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507" r:id="rId2"/>
    <p:sldId id="1174" r:id="rId3"/>
    <p:sldId id="1336" r:id="rId4"/>
    <p:sldId id="1085" r:id="rId5"/>
    <p:sldId id="1423" r:id="rId6"/>
    <p:sldId id="1424" r:id="rId7"/>
    <p:sldId id="1405" r:id="rId8"/>
    <p:sldId id="1253" r:id="rId9"/>
    <p:sldId id="1319" r:id="rId10"/>
    <p:sldId id="1363" r:id="rId11"/>
    <p:sldId id="1298" r:id="rId12"/>
    <p:sldId id="1166" r:id="rId13"/>
    <p:sldId id="1326" r:id="rId14"/>
    <p:sldId id="838" r:id="rId15"/>
    <p:sldId id="837" r:id="rId16"/>
    <p:sldId id="951" r:id="rId17"/>
    <p:sldId id="936" r:id="rId18"/>
    <p:sldId id="922" r:id="rId19"/>
    <p:sldId id="926" r:id="rId20"/>
    <p:sldId id="513" r:id="rId21"/>
    <p:sldId id="568" r:id="rId22"/>
    <p:sldId id="492" r:id="rId23"/>
    <p:sldId id="493" r:id="rId24"/>
    <p:sldId id="279" r:id="rId25"/>
    <p:sldId id="425" r:id="rId26"/>
    <p:sldId id="257" r:id="rId27"/>
    <p:sldId id="570" r:id="rId28"/>
    <p:sldId id="538" r:id="rId29"/>
    <p:sldId id="495" r:id="rId30"/>
    <p:sldId id="452" r:id="rId31"/>
    <p:sldId id="566" r:id="rId32"/>
    <p:sldId id="558" r:id="rId33"/>
    <p:sldId id="465" r:id="rId34"/>
    <p:sldId id="531" r:id="rId35"/>
    <p:sldId id="544" r:id="rId36"/>
    <p:sldId id="545" r:id="rId37"/>
    <p:sldId id="501" r:id="rId38"/>
    <p:sldId id="515" r:id="rId39"/>
    <p:sldId id="525" r:id="rId40"/>
    <p:sldId id="524" r:id="rId41"/>
    <p:sldId id="548" r:id="rId42"/>
    <p:sldId id="480" r:id="rId43"/>
    <p:sldId id="477" r:id="rId44"/>
    <p:sldId id="478" r:id="rId45"/>
    <p:sldId id="479" r:id="rId46"/>
    <p:sldId id="476" r:id="rId47"/>
    <p:sldId id="391" r:id="rId48"/>
    <p:sldId id="392" r:id="rId49"/>
    <p:sldId id="394" r:id="rId50"/>
    <p:sldId id="393" r:id="rId51"/>
    <p:sldId id="395" r:id="rId52"/>
    <p:sldId id="396" r:id="rId53"/>
    <p:sldId id="397" r:id="rId54"/>
    <p:sldId id="398"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4738D"/>
    <a:srgbClr val="EF9D27"/>
    <a:srgbClr val="4C4F54"/>
    <a:srgbClr val="189A80"/>
    <a:srgbClr val="D34132"/>
    <a:srgbClr val="56595E"/>
    <a:srgbClr val="D1D1D1"/>
    <a:srgbClr val="E4E4E4"/>
    <a:srgbClr val="DDDDDD"/>
    <a:srgbClr val="D5D5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120" y="49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10/9/2018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4721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12515658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122550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10/9/2018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1" r:id="rId15"/>
    <p:sldLayoutId id="2147483684" r:id="rId16"/>
    <p:sldLayoutId id="2147483685" r:id="rId17"/>
    <p:sldLayoutId id="2147483686"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17.pn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18.jpg"/><Relationship Id="rId7"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0.png"/><Relationship Id="rId4" Type="http://schemas.openxmlformats.org/officeDocument/2006/relationships/image" Target="../media/image19.jpg"/></Relationships>
</file>

<file path=ppt/slides/_rels/slide2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25.jpg"/><Relationship Id="rId4" Type="http://schemas.openxmlformats.org/officeDocument/2006/relationships/image" Target="../media/image24.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s>
</file>

<file path=ppt/slides/_rels/slide3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33.jpg"/><Relationship Id="rId4" Type="http://schemas.openxmlformats.org/officeDocument/2006/relationships/image" Target="../media/image32.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hyperlink" Target="http://slides.sage-fox.com/"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7.jp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9.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3444240" y="725952"/>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34738D">
                <a:alpha val="50000"/>
              </a:srgbClr>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5" y="3170171"/>
              <a:ext cx="3942807" cy="640080"/>
              <a:chOff x="6992748" y="5722635"/>
              <a:chExt cx="3942807"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EF9D2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2748" y="5722635"/>
                <a:ext cx="3931955" cy="640080"/>
                <a:chOff x="5587134" y="5743530"/>
                <a:chExt cx="3931955"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7134" y="5888414"/>
                  <a:ext cx="3931955" cy="315676"/>
                  <a:chOff x="5752111" y="5578313"/>
                  <a:chExt cx="4493663"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chemeClr val="tx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752111" y="5578313"/>
                    <a:ext cx="3034395" cy="360773"/>
                  </a:xfrm>
                  <a:prstGeom prst="rect">
                    <a:avLst/>
                  </a:prstGeom>
                  <a:noFill/>
                  <a:effectLst/>
                </p:spPr>
                <p:txBody>
                  <a:bodyPr wrap="square" rtlCol="0" anchor="ctr" anchorCtr="1">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August  13, 2020</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b="1"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5" name="Oval 44">
            <a:extLst>
              <a:ext uri="{FF2B5EF4-FFF2-40B4-BE49-F238E27FC236}">
                <a16:creationId xmlns:a16="http://schemas.microsoft.com/office/drawing/2014/main" id="{0AF69CD7-B3D5-4F83-AC53-520475F062FB}"/>
              </a:ext>
            </a:extLst>
          </p:cNvPr>
          <p:cNvSpPr>
            <a:spLocks noChangeAspect="1"/>
          </p:cNvSpPr>
          <p:nvPr/>
        </p:nvSpPr>
        <p:spPr>
          <a:xfrm rot="14929748">
            <a:off x="6764858" y="1807262"/>
            <a:ext cx="3200400" cy="3200400"/>
          </a:xfrm>
          <a:prstGeom prst="ellipse">
            <a:avLst/>
          </a:prstGeom>
          <a:solidFill>
            <a:schemeClr val="bg1"/>
          </a:solidFill>
          <a:ln>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85EC02A2-125F-4E8A-92E8-83CA553C414F}"/>
              </a:ext>
            </a:extLst>
          </p:cNvPr>
          <p:cNvGrpSpPr/>
          <p:nvPr/>
        </p:nvGrpSpPr>
        <p:grpSpPr>
          <a:xfrm>
            <a:off x="7375400" y="4453305"/>
            <a:ext cx="1920240" cy="1920240"/>
            <a:chOff x="7375400" y="4453305"/>
            <a:chExt cx="1920240" cy="1920240"/>
          </a:xfrm>
        </p:grpSpPr>
        <p:sp>
          <p:nvSpPr>
            <p:cNvPr id="19" name="Oval 18">
              <a:extLst>
                <a:ext uri="{FF2B5EF4-FFF2-40B4-BE49-F238E27FC236}">
                  <a16:creationId xmlns:a16="http://schemas.microsoft.com/office/drawing/2014/main" id="{0E421754-47C1-4E24-8482-014086444DB2}"/>
                </a:ext>
              </a:extLst>
            </p:cNvPr>
            <p:cNvSpPr>
              <a:spLocks noChangeAspect="1"/>
            </p:cNvSpPr>
            <p:nvPr/>
          </p:nvSpPr>
          <p:spPr>
            <a:xfrm rot="7247477">
              <a:off x="7375400" y="4453305"/>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73ED499A-0A53-4367-A3B1-08267F73E4CF}"/>
                </a:ext>
              </a:extLst>
            </p:cNvPr>
            <p:cNvSpPr txBox="1">
              <a:spLocks noChangeArrowheads="1"/>
            </p:cNvSpPr>
            <p:nvPr/>
          </p:nvSpPr>
          <p:spPr bwMode="auto">
            <a:xfrm>
              <a:off x="7424658" y="5128439"/>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5" name="Group 64">
            <a:extLst>
              <a:ext uri="{FF2B5EF4-FFF2-40B4-BE49-F238E27FC236}">
                <a16:creationId xmlns:a16="http://schemas.microsoft.com/office/drawing/2014/main" id="{33602D01-BEC2-44CF-B4BF-0D730D144DC6}"/>
              </a:ext>
            </a:extLst>
          </p:cNvPr>
          <p:cNvGrpSpPr/>
          <p:nvPr/>
        </p:nvGrpSpPr>
        <p:grpSpPr>
          <a:xfrm>
            <a:off x="9060288" y="3452564"/>
            <a:ext cx="1920240" cy="1953645"/>
            <a:chOff x="9060288" y="3452564"/>
            <a:chExt cx="1920240" cy="1953645"/>
          </a:xfrm>
        </p:grpSpPr>
        <p:sp>
          <p:nvSpPr>
            <p:cNvPr id="12" name="Oval 11">
              <a:extLst>
                <a:ext uri="{FF2B5EF4-FFF2-40B4-BE49-F238E27FC236}">
                  <a16:creationId xmlns:a16="http://schemas.microsoft.com/office/drawing/2014/main" id="{50A3664E-1F1C-4ECB-9913-B221BC1437FB}"/>
                </a:ext>
              </a:extLst>
            </p:cNvPr>
            <p:cNvSpPr>
              <a:spLocks noChangeAspect="1"/>
            </p:cNvSpPr>
            <p:nvPr/>
          </p:nvSpPr>
          <p:spPr>
            <a:xfrm rot="3419103">
              <a:off x="9060288" y="3452564"/>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756635EB-48BA-4147-8C48-3647AD6C2F1A}"/>
                </a:ext>
              </a:extLst>
            </p:cNvPr>
            <p:cNvSpPr txBox="1">
              <a:spLocks noChangeArrowheads="1"/>
            </p:cNvSpPr>
            <p:nvPr/>
          </p:nvSpPr>
          <p:spPr bwMode="auto">
            <a:xfrm rot="18040161">
              <a:off x="9387424" y="4007011"/>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4" name="Group 63">
            <a:extLst>
              <a:ext uri="{FF2B5EF4-FFF2-40B4-BE49-F238E27FC236}">
                <a16:creationId xmlns:a16="http://schemas.microsoft.com/office/drawing/2014/main" id="{61EA5D4A-1886-4CA4-B800-86CF73FFC87E}"/>
              </a:ext>
            </a:extLst>
          </p:cNvPr>
          <p:cNvGrpSpPr/>
          <p:nvPr/>
        </p:nvGrpSpPr>
        <p:grpSpPr>
          <a:xfrm>
            <a:off x="9100975" y="1435086"/>
            <a:ext cx="1920240" cy="1973366"/>
            <a:chOff x="9100975" y="1435086"/>
            <a:chExt cx="1920240" cy="1973366"/>
          </a:xfrm>
        </p:grpSpPr>
        <p:sp>
          <p:nvSpPr>
            <p:cNvPr id="7" name="Oval 6">
              <a:extLst>
                <a:ext uri="{FF2B5EF4-FFF2-40B4-BE49-F238E27FC236}">
                  <a16:creationId xmlns:a16="http://schemas.microsoft.com/office/drawing/2014/main" id="{5BE5E9D6-19F3-446F-92F5-852292BEF800}"/>
                </a:ext>
              </a:extLst>
            </p:cNvPr>
            <p:cNvSpPr>
              <a:spLocks noChangeAspect="1"/>
            </p:cNvSpPr>
            <p:nvPr/>
          </p:nvSpPr>
          <p:spPr>
            <a:xfrm>
              <a:off x="9100975" y="1488212"/>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39164969-548D-40A6-89A6-2D169983325E}"/>
                </a:ext>
              </a:extLst>
            </p:cNvPr>
            <p:cNvSpPr txBox="1">
              <a:spLocks noChangeArrowheads="1"/>
            </p:cNvSpPr>
            <p:nvPr/>
          </p:nvSpPr>
          <p:spPr bwMode="auto">
            <a:xfrm rot="3804995">
              <a:off x="9395462" y="182913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3" name="Group 62">
            <a:extLst>
              <a:ext uri="{FF2B5EF4-FFF2-40B4-BE49-F238E27FC236}">
                <a16:creationId xmlns:a16="http://schemas.microsoft.com/office/drawing/2014/main" id="{5479DBED-5D30-4B4E-9B66-73F0EE539912}"/>
              </a:ext>
            </a:extLst>
          </p:cNvPr>
          <p:cNvGrpSpPr/>
          <p:nvPr/>
        </p:nvGrpSpPr>
        <p:grpSpPr>
          <a:xfrm>
            <a:off x="7408050" y="453006"/>
            <a:ext cx="1920240" cy="1920240"/>
            <a:chOff x="7408050" y="453006"/>
            <a:chExt cx="1920240" cy="1920240"/>
          </a:xfrm>
        </p:grpSpPr>
        <p:sp>
          <p:nvSpPr>
            <p:cNvPr id="37" name="Oval 36">
              <a:extLst>
                <a:ext uri="{FF2B5EF4-FFF2-40B4-BE49-F238E27FC236}">
                  <a16:creationId xmlns:a16="http://schemas.microsoft.com/office/drawing/2014/main" id="{800E91CA-4E88-42B3-923A-2A5E24FE7086}"/>
                </a:ext>
              </a:extLst>
            </p:cNvPr>
            <p:cNvSpPr>
              <a:spLocks noChangeAspect="1"/>
            </p:cNvSpPr>
            <p:nvPr/>
          </p:nvSpPr>
          <p:spPr>
            <a:xfrm rot="17993633">
              <a:off x="7408050" y="453006"/>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A7D20811-DD67-4DB0-9480-7883D72F362E}"/>
                </a:ext>
              </a:extLst>
            </p:cNvPr>
            <p:cNvSpPr txBox="1">
              <a:spLocks noChangeArrowheads="1"/>
            </p:cNvSpPr>
            <p:nvPr/>
          </p:nvSpPr>
          <p:spPr bwMode="auto">
            <a:xfrm>
              <a:off x="7479040" y="66234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2" name="Group 61">
            <a:extLst>
              <a:ext uri="{FF2B5EF4-FFF2-40B4-BE49-F238E27FC236}">
                <a16:creationId xmlns:a16="http://schemas.microsoft.com/office/drawing/2014/main" id="{4B6D7076-1E6B-4E48-B5FC-DE940EB00AB7}"/>
              </a:ext>
            </a:extLst>
          </p:cNvPr>
          <p:cNvGrpSpPr/>
          <p:nvPr/>
        </p:nvGrpSpPr>
        <p:grpSpPr>
          <a:xfrm>
            <a:off x="5703713" y="1341477"/>
            <a:ext cx="1920240" cy="2027736"/>
            <a:chOff x="5703713" y="1341477"/>
            <a:chExt cx="1920240" cy="2027736"/>
          </a:xfrm>
        </p:grpSpPr>
        <p:sp>
          <p:nvSpPr>
            <p:cNvPr id="31" name="Oval 30">
              <a:extLst>
                <a:ext uri="{FF2B5EF4-FFF2-40B4-BE49-F238E27FC236}">
                  <a16:creationId xmlns:a16="http://schemas.microsoft.com/office/drawing/2014/main" id="{1C78F53E-336A-4580-91C5-59C0D852CE42}"/>
                </a:ext>
              </a:extLst>
            </p:cNvPr>
            <p:cNvSpPr>
              <a:spLocks noChangeAspect="1"/>
            </p:cNvSpPr>
            <p:nvPr/>
          </p:nvSpPr>
          <p:spPr>
            <a:xfrm rot="14929748">
              <a:off x="5703713" y="1448973"/>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059B9D1F-A72B-4FF2-B4E6-7D45CFCD8EFE}"/>
                </a:ext>
              </a:extLst>
            </p:cNvPr>
            <p:cNvSpPr txBox="1">
              <a:spLocks noChangeArrowheads="1"/>
            </p:cNvSpPr>
            <p:nvPr/>
          </p:nvSpPr>
          <p:spPr bwMode="auto">
            <a:xfrm rot="18695884">
              <a:off x="5590105" y="173552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1" name="Group 60">
            <a:extLst>
              <a:ext uri="{FF2B5EF4-FFF2-40B4-BE49-F238E27FC236}">
                <a16:creationId xmlns:a16="http://schemas.microsoft.com/office/drawing/2014/main" id="{D6E6C4CB-0751-46D8-B76A-214E1409D536}"/>
              </a:ext>
            </a:extLst>
          </p:cNvPr>
          <p:cNvGrpSpPr/>
          <p:nvPr/>
        </p:nvGrpSpPr>
        <p:grpSpPr>
          <a:xfrm>
            <a:off x="5676745" y="3408452"/>
            <a:ext cx="1920240" cy="2031369"/>
            <a:chOff x="5676745" y="3408452"/>
            <a:chExt cx="1920240" cy="2031369"/>
          </a:xfrm>
        </p:grpSpPr>
        <p:sp>
          <p:nvSpPr>
            <p:cNvPr id="25" name="Oval 24">
              <a:extLst>
                <a:ext uri="{FF2B5EF4-FFF2-40B4-BE49-F238E27FC236}">
                  <a16:creationId xmlns:a16="http://schemas.microsoft.com/office/drawing/2014/main" id="{5A8FF173-88C6-4D6C-8605-04A789B191D5}"/>
                </a:ext>
              </a:extLst>
            </p:cNvPr>
            <p:cNvSpPr>
              <a:spLocks noChangeAspect="1"/>
            </p:cNvSpPr>
            <p:nvPr/>
          </p:nvSpPr>
          <p:spPr>
            <a:xfrm rot="10800000">
              <a:off x="5676745" y="3408452"/>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11E3DE18-8C90-4FA2-A152-92B82842D43E}"/>
                </a:ext>
              </a:extLst>
            </p:cNvPr>
            <p:cNvSpPr txBox="1">
              <a:spLocks noChangeArrowheads="1"/>
            </p:cNvSpPr>
            <p:nvPr/>
          </p:nvSpPr>
          <p:spPr bwMode="auto">
            <a:xfrm rot="3702896">
              <a:off x="5491789" y="4040623"/>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sp>
        <p:nvSpPr>
          <p:cNvPr id="42" name="Freeform: Shape 41">
            <a:extLst>
              <a:ext uri="{FF2B5EF4-FFF2-40B4-BE49-F238E27FC236}">
                <a16:creationId xmlns:a16="http://schemas.microsoft.com/office/drawing/2014/main" id="{7A3077EB-05B8-4CB6-B40E-E42A97533C65}"/>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TextBox 42">
            <a:extLst>
              <a:ext uri="{FF2B5EF4-FFF2-40B4-BE49-F238E27FC236}">
                <a16:creationId xmlns:a16="http://schemas.microsoft.com/office/drawing/2014/main" id="{177F0CED-9A6B-48B0-AC17-23484425251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F7108753-5E25-44B1-8E87-8BDA1C1E1E8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pic>
        <p:nvPicPr>
          <p:cNvPr id="47" name="Picture 46">
            <a:extLst>
              <a:ext uri="{FF2B5EF4-FFF2-40B4-BE49-F238E27FC236}">
                <a16:creationId xmlns:a16="http://schemas.microsoft.com/office/drawing/2014/main" id="{85BACF8F-F28C-4EA6-B1C1-B7AA01BE33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88918" y="2590800"/>
            <a:ext cx="627942" cy="627942"/>
          </a:xfrm>
          <a:prstGeom prst="rect">
            <a:avLst/>
          </a:prstGeom>
        </p:spPr>
      </p:pic>
      <p:sp>
        <p:nvSpPr>
          <p:cNvPr id="48" name="TextBox 47">
            <a:extLst>
              <a:ext uri="{FF2B5EF4-FFF2-40B4-BE49-F238E27FC236}">
                <a16:creationId xmlns:a16="http://schemas.microsoft.com/office/drawing/2014/main" id="{CE4B4415-FD29-4DA3-A239-5A8D9301C5A4}"/>
              </a:ext>
            </a:extLst>
          </p:cNvPr>
          <p:cNvSpPr txBox="1"/>
          <p:nvPr/>
        </p:nvSpPr>
        <p:spPr>
          <a:xfrm>
            <a:off x="7368655" y="3226475"/>
            <a:ext cx="1843340" cy="664797"/>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26" name="Freeform: Shape 25">
            <a:extLst>
              <a:ext uri="{FF2B5EF4-FFF2-40B4-BE49-F238E27FC236}">
                <a16:creationId xmlns:a16="http://schemas.microsoft.com/office/drawing/2014/main" id="{3C6E6B67-0CC3-4DA4-9D65-2D80193B095E}"/>
              </a:ext>
            </a:extLst>
          </p:cNvPr>
          <p:cNvSpPr>
            <a:spLocks noChangeAspect="1"/>
          </p:cNvSpPr>
          <p:nvPr/>
        </p:nvSpPr>
        <p:spPr>
          <a:xfrm rot="10800000">
            <a:off x="5665443" y="3850759"/>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5642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7" name="Group 26">
            <a:extLst>
              <a:ext uri="{FF2B5EF4-FFF2-40B4-BE49-F238E27FC236}">
                <a16:creationId xmlns:a16="http://schemas.microsoft.com/office/drawing/2014/main" id="{38890CEF-2B7A-4838-BD2E-92D575629BE3}"/>
              </a:ext>
            </a:extLst>
          </p:cNvPr>
          <p:cNvGrpSpPr/>
          <p:nvPr/>
        </p:nvGrpSpPr>
        <p:grpSpPr>
          <a:xfrm rot="10800000">
            <a:off x="5466837" y="4315221"/>
            <a:ext cx="914400" cy="914400"/>
            <a:chOff x="1757940" y="3779520"/>
            <a:chExt cx="914400" cy="914400"/>
          </a:xfrm>
        </p:grpSpPr>
        <p:sp>
          <p:nvSpPr>
            <p:cNvPr id="28" name="Oval 27">
              <a:extLst>
                <a:ext uri="{FF2B5EF4-FFF2-40B4-BE49-F238E27FC236}">
                  <a16:creationId xmlns:a16="http://schemas.microsoft.com/office/drawing/2014/main" id="{CD71D622-ED1E-472C-A40F-FB729906F947}"/>
                </a:ext>
              </a:extLst>
            </p:cNvPr>
            <p:cNvSpPr>
              <a:spLocks noChangeAspect="1"/>
            </p:cNvSpPr>
            <p:nvPr/>
          </p:nvSpPr>
          <p:spPr>
            <a:xfrm>
              <a:off x="1757940" y="3779520"/>
              <a:ext cx="914400" cy="914400"/>
            </a:xfrm>
            <a:prstGeom prst="ellipse">
              <a:avLst/>
            </a:prstGeom>
            <a:solidFill>
              <a:srgbClr val="564267"/>
            </a:solidFill>
            <a:ln>
              <a:noFill/>
            </a:ln>
            <a:effectLst>
              <a:outerShdw blurRad="50800" dist="38100" dir="18900000" algn="b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AA4D9D88-08C3-4F3D-9C38-E9E38D9DE6ED}"/>
                </a:ext>
              </a:extLst>
            </p:cNvPr>
            <p:cNvSpPr txBox="1">
              <a:spLocks noChangeArrowheads="1"/>
            </p:cNvSpPr>
            <p:nvPr/>
          </p:nvSpPr>
          <p:spPr bwMode="auto">
            <a:xfrm rot="10800000">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20" name="Freeform: Shape 19">
            <a:extLst>
              <a:ext uri="{FF2B5EF4-FFF2-40B4-BE49-F238E27FC236}">
                <a16:creationId xmlns:a16="http://schemas.microsoft.com/office/drawing/2014/main" id="{E3C61BE9-EFBF-4F92-BF2B-81BF3D07CB35}"/>
              </a:ext>
            </a:extLst>
          </p:cNvPr>
          <p:cNvSpPr>
            <a:spLocks noChangeAspect="1"/>
          </p:cNvSpPr>
          <p:nvPr/>
        </p:nvSpPr>
        <p:spPr>
          <a:xfrm rot="7247477">
            <a:off x="7744469" y="512276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D34132"/>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 name="Group 20">
            <a:extLst>
              <a:ext uri="{FF2B5EF4-FFF2-40B4-BE49-F238E27FC236}">
                <a16:creationId xmlns:a16="http://schemas.microsoft.com/office/drawing/2014/main" id="{E6B6A1BB-6A77-4A68-AA5B-EB7AEAAA0CD8}"/>
              </a:ext>
            </a:extLst>
          </p:cNvPr>
          <p:cNvGrpSpPr/>
          <p:nvPr/>
        </p:nvGrpSpPr>
        <p:grpSpPr>
          <a:xfrm rot="7247477">
            <a:off x="7864082" y="5762819"/>
            <a:ext cx="914400" cy="914400"/>
            <a:chOff x="1757940" y="3779520"/>
            <a:chExt cx="914400" cy="914400"/>
          </a:xfrm>
        </p:grpSpPr>
        <p:sp>
          <p:nvSpPr>
            <p:cNvPr id="22" name="Oval 21">
              <a:extLst>
                <a:ext uri="{FF2B5EF4-FFF2-40B4-BE49-F238E27FC236}">
                  <a16:creationId xmlns:a16="http://schemas.microsoft.com/office/drawing/2014/main" id="{CCA08C39-83C4-48BD-B8C4-1F3C69649706}"/>
                </a:ext>
              </a:extLst>
            </p:cNvPr>
            <p:cNvSpPr>
              <a:spLocks noChangeAspect="1"/>
            </p:cNvSpPr>
            <p:nvPr/>
          </p:nvSpPr>
          <p:spPr>
            <a:xfrm>
              <a:off x="1757940" y="3779520"/>
              <a:ext cx="914400" cy="914400"/>
            </a:xfrm>
            <a:prstGeom prst="ellipse">
              <a:avLst/>
            </a:prstGeom>
            <a:solidFill>
              <a:srgbClr val="D34132"/>
            </a:solidFill>
            <a:ln>
              <a:noFill/>
            </a:ln>
            <a:effectLst>
              <a:outerShdw blurRad="50800" dist="38100" dir="16200000"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 Box 10">
              <a:extLst>
                <a:ext uri="{FF2B5EF4-FFF2-40B4-BE49-F238E27FC236}">
                  <a16:creationId xmlns:a16="http://schemas.microsoft.com/office/drawing/2014/main" id="{D1E7706E-C9E2-4DDC-BEDB-00AFD6B6A991}"/>
                </a:ext>
              </a:extLst>
            </p:cNvPr>
            <p:cNvSpPr txBox="1">
              <a:spLocks noChangeArrowheads="1"/>
            </p:cNvSpPr>
            <p:nvPr/>
          </p:nvSpPr>
          <p:spPr bwMode="auto">
            <a:xfrm rot="14352523">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4" name="Freeform: Shape 13">
            <a:extLst>
              <a:ext uri="{FF2B5EF4-FFF2-40B4-BE49-F238E27FC236}">
                <a16:creationId xmlns:a16="http://schemas.microsoft.com/office/drawing/2014/main" id="{44EA024D-6AE4-4D0C-814C-CE05BC201517}"/>
              </a:ext>
            </a:extLst>
          </p:cNvPr>
          <p:cNvSpPr>
            <a:spLocks noChangeAspect="1"/>
          </p:cNvSpPr>
          <p:nvPr/>
        </p:nvSpPr>
        <p:spPr>
          <a:xfrm rot="3419103">
            <a:off x="9837041" y="388031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EF9D2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BBE7445C-11CA-4339-804D-6A7FCE016944}"/>
              </a:ext>
            </a:extLst>
          </p:cNvPr>
          <p:cNvGrpSpPr/>
          <p:nvPr/>
        </p:nvGrpSpPr>
        <p:grpSpPr>
          <a:xfrm rot="3419103">
            <a:off x="10289803" y="4280105"/>
            <a:ext cx="914400" cy="914400"/>
            <a:chOff x="1757940" y="3779520"/>
            <a:chExt cx="914400" cy="914400"/>
          </a:xfrm>
        </p:grpSpPr>
        <p:sp>
          <p:nvSpPr>
            <p:cNvPr id="16" name="Oval 15">
              <a:extLst>
                <a:ext uri="{FF2B5EF4-FFF2-40B4-BE49-F238E27FC236}">
                  <a16:creationId xmlns:a16="http://schemas.microsoft.com/office/drawing/2014/main" id="{4D1DFD9D-8FB1-4991-9746-0BF163C1AAF3}"/>
                </a:ext>
              </a:extLst>
            </p:cNvPr>
            <p:cNvSpPr>
              <a:spLocks noChangeAspect="1"/>
            </p:cNvSpPr>
            <p:nvPr/>
          </p:nvSpPr>
          <p:spPr>
            <a:xfrm>
              <a:off x="1757940" y="3779520"/>
              <a:ext cx="914400" cy="914400"/>
            </a:xfrm>
            <a:prstGeom prst="ellipse">
              <a:avLst/>
            </a:prstGeom>
            <a:solidFill>
              <a:srgbClr val="EF9D27"/>
            </a:solidFill>
            <a:ln>
              <a:noFill/>
            </a:ln>
            <a:effectLst>
              <a:outerShdw blurRad="50800" dist="38100" dir="13500000" algn="b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FFD5E8ED-0349-458B-89A7-3621EB85EE4B}"/>
                </a:ext>
              </a:extLst>
            </p:cNvPr>
            <p:cNvSpPr txBox="1">
              <a:spLocks noChangeArrowheads="1"/>
            </p:cNvSpPr>
            <p:nvPr/>
          </p:nvSpPr>
          <p:spPr bwMode="auto">
            <a:xfrm rot="18180897">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2" name="Freeform: Shape 31">
            <a:extLst>
              <a:ext uri="{FF2B5EF4-FFF2-40B4-BE49-F238E27FC236}">
                <a16:creationId xmlns:a16="http://schemas.microsoft.com/office/drawing/2014/main" id="{6243FAEA-447F-4AC1-BA9B-19C431BF9379}"/>
              </a:ext>
            </a:extLst>
          </p:cNvPr>
          <p:cNvSpPr>
            <a:spLocks noChangeAspect="1"/>
          </p:cNvSpPr>
          <p:nvPr/>
        </p:nvSpPr>
        <p:spPr>
          <a:xfrm rot="14929748">
            <a:off x="5735383" y="1386247"/>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68686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7" name="Group 66">
            <a:extLst>
              <a:ext uri="{FF2B5EF4-FFF2-40B4-BE49-F238E27FC236}">
                <a16:creationId xmlns:a16="http://schemas.microsoft.com/office/drawing/2014/main" id="{E01C69A4-81D1-4E20-A72E-95898843F44C}"/>
              </a:ext>
            </a:extLst>
          </p:cNvPr>
          <p:cNvGrpSpPr/>
          <p:nvPr/>
        </p:nvGrpSpPr>
        <p:grpSpPr>
          <a:xfrm>
            <a:off x="5595952" y="1425744"/>
            <a:ext cx="914400" cy="914400"/>
            <a:chOff x="5595952" y="1425744"/>
            <a:chExt cx="914400" cy="914400"/>
          </a:xfrm>
        </p:grpSpPr>
        <p:sp>
          <p:nvSpPr>
            <p:cNvPr id="34" name="Oval 33">
              <a:extLst>
                <a:ext uri="{FF2B5EF4-FFF2-40B4-BE49-F238E27FC236}">
                  <a16:creationId xmlns:a16="http://schemas.microsoft.com/office/drawing/2014/main" id="{00C55834-D00D-440A-BB49-960690036A00}"/>
                </a:ext>
              </a:extLst>
            </p:cNvPr>
            <p:cNvSpPr>
              <a:spLocks noChangeAspect="1"/>
            </p:cNvSpPr>
            <p:nvPr/>
          </p:nvSpPr>
          <p:spPr>
            <a:xfrm rot="14929748">
              <a:off x="5595952" y="1425744"/>
              <a:ext cx="914400" cy="914400"/>
            </a:xfrm>
            <a:prstGeom prst="ellipse">
              <a:avLst/>
            </a:prstGeom>
            <a:solidFill>
              <a:srgbClr val="686868"/>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C3905AE1-92B0-460E-B0FD-F558247E1DB5}"/>
                </a:ext>
              </a:extLst>
            </p:cNvPr>
            <p:cNvSpPr txBox="1">
              <a:spLocks noChangeArrowheads="1"/>
            </p:cNvSpPr>
            <p:nvPr/>
          </p:nvSpPr>
          <p:spPr bwMode="auto">
            <a:xfrm>
              <a:off x="5676744" y="1648159"/>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8" name="Freeform: Shape 37">
            <a:extLst>
              <a:ext uri="{FF2B5EF4-FFF2-40B4-BE49-F238E27FC236}">
                <a16:creationId xmlns:a16="http://schemas.microsoft.com/office/drawing/2014/main" id="{F890168B-0CFF-4AEA-9FF9-31229591C5BC}"/>
              </a:ext>
            </a:extLst>
          </p:cNvPr>
          <p:cNvSpPr>
            <a:spLocks noChangeAspect="1"/>
          </p:cNvSpPr>
          <p:nvPr/>
        </p:nvSpPr>
        <p:spPr>
          <a:xfrm rot="17993633">
            <a:off x="7789507" y="22576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34738D"/>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6A27D59F-9838-4A65-94DA-8C93EE1B49B5}"/>
              </a:ext>
            </a:extLst>
          </p:cNvPr>
          <p:cNvGrpSpPr/>
          <p:nvPr/>
        </p:nvGrpSpPr>
        <p:grpSpPr>
          <a:xfrm rot="17993633">
            <a:off x="7905798" y="162738"/>
            <a:ext cx="914400" cy="914400"/>
            <a:chOff x="1757940" y="3779520"/>
            <a:chExt cx="914400" cy="914400"/>
          </a:xfrm>
        </p:grpSpPr>
        <p:sp>
          <p:nvSpPr>
            <p:cNvPr id="40" name="Oval 39">
              <a:extLst>
                <a:ext uri="{FF2B5EF4-FFF2-40B4-BE49-F238E27FC236}">
                  <a16:creationId xmlns:a16="http://schemas.microsoft.com/office/drawing/2014/main" id="{FF659302-5594-473B-A13B-C4B27FE8D440}"/>
                </a:ext>
              </a:extLst>
            </p:cNvPr>
            <p:cNvSpPr>
              <a:spLocks noChangeAspect="1"/>
            </p:cNvSpPr>
            <p:nvPr/>
          </p:nvSpPr>
          <p:spPr>
            <a:xfrm>
              <a:off x="1757940" y="3779520"/>
              <a:ext cx="914400" cy="914400"/>
            </a:xfrm>
            <a:prstGeom prst="ellipse">
              <a:avLst/>
            </a:prstGeom>
            <a:solidFill>
              <a:srgbClr val="34738D"/>
            </a:solidFill>
            <a:ln>
              <a:noFill/>
            </a:ln>
            <a:effectLst>
              <a:outerShdw blurRad="50800" dist="38100" dir="5400000" algn="t"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7D809BB0-91D4-4D8F-B37E-A685004E8A55}"/>
                </a:ext>
              </a:extLst>
            </p:cNvPr>
            <p:cNvSpPr txBox="1">
              <a:spLocks noChangeArrowheads="1"/>
            </p:cNvSpPr>
            <p:nvPr/>
          </p:nvSpPr>
          <p:spPr bwMode="auto">
            <a:xfrm rot="3606367">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0" name="Freeform: Shape 9">
            <a:extLst>
              <a:ext uri="{FF2B5EF4-FFF2-40B4-BE49-F238E27FC236}">
                <a16:creationId xmlns:a16="http://schemas.microsoft.com/office/drawing/2014/main" id="{92C87FDF-197F-4E2B-9D76-FC8A88014366}"/>
              </a:ext>
            </a:extLst>
          </p:cNvPr>
          <p:cNvSpPr>
            <a:spLocks noChangeAspect="1"/>
          </p:cNvSpPr>
          <p:nvPr/>
        </p:nvSpPr>
        <p:spPr>
          <a:xfrm>
            <a:off x="9869825" y="148821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189A8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1">
            <a:extLst>
              <a:ext uri="{FF2B5EF4-FFF2-40B4-BE49-F238E27FC236}">
                <a16:creationId xmlns:a16="http://schemas.microsoft.com/office/drawing/2014/main" id="{29296DB5-8FFC-4B4A-93BA-9210D2346B59}"/>
              </a:ext>
            </a:extLst>
          </p:cNvPr>
          <p:cNvGrpSpPr/>
          <p:nvPr/>
        </p:nvGrpSpPr>
        <p:grpSpPr>
          <a:xfrm>
            <a:off x="10308876" y="1568697"/>
            <a:ext cx="914400" cy="914400"/>
            <a:chOff x="1757940" y="3779520"/>
            <a:chExt cx="914400" cy="914400"/>
          </a:xfrm>
        </p:grpSpPr>
        <p:sp>
          <p:nvSpPr>
            <p:cNvPr id="13" name="Oval 12">
              <a:extLst>
                <a:ext uri="{FF2B5EF4-FFF2-40B4-BE49-F238E27FC236}">
                  <a16:creationId xmlns:a16="http://schemas.microsoft.com/office/drawing/2014/main" id="{7EE5B098-AE2F-452A-8975-EADF0BB6C24F}"/>
                </a:ext>
              </a:extLst>
            </p:cNvPr>
            <p:cNvSpPr>
              <a:spLocks noChangeAspect="1"/>
            </p:cNvSpPr>
            <p:nvPr/>
          </p:nvSpPr>
          <p:spPr>
            <a:xfrm>
              <a:off x="1757940" y="3779520"/>
              <a:ext cx="914400" cy="914400"/>
            </a:xfrm>
            <a:prstGeom prst="ellipse">
              <a:avLst/>
            </a:prstGeom>
            <a:solidFill>
              <a:srgbClr val="189A80"/>
            </a:solidFill>
            <a:ln>
              <a:noFill/>
            </a:ln>
            <a:effectLst>
              <a:outerShdw blurRad="50800" dist="38100" dir="8100000" algn="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Box 10">
              <a:extLst>
                <a:ext uri="{FF2B5EF4-FFF2-40B4-BE49-F238E27FC236}">
                  <a16:creationId xmlns:a16="http://schemas.microsoft.com/office/drawing/2014/main" id="{8F7C693A-DC71-47EF-BF75-224F4B812324}"/>
                </a:ext>
              </a:extLst>
            </p:cNvPr>
            <p:cNvSpPr txBox="1">
              <a:spLocks noChangeArrowheads="1"/>
            </p:cNvSpPr>
            <p:nvPr/>
          </p:nvSpPr>
          <p:spPr bwMode="auto">
            <a:xfrm>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Tree>
    <p:extLst>
      <p:ext uri="{BB962C8B-B14F-4D97-AF65-F5344CB8AC3E}">
        <p14:creationId xmlns:p14="http://schemas.microsoft.com/office/powerpoint/2010/main" val="362912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wipe(left)">
                                      <p:cBhvr>
                                        <p:cTn id="10" dur="500"/>
                                        <p:tgtEl>
                                          <p:spTgt spid="4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3">
                                            <p:txEl>
                                              <p:pRg st="0" end="0"/>
                                            </p:txEl>
                                          </p:spTgt>
                                        </p:tgtEl>
                                        <p:attrNameLst>
                                          <p:attrName>style.visibility</p:attrName>
                                        </p:attrNameLst>
                                      </p:cBhvr>
                                      <p:to>
                                        <p:strVal val="visible"/>
                                      </p:to>
                                    </p:set>
                                    <p:animEffect transition="in" filter="fade">
                                      <p:cBhvr>
                                        <p:cTn id="14" dur="500"/>
                                        <p:tgtEl>
                                          <p:spTgt spid="43">
                                            <p:txEl>
                                              <p:pRg st="0" end="0"/>
                                            </p:txEl>
                                          </p:spTgt>
                                        </p:tgtEl>
                                      </p:cBhvr>
                                    </p:animEffect>
                                    <p:anim calcmode="lin" valueType="num">
                                      <p:cBhvr>
                                        <p:cTn id="15" dur="5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3">
                                            <p:txEl>
                                              <p:pRg st="2" end="2"/>
                                            </p:txEl>
                                          </p:spTgt>
                                        </p:tgtEl>
                                        <p:attrNameLst>
                                          <p:attrName>style.visibility</p:attrName>
                                        </p:attrNameLst>
                                      </p:cBhvr>
                                      <p:to>
                                        <p:strVal val="visible"/>
                                      </p:to>
                                    </p:set>
                                    <p:animEffect transition="in" filter="fade">
                                      <p:cBhvr>
                                        <p:cTn id="20" dur="500"/>
                                        <p:tgtEl>
                                          <p:spTgt spid="43">
                                            <p:txEl>
                                              <p:pRg st="2" end="2"/>
                                            </p:txEl>
                                          </p:spTgt>
                                        </p:tgtEl>
                                      </p:cBhvr>
                                    </p:animEffect>
                                    <p:anim calcmode="lin" valueType="num">
                                      <p:cBhvr>
                                        <p:cTn id="21" dur="5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3">
                                            <p:txEl>
                                              <p:pRg st="3" end="3"/>
                                            </p:txEl>
                                          </p:spTgt>
                                        </p:tgtEl>
                                        <p:attrNameLst>
                                          <p:attrName>style.visibility</p:attrName>
                                        </p:attrNameLst>
                                      </p:cBhvr>
                                      <p:to>
                                        <p:strVal val="visible"/>
                                      </p:to>
                                    </p:set>
                                    <p:animEffect transition="in" filter="fade">
                                      <p:cBhvr>
                                        <p:cTn id="26" dur="500"/>
                                        <p:tgtEl>
                                          <p:spTgt spid="43">
                                            <p:txEl>
                                              <p:pRg st="3" end="3"/>
                                            </p:txEl>
                                          </p:spTgt>
                                        </p:tgtEl>
                                      </p:cBhvr>
                                    </p:animEffect>
                                    <p:anim calcmode="lin" valueType="num">
                                      <p:cBhvr>
                                        <p:cTn id="27" dur="5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3">
                                            <p:txEl>
                                              <p:pRg st="5" end="5"/>
                                            </p:txEl>
                                          </p:spTgt>
                                        </p:tgtEl>
                                        <p:attrNameLst>
                                          <p:attrName>style.visibility</p:attrName>
                                        </p:attrNameLst>
                                      </p:cBhvr>
                                      <p:to>
                                        <p:strVal val="visible"/>
                                      </p:to>
                                    </p:set>
                                    <p:animEffect transition="in" filter="fade">
                                      <p:cBhvr>
                                        <p:cTn id="32" dur="500"/>
                                        <p:tgtEl>
                                          <p:spTgt spid="43">
                                            <p:txEl>
                                              <p:pRg st="5" end="5"/>
                                            </p:txEl>
                                          </p:spTgt>
                                        </p:tgtEl>
                                      </p:cBhvr>
                                    </p:animEffect>
                                    <p:anim calcmode="lin" valueType="num">
                                      <p:cBhvr>
                                        <p:cTn id="33" dur="5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3">
                                            <p:txEl>
                                              <p:pRg st="7" end="7"/>
                                            </p:txEl>
                                          </p:spTgt>
                                        </p:tgtEl>
                                        <p:attrNameLst>
                                          <p:attrName>style.visibility</p:attrName>
                                        </p:attrNameLst>
                                      </p:cBhvr>
                                      <p:to>
                                        <p:strVal val="visible"/>
                                      </p:to>
                                    </p:set>
                                    <p:animEffect transition="in" filter="fade">
                                      <p:cBhvr>
                                        <p:cTn id="38" dur="500"/>
                                        <p:tgtEl>
                                          <p:spTgt spid="43">
                                            <p:txEl>
                                              <p:pRg st="7" end="7"/>
                                            </p:txEl>
                                          </p:spTgt>
                                        </p:tgtEl>
                                      </p:cBhvr>
                                    </p:animEffect>
                                    <p:anim calcmode="lin" valueType="num">
                                      <p:cBhvr>
                                        <p:cTn id="39" dur="500" fill="hold"/>
                                        <p:tgtEl>
                                          <p:spTgt spid="43">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3">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3">
                                            <p:txEl>
                                              <p:pRg st="9" end="9"/>
                                            </p:txEl>
                                          </p:spTgt>
                                        </p:tgtEl>
                                        <p:attrNameLst>
                                          <p:attrName>style.visibility</p:attrName>
                                        </p:attrNameLst>
                                      </p:cBhvr>
                                      <p:to>
                                        <p:strVal val="visible"/>
                                      </p:to>
                                    </p:set>
                                    <p:animEffect transition="in" filter="fade">
                                      <p:cBhvr>
                                        <p:cTn id="44" dur="500"/>
                                        <p:tgtEl>
                                          <p:spTgt spid="43">
                                            <p:txEl>
                                              <p:pRg st="9" end="9"/>
                                            </p:txEl>
                                          </p:spTgt>
                                        </p:tgtEl>
                                      </p:cBhvr>
                                    </p:animEffect>
                                    <p:anim calcmode="lin" valueType="num">
                                      <p:cBhvr>
                                        <p:cTn id="45" dur="500" fill="hold"/>
                                        <p:tgtEl>
                                          <p:spTgt spid="43">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3">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5"/>
                                        </p:tgtEl>
                                        <p:attrNameLst>
                                          <p:attrName>style.visibility</p:attrName>
                                        </p:attrNameLst>
                                      </p:cBhvr>
                                      <p:to>
                                        <p:strVal val="visible"/>
                                      </p:to>
                                    </p:set>
                                    <p:anim calcmode="lin" valueType="num">
                                      <p:cBhvr>
                                        <p:cTn id="50" dur="500" fill="hold"/>
                                        <p:tgtEl>
                                          <p:spTgt spid="45"/>
                                        </p:tgtEl>
                                        <p:attrNameLst>
                                          <p:attrName>ppt_w</p:attrName>
                                        </p:attrNameLst>
                                      </p:cBhvr>
                                      <p:tavLst>
                                        <p:tav tm="0">
                                          <p:val>
                                            <p:fltVal val="0"/>
                                          </p:val>
                                        </p:tav>
                                        <p:tav tm="100000">
                                          <p:val>
                                            <p:strVal val="#ppt_w"/>
                                          </p:val>
                                        </p:tav>
                                      </p:tavLst>
                                    </p:anim>
                                    <p:anim calcmode="lin" valueType="num">
                                      <p:cBhvr>
                                        <p:cTn id="51" dur="500" fill="hold"/>
                                        <p:tgtEl>
                                          <p:spTgt spid="45"/>
                                        </p:tgtEl>
                                        <p:attrNameLst>
                                          <p:attrName>ppt_h</p:attrName>
                                        </p:attrNameLst>
                                      </p:cBhvr>
                                      <p:tavLst>
                                        <p:tav tm="0">
                                          <p:val>
                                            <p:fltVal val="0"/>
                                          </p:val>
                                        </p:tav>
                                        <p:tav tm="100000">
                                          <p:val>
                                            <p:strVal val="#ppt_h"/>
                                          </p:val>
                                        </p:tav>
                                      </p:tavLst>
                                    </p:anim>
                                    <p:animEffect transition="in" filter="fade">
                                      <p:cBhvr>
                                        <p:cTn id="52" dur="500"/>
                                        <p:tgtEl>
                                          <p:spTgt spid="45"/>
                                        </p:tgtEl>
                                      </p:cBhvr>
                                    </p:animEffect>
                                  </p:childTnLst>
                                </p:cTn>
                              </p:par>
                              <p:par>
                                <p:cTn id="53" presetID="53" presetClass="entr" presetSubtype="16" fill="hold" nodeType="with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p:cTn id="55" dur="500" fill="hold"/>
                                        <p:tgtEl>
                                          <p:spTgt spid="47"/>
                                        </p:tgtEl>
                                        <p:attrNameLst>
                                          <p:attrName>ppt_w</p:attrName>
                                        </p:attrNameLst>
                                      </p:cBhvr>
                                      <p:tavLst>
                                        <p:tav tm="0">
                                          <p:val>
                                            <p:fltVal val="0"/>
                                          </p:val>
                                        </p:tav>
                                        <p:tav tm="100000">
                                          <p:val>
                                            <p:strVal val="#ppt_w"/>
                                          </p:val>
                                        </p:tav>
                                      </p:tavLst>
                                    </p:anim>
                                    <p:anim calcmode="lin" valueType="num">
                                      <p:cBhvr>
                                        <p:cTn id="56" dur="500" fill="hold"/>
                                        <p:tgtEl>
                                          <p:spTgt spid="47"/>
                                        </p:tgtEl>
                                        <p:attrNameLst>
                                          <p:attrName>ppt_h</p:attrName>
                                        </p:attrNameLst>
                                      </p:cBhvr>
                                      <p:tavLst>
                                        <p:tav tm="0">
                                          <p:val>
                                            <p:fltVal val="0"/>
                                          </p:val>
                                        </p:tav>
                                        <p:tav tm="100000">
                                          <p:val>
                                            <p:strVal val="#ppt_h"/>
                                          </p:val>
                                        </p:tav>
                                      </p:tavLst>
                                    </p:anim>
                                    <p:animEffect transition="in" filter="fade">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Effect transition="in" filter="fade">
                                      <p:cBhvr>
                                        <p:cTn id="61" dur="1000"/>
                                        <p:tgtEl>
                                          <p:spTgt spid="48"/>
                                        </p:tgtEl>
                                      </p:cBhvr>
                                    </p:animEffect>
                                    <p:anim calcmode="lin" valueType="num">
                                      <p:cBhvr>
                                        <p:cTn id="62" dur="1000" fill="hold"/>
                                        <p:tgtEl>
                                          <p:spTgt spid="48"/>
                                        </p:tgtEl>
                                        <p:attrNameLst>
                                          <p:attrName>ppt_x</p:attrName>
                                        </p:attrNameLst>
                                      </p:cBhvr>
                                      <p:tavLst>
                                        <p:tav tm="0">
                                          <p:val>
                                            <p:strVal val="#ppt_x"/>
                                          </p:val>
                                        </p:tav>
                                        <p:tav tm="100000">
                                          <p:val>
                                            <p:strVal val="#ppt_x"/>
                                          </p:val>
                                        </p:tav>
                                      </p:tavLst>
                                    </p:anim>
                                    <p:anim calcmode="lin" valueType="num">
                                      <p:cBhvr>
                                        <p:cTn id="63" dur="1000" fill="hold"/>
                                        <p:tgtEl>
                                          <p:spTgt spid="48"/>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31" presetClass="entr" presetSubtype="0" fill="hold" nodeType="afterEffect">
                                  <p:stCondLst>
                                    <p:cond delay="0"/>
                                  </p:stCondLst>
                                  <p:childTnLst>
                                    <p:set>
                                      <p:cBhvr>
                                        <p:cTn id="66" dur="1" fill="hold">
                                          <p:stCondLst>
                                            <p:cond delay="0"/>
                                          </p:stCondLst>
                                        </p:cTn>
                                        <p:tgtEl>
                                          <p:spTgt spid="63"/>
                                        </p:tgtEl>
                                        <p:attrNameLst>
                                          <p:attrName>style.visibility</p:attrName>
                                        </p:attrNameLst>
                                      </p:cBhvr>
                                      <p:to>
                                        <p:strVal val="visible"/>
                                      </p:to>
                                    </p:set>
                                    <p:anim calcmode="lin" valueType="num">
                                      <p:cBhvr>
                                        <p:cTn id="67" dur="1000" fill="hold"/>
                                        <p:tgtEl>
                                          <p:spTgt spid="63"/>
                                        </p:tgtEl>
                                        <p:attrNameLst>
                                          <p:attrName>ppt_w</p:attrName>
                                        </p:attrNameLst>
                                      </p:cBhvr>
                                      <p:tavLst>
                                        <p:tav tm="0">
                                          <p:val>
                                            <p:fltVal val="0"/>
                                          </p:val>
                                        </p:tav>
                                        <p:tav tm="100000">
                                          <p:val>
                                            <p:strVal val="#ppt_w"/>
                                          </p:val>
                                        </p:tav>
                                      </p:tavLst>
                                    </p:anim>
                                    <p:anim calcmode="lin" valueType="num">
                                      <p:cBhvr>
                                        <p:cTn id="68" dur="1000" fill="hold"/>
                                        <p:tgtEl>
                                          <p:spTgt spid="63"/>
                                        </p:tgtEl>
                                        <p:attrNameLst>
                                          <p:attrName>ppt_h</p:attrName>
                                        </p:attrNameLst>
                                      </p:cBhvr>
                                      <p:tavLst>
                                        <p:tav tm="0">
                                          <p:val>
                                            <p:fltVal val="0"/>
                                          </p:val>
                                        </p:tav>
                                        <p:tav tm="100000">
                                          <p:val>
                                            <p:strVal val="#ppt_h"/>
                                          </p:val>
                                        </p:tav>
                                      </p:tavLst>
                                    </p:anim>
                                    <p:anim calcmode="lin" valueType="num">
                                      <p:cBhvr>
                                        <p:cTn id="69" dur="1000" fill="hold"/>
                                        <p:tgtEl>
                                          <p:spTgt spid="63"/>
                                        </p:tgtEl>
                                        <p:attrNameLst>
                                          <p:attrName>style.rotation</p:attrName>
                                        </p:attrNameLst>
                                      </p:cBhvr>
                                      <p:tavLst>
                                        <p:tav tm="0">
                                          <p:val>
                                            <p:fltVal val="90"/>
                                          </p:val>
                                        </p:tav>
                                        <p:tav tm="100000">
                                          <p:val>
                                            <p:fltVal val="0"/>
                                          </p:val>
                                        </p:tav>
                                      </p:tavLst>
                                    </p:anim>
                                    <p:animEffect transition="in" filter="fade">
                                      <p:cBhvr>
                                        <p:cTn id="70" dur="1000"/>
                                        <p:tgtEl>
                                          <p:spTgt spid="63"/>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1000" fill="hold"/>
                                        <p:tgtEl>
                                          <p:spTgt spid="38"/>
                                        </p:tgtEl>
                                        <p:attrNameLst>
                                          <p:attrName>ppt_w</p:attrName>
                                        </p:attrNameLst>
                                      </p:cBhvr>
                                      <p:tavLst>
                                        <p:tav tm="0">
                                          <p:val>
                                            <p:fltVal val="0"/>
                                          </p:val>
                                        </p:tav>
                                        <p:tav tm="100000">
                                          <p:val>
                                            <p:strVal val="#ppt_w"/>
                                          </p:val>
                                        </p:tav>
                                      </p:tavLst>
                                    </p:anim>
                                    <p:anim calcmode="lin" valueType="num">
                                      <p:cBhvr>
                                        <p:cTn id="74" dur="1000" fill="hold"/>
                                        <p:tgtEl>
                                          <p:spTgt spid="38"/>
                                        </p:tgtEl>
                                        <p:attrNameLst>
                                          <p:attrName>ppt_h</p:attrName>
                                        </p:attrNameLst>
                                      </p:cBhvr>
                                      <p:tavLst>
                                        <p:tav tm="0">
                                          <p:val>
                                            <p:fltVal val="0"/>
                                          </p:val>
                                        </p:tav>
                                        <p:tav tm="100000">
                                          <p:val>
                                            <p:strVal val="#ppt_h"/>
                                          </p:val>
                                        </p:tav>
                                      </p:tavLst>
                                    </p:anim>
                                    <p:anim calcmode="lin" valueType="num">
                                      <p:cBhvr>
                                        <p:cTn id="75" dur="1000" fill="hold"/>
                                        <p:tgtEl>
                                          <p:spTgt spid="38"/>
                                        </p:tgtEl>
                                        <p:attrNameLst>
                                          <p:attrName>style.rotation</p:attrName>
                                        </p:attrNameLst>
                                      </p:cBhvr>
                                      <p:tavLst>
                                        <p:tav tm="0">
                                          <p:val>
                                            <p:fltVal val="90"/>
                                          </p:val>
                                        </p:tav>
                                        <p:tav tm="100000">
                                          <p:val>
                                            <p:fltVal val="0"/>
                                          </p:val>
                                        </p:tav>
                                      </p:tavLst>
                                    </p:anim>
                                    <p:animEffect transition="in" filter="fade">
                                      <p:cBhvr>
                                        <p:cTn id="76" dur="1000"/>
                                        <p:tgtEl>
                                          <p:spTgt spid="38"/>
                                        </p:tgtEl>
                                      </p:cBhvr>
                                    </p:animEffect>
                                  </p:childTnLst>
                                </p:cTn>
                              </p:par>
                            </p:childTnLst>
                          </p:cTn>
                        </p:par>
                        <p:par>
                          <p:cTn id="77" fill="hold">
                            <p:stCondLst>
                              <p:cond delay="6000"/>
                            </p:stCondLst>
                            <p:childTnLst>
                              <p:par>
                                <p:cTn id="78" presetID="53" presetClass="entr" presetSubtype="16" fill="hold" nodeType="afterEffect">
                                  <p:stCondLst>
                                    <p:cond delay="0"/>
                                  </p:stCondLst>
                                  <p:childTnLst>
                                    <p:set>
                                      <p:cBhvr>
                                        <p:cTn id="79" dur="1" fill="hold">
                                          <p:stCondLst>
                                            <p:cond delay="0"/>
                                          </p:stCondLst>
                                        </p:cTn>
                                        <p:tgtEl>
                                          <p:spTgt spid="39"/>
                                        </p:tgtEl>
                                        <p:attrNameLst>
                                          <p:attrName>style.visibility</p:attrName>
                                        </p:attrNameLst>
                                      </p:cBhvr>
                                      <p:to>
                                        <p:strVal val="visible"/>
                                      </p:to>
                                    </p:set>
                                    <p:anim calcmode="lin" valueType="num">
                                      <p:cBhvr>
                                        <p:cTn id="80" dur="500" fill="hold"/>
                                        <p:tgtEl>
                                          <p:spTgt spid="39"/>
                                        </p:tgtEl>
                                        <p:attrNameLst>
                                          <p:attrName>ppt_w</p:attrName>
                                        </p:attrNameLst>
                                      </p:cBhvr>
                                      <p:tavLst>
                                        <p:tav tm="0">
                                          <p:val>
                                            <p:fltVal val="0"/>
                                          </p:val>
                                        </p:tav>
                                        <p:tav tm="100000">
                                          <p:val>
                                            <p:strVal val="#ppt_w"/>
                                          </p:val>
                                        </p:tav>
                                      </p:tavLst>
                                    </p:anim>
                                    <p:anim calcmode="lin" valueType="num">
                                      <p:cBhvr>
                                        <p:cTn id="81" dur="500" fill="hold"/>
                                        <p:tgtEl>
                                          <p:spTgt spid="39"/>
                                        </p:tgtEl>
                                        <p:attrNameLst>
                                          <p:attrName>ppt_h</p:attrName>
                                        </p:attrNameLst>
                                      </p:cBhvr>
                                      <p:tavLst>
                                        <p:tav tm="0">
                                          <p:val>
                                            <p:fltVal val="0"/>
                                          </p:val>
                                        </p:tav>
                                        <p:tav tm="100000">
                                          <p:val>
                                            <p:strVal val="#ppt_h"/>
                                          </p:val>
                                        </p:tav>
                                      </p:tavLst>
                                    </p:anim>
                                    <p:animEffect transition="in" filter="fade">
                                      <p:cBhvr>
                                        <p:cTn id="82" dur="500"/>
                                        <p:tgtEl>
                                          <p:spTgt spid="39"/>
                                        </p:tgtEl>
                                      </p:cBhvr>
                                    </p:animEffect>
                                  </p:childTnLst>
                                </p:cTn>
                              </p:par>
                            </p:childTnLst>
                          </p:cTn>
                        </p:par>
                        <p:par>
                          <p:cTn id="83" fill="hold">
                            <p:stCondLst>
                              <p:cond delay="6500"/>
                            </p:stCondLst>
                            <p:childTnLst>
                              <p:par>
                                <p:cTn id="84" presetID="31" presetClass="entr" presetSubtype="0" fill="hold" nodeType="afterEffect">
                                  <p:stCondLst>
                                    <p:cond delay="0"/>
                                  </p:stCondLst>
                                  <p:childTnLst>
                                    <p:set>
                                      <p:cBhvr>
                                        <p:cTn id="85" dur="1" fill="hold">
                                          <p:stCondLst>
                                            <p:cond delay="0"/>
                                          </p:stCondLst>
                                        </p:cTn>
                                        <p:tgtEl>
                                          <p:spTgt spid="64"/>
                                        </p:tgtEl>
                                        <p:attrNameLst>
                                          <p:attrName>style.visibility</p:attrName>
                                        </p:attrNameLst>
                                      </p:cBhvr>
                                      <p:to>
                                        <p:strVal val="visible"/>
                                      </p:to>
                                    </p:set>
                                    <p:anim calcmode="lin" valueType="num">
                                      <p:cBhvr>
                                        <p:cTn id="86" dur="1000" fill="hold"/>
                                        <p:tgtEl>
                                          <p:spTgt spid="64"/>
                                        </p:tgtEl>
                                        <p:attrNameLst>
                                          <p:attrName>ppt_w</p:attrName>
                                        </p:attrNameLst>
                                      </p:cBhvr>
                                      <p:tavLst>
                                        <p:tav tm="0">
                                          <p:val>
                                            <p:fltVal val="0"/>
                                          </p:val>
                                        </p:tav>
                                        <p:tav tm="100000">
                                          <p:val>
                                            <p:strVal val="#ppt_w"/>
                                          </p:val>
                                        </p:tav>
                                      </p:tavLst>
                                    </p:anim>
                                    <p:anim calcmode="lin" valueType="num">
                                      <p:cBhvr>
                                        <p:cTn id="87" dur="1000" fill="hold"/>
                                        <p:tgtEl>
                                          <p:spTgt spid="64"/>
                                        </p:tgtEl>
                                        <p:attrNameLst>
                                          <p:attrName>ppt_h</p:attrName>
                                        </p:attrNameLst>
                                      </p:cBhvr>
                                      <p:tavLst>
                                        <p:tav tm="0">
                                          <p:val>
                                            <p:fltVal val="0"/>
                                          </p:val>
                                        </p:tav>
                                        <p:tav tm="100000">
                                          <p:val>
                                            <p:strVal val="#ppt_h"/>
                                          </p:val>
                                        </p:tav>
                                      </p:tavLst>
                                    </p:anim>
                                    <p:anim calcmode="lin" valueType="num">
                                      <p:cBhvr>
                                        <p:cTn id="88" dur="1000" fill="hold"/>
                                        <p:tgtEl>
                                          <p:spTgt spid="64"/>
                                        </p:tgtEl>
                                        <p:attrNameLst>
                                          <p:attrName>style.rotation</p:attrName>
                                        </p:attrNameLst>
                                      </p:cBhvr>
                                      <p:tavLst>
                                        <p:tav tm="0">
                                          <p:val>
                                            <p:fltVal val="90"/>
                                          </p:val>
                                        </p:tav>
                                        <p:tav tm="100000">
                                          <p:val>
                                            <p:fltVal val="0"/>
                                          </p:val>
                                        </p:tav>
                                      </p:tavLst>
                                    </p:anim>
                                    <p:animEffect transition="in" filter="fade">
                                      <p:cBhvr>
                                        <p:cTn id="89" dur="1000"/>
                                        <p:tgtEl>
                                          <p:spTgt spid="64"/>
                                        </p:tgtEl>
                                      </p:cBhvr>
                                    </p:animEffect>
                                  </p:childTnLst>
                                </p:cTn>
                              </p:par>
                              <p:par>
                                <p:cTn id="90" presetID="31"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p:cTn id="92" dur="1000" fill="hold"/>
                                        <p:tgtEl>
                                          <p:spTgt spid="10"/>
                                        </p:tgtEl>
                                        <p:attrNameLst>
                                          <p:attrName>ppt_w</p:attrName>
                                        </p:attrNameLst>
                                      </p:cBhvr>
                                      <p:tavLst>
                                        <p:tav tm="0">
                                          <p:val>
                                            <p:fltVal val="0"/>
                                          </p:val>
                                        </p:tav>
                                        <p:tav tm="100000">
                                          <p:val>
                                            <p:strVal val="#ppt_w"/>
                                          </p:val>
                                        </p:tav>
                                      </p:tavLst>
                                    </p:anim>
                                    <p:anim calcmode="lin" valueType="num">
                                      <p:cBhvr>
                                        <p:cTn id="93" dur="1000" fill="hold"/>
                                        <p:tgtEl>
                                          <p:spTgt spid="10"/>
                                        </p:tgtEl>
                                        <p:attrNameLst>
                                          <p:attrName>ppt_h</p:attrName>
                                        </p:attrNameLst>
                                      </p:cBhvr>
                                      <p:tavLst>
                                        <p:tav tm="0">
                                          <p:val>
                                            <p:fltVal val="0"/>
                                          </p:val>
                                        </p:tav>
                                        <p:tav tm="100000">
                                          <p:val>
                                            <p:strVal val="#ppt_h"/>
                                          </p:val>
                                        </p:tav>
                                      </p:tavLst>
                                    </p:anim>
                                    <p:anim calcmode="lin" valueType="num">
                                      <p:cBhvr>
                                        <p:cTn id="94" dur="1000" fill="hold"/>
                                        <p:tgtEl>
                                          <p:spTgt spid="10"/>
                                        </p:tgtEl>
                                        <p:attrNameLst>
                                          <p:attrName>style.rotation</p:attrName>
                                        </p:attrNameLst>
                                      </p:cBhvr>
                                      <p:tavLst>
                                        <p:tav tm="0">
                                          <p:val>
                                            <p:fltVal val="90"/>
                                          </p:val>
                                        </p:tav>
                                        <p:tav tm="100000">
                                          <p:val>
                                            <p:fltVal val="0"/>
                                          </p:val>
                                        </p:tav>
                                      </p:tavLst>
                                    </p:anim>
                                    <p:animEffect transition="in" filter="fade">
                                      <p:cBhvr>
                                        <p:cTn id="95" dur="1000"/>
                                        <p:tgtEl>
                                          <p:spTgt spid="10"/>
                                        </p:tgtEl>
                                      </p:cBhvr>
                                    </p:animEffect>
                                  </p:childTnLst>
                                </p:cTn>
                              </p:par>
                            </p:childTnLst>
                          </p:cTn>
                        </p:par>
                        <p:par>
                          <p:cTn id="96" fill="hold">
                            <p:stCondLst>
                              <p:cond delay="7500"/>
                            </p:stCondLst>
                            <p:childTnLst>
                              <p:par>
                                <p:cTn id="97" presetID="53" presetClass="entr" presetSubtype="16" fill="hold" nodeType="afterEffect">
                                  <p:stCondLst>
                                    <p:cond delay="0"/>
                                  </p:stCondLst>
                                  <p:childTnLst>
                                    <p:set>
                                      <p:cBhvr>
                                        <p:cTn id="98" dur="1" fill="hold">
                                          <p:stCondLst>
                                            <p:cond delay="0"/>
                                          </p:stCondLst>
                                        </p:cTn>
                                        <p:tgtEl>
                                          <p:spTgt spid="2"/>
                                        </p:tgtEl>
                                        <p:attrNameLst>
                                          <p:attrName>style.visibility</p:attrName>
                                        </p:attrNameLst>
                                      </p:cBhvr>
                                      <p:to>
                                        <p:strVal val="visible"/>
                                      </p:to>
                                    </p:set>
                                    <p:anim calcmode="lin" valueType="num">
                                      <p:cBhvr>
                                        <p:cTn id="99" dur="500" fill="hold"/>
                                        <p:tgtEl>
                                          <p:spTgt spid="2"/>
                                        </p:tgtEl>
                                        <p:attrNameLst>
                                          <p:attrName>ppt_w</p:attrName>
                                        </p:attrNameLst>
                                      </p:cBhvr>
                                      <p:tavLst>
                                        <p:tav tm="0">
                                          <p:val>
                                            <p:fltVal val="0"/>
                                          </p:val>
                                        </p:tav>
                                        <p:tav tm="100000">
                                          <p:val>
                                            <p:strVal val="#ppt_w"/>
                                          </p:val>
                                        </p:tav>
                                      </p:tavLst>
                                    </p:anim>
                                    <p:anim calcmode="lin" valueType="num">
                                      <p:cBhvr>
                                        <p:cTn id="100" dur="500" fill="hold"/>
                                        <p:tgtEl>
                                          <p:spTgt spid="2"/>
                                        </p:tgtEl>
                                        <p:attrNameLst>
                                          <p:attrName>ppt_h</p:attrName>
                                        </p:attrNameLst>
                                      </p:cBhvr>
                                      <p:tavLst>
                                        <p:tav tm="0">
                                          <p:val>
                                            <p:fltVal val="0"/>
                                          </p:val>
                                        </p:tav>
                                        <p:tav tm="100000">
                                          <p:val>
                                            <p:strVal val="#ppt_h"/>
                                          </p:val>
                                        </p:tav>
                                      </p:tavLst>
                                    </p:anim>
                                    <p:animEffect transition="in" filter="fade">
                                      <p:cBhvr>
                                        <p:cTn id="101" dur="500"/>
                                        <p:tgtEl>
                                          <p:spTgt spid="2"/>
                                        </p:tgtEl>
                                      </p:cBhvr>
                                    </p:animEffect>
                                  </p:childTnLst>
                                </p:cTn>
                              </p:par>
                            </p:childTnLst>
                          </p:cTn>
                        </p:par>
                        <p:par>
                          <p:cTn id="102" fill="hold">
                            <p:stCondLst>
                              <p:cond delay="8000"/>
                            </p:stCondLst>
                            <p:childTnLst>
                              <p:par>
                                <p:cTn id="103" presetID="31" presetClass="entr" presetSubtype="0" fill="hold" nodeType="afterEffect">
                                  <p:stCondLst>
                                    <p:cond delay="0"/>
                                  </p:stCondLst>
                                  <p:childTnLst>
                                    <p:set>
                                      <p:cBhvr>
                                        <p:cTn id="104" dur="1" fill="hold">
                                          <p:stCondLst>
                                            <p:cond delay="0"/>
                                          </p:stCondLst>
                                        </p:cTn>
                                        <p:tgtEl>
                                          <p:spTgt spid="65"/>
                                        </p:tgtEl>
                                        <p:attrNameLst>
                                          <p:attrName>style.visibility</p:attrName>
                                        </p:attrNameLst>
                                      </p:cBhvr>
                                      <p:to>
                                        <p:strVal val="visible"/>
                                      </p:to>
                                    </p:set>
                                    <p:anim calcmode="lin" valueType="num">
                                      <p:cBhvr>
                                        <p:cTn id="105" dur="1000" fill="hold"/>
                                        <p:tgtEl>
                                          <p:spTgt spid="65"/>
                                        </p:tgtEl>
                                        <p:attrNameLst>
                                          <p:attrName>ppt_w</p:attrName>
                                        </p:attrNameLst>
                                      </p:cBhvr>
                                      <p:tavLst>
                                        <p:tav tm="0">
                                          <p:val>
                                            <p:fltVal val="0"/>
                                          </p:val>
                                        </p:tav>
                                        <p:tav tm="100000">
                                          <p:val>
                                            <p:strVal val="#ppt_w"/>
                                          </p:val>
                                        </p:tav>
                                      </p:tavLst>
                                    </p:anim>
                                    <p:anim calcmode="lin" valueType="num">
                                      <p:cBhvr>
                                        <p:cTn id="106" dur="1000" fill="hold"/>
                                        <p:tgtEl>
                                          <p:spTgt spid="65"/>
                                        </p:tgtEl>
                                        <p:attrNameLst>
                                          <p:attrName>ppt_h</p:attrName>
                                        </p:attrNameLst>
                                      </p:cBhvr>
                                      <p:tavLst>
                                        <p:tav tm="0">
                                          <p:val>
                                            <p:fltVal val="0"/>
                                          </p:val>
                                        </p:tav>
                                        <p:tav tm="100000">
                                          <p:val>
                                            <p:strVal val="#ppt_h"/>
                                          </p:val>
                                        </p:tav>
                                      </p:tavLst>
                                    </p:anim>
                                    <p:anim calcmode="lin" valueType="num">
                                      <p:cBhvr>
                                        <p:cTn id="107" dur="1000" fill="hold"/>
                                        <p:tgtEl>
                                          <p:spTgt spid="65"/>
                                        </p:tgtEl>
                                        <p:attrNameLst>
                                          <p:attrName>style.rotation</p:attrName>
                                        </p:attrNameLst>
                                      </p:cBhvr>
                                      <p:tavLst>
                                        <p:tav tm="0">
                                          <p:val>
                                            <p:fltVal val="90"/>
                                          </p:val>
                                        </p:tav>
                                        <p:tav tm="100000">
                                          <p:val>
                                            <p:fltVal val="0"/>
                                          </p:val>
                                        </p:tav>
                                      </p:tavLst>
                                    </p:anim>
                                    <p:animEffect transition="in" filter="fade">
                                      <p:cBhvr>
                                        <p:cTn id="108" dur="1000"/>
                                        <p:tgtEl>
                                          <p:spTgt spid="65"/>
                                        </p:tgtEl>
                                      </p:cBhvr>
                                    </p:animEffect>
                                  </p:childTnLst>
                                </p:cTn>
                              </p:par>
                              <p:par>
                                <p:cTn id="109" presetID="31" presetClass="entr" presetSubtype="0" fill="hold" grpId="0" nodeType="withEffect">
                                  <p:stCondLst>
                                    <p:cond delay="0"/>
                                  </p:stCondLst>
                                  <p:childTnLst>
                                    <p:set>
                                      <p:cBhvr>
                                        <p:cTn id="110" dur="1" fill="hold">
                                          <p:stCondLst>
                                            <p:cond delay="0"/>
                                          </p:stCondLst>
                                        </p:cTn>
                                        <p:tgtEl>
                                          <p:spTgt spid="14"/>
                                        </p:tgtEl>
                                        <p:attrNameLst>
                                          <p:attrName>style.visibility</p:attrName>
                                        </p:attrNameLst>
                                      </p:cBhvr>
                                      <p:to>
                                        <p:strVal val="visible"/>
                                      </p:to>
                                    </p:set>
                                    <p:anim calcmode="lin" valueType="num">
                                      <p:cBhvr>
                                        <p:cTn id="111" dur="1000" fill="hold"/>
                                        <p:tgtEl>
                                          <p:spTgt spid="14"/>
                                        </p:tgtEl>
                                        <p:attrNameLst>
                                          <p:attrName>ppt_w</p:attrName>
                                        </p:attrNameLst>
                                      </p:cBhvr>
                                      <p:tavLst>
                                        <p:tav tm="0">
                                          <p:val>
                                            <p:fltVal val="0"/>
                                          </p:val>
                                        </p:tav>
                                        <p:tav tm="100000">
                                          <p:val>
                                            <p:strVal val="#ppt_w"/>
                                          </p:val>
                                        </p:tav>
                                      </p:tavLst>
                                    </p:anim>
                                    <p:anim calcmode="lin" valueType="num">
                                      <p:cBhvr>
                                        <p:cTn id="112" dur="1000" fill="hold"/>
                                        <p:tgtEl>
                                          <p:spTgt spid="14"/>
                                        </p:tgtEl>
                                        <p:attrNameLst>
                                          <p:attrName>ppt_h</p:attrName>
                                        </p:attrNameLst>
                                      </p:cBhvr>
                                      <p:tavLst>
                                        <p:tav tm="0">
                                          <p:val>
                                            <p:fltVal val="0"/>
                                          </p:val>
                                        </p:tav>
                                        <p:tav tm="100000">
                                          <p:val>
                                            <p:strVal val="#ppt_h"/>
                                          </p:val>
                                        </p:tav>
                                      </p:tavLst>
                                    </p:anim>
                                    <p:anim calcmode="lin" valueType="num">
                                      <p:cBhvr>
                                        <p:cTn id="113" dur="1000" fill="hold"/>
                                        <p:tgtEl>
                                          <p:spTgt spid="14"/>
                                        </p:tgtEl>
                                        <p:attrNameLst>
                                          <p:attrName>style.rotation</p:attrName>
                                        </p:attrNameLst>
                                      </p:cBhvr>
                                      <p:tavLst>
                                        <p:tav tm="0">
                                          <p:val>
                                            <p:fltVal val="90"/>
                                          </p:val>
                                        </p:tav>
                                        <p:tav tm="100000">
                                          <p:val>
                                            <p:fltVal val="0"/>
                                          </p:val>
                                        </p:tav>
                                      </p:tavLst>
                                    </p:anim>
                                    <p:animEffect transition="in" filter="fade">
                                      <p:cBhvr>
                                        <p:cTn id="114" dur="1000"/>
                                        <p:tgtEl>
                                          <p:spTgt spid="14"/>
                                        </p:tgtEl>
                                      </p:cBhvr>
                                    </p:animEffect>
                                  </p:childTnLst>
                                </p:cTn>
                              </p:par>
                            </p:childTnLst>
                          </p:cTn>
                        </p:par>
                        <p:par>
                          <p:cTn id="115" fill="hold">
                            <p:stCondLst>
                              <p:cond delay="9000"/>
                            </p:stCondLst>
                            <p:childTnLst>
                              <p:par>
                                <p:cTn id="116" presetID="53" presetClass="entr" presetSubtype="16" fill="hold" nodeType="afterEffect">
                                  <p:stCondLst>
                                    <p:cond delay="0"/>
                                  </p:stCondLst>
                                  <p:childTnLst>
                                    <p:set>
                                      <p:cBhvr>
                                        <p:cTn id="117" dur="1" fill="hold">
                                          <p:stCondLst>
                                            <p:cond delay="0"/>
                                          </p:stCondLst>
                                        </p:cTn>
                                        <p:tgtEl>
                                          <p:spTgt spid="15"/>
                                        </p:tgtEl>
                                        <p:attrNameLst>
                                          <p:attrName>style.visibility</p:attrName>
                                        </p:attrNameLst>
                                      </p:cBhvr>
                                      <p:to>
                                        <p:strVal val="visible"/>
                                      </p:to>
                                    </p:set>
                                    <p:anim calcmode="lin" valueType="num">
                                      <p:cBhvr>
                                        <p:cTn id="118" dur="500" fill="hold"/>
                                        <p:tgtEl>
                                          <p:spTgt spid="15"/>
                                        </p:tgtEl>
                                        <p:attrNameLst>
                                          <p:attrName>ppt_w</p:attrName>
                                        </p:attrNameLst>
                                      </p:cBhvr>
                                      <p:tavLst>
                                        <p:tav tm="0">
                                          <p:val>
                                            <p:fltVal val="0"/>
                                          </p:val>
                                        </p:tav>
                                        <p:tav tm="100000">
                                          <p:val>
                                            <p:strVal val="#ppt_w"/>
                                          </p:val>
                                        </p:tav>
                                      </p:tavLst>
                                    </p:anim>
                                    <p:anim calcmode="lin" valueType="num">
                                      <p:cBhvr>
                                        <p:cTn id="119" dur="500" fill="hold"/>
                                        <p:tgtEl>
                                          <p:spTgt spid="15"/>
                                        </p:tgtEl>
                                        <p:attrNameLst>
                                          <p:attrName>ppt_h</p:attrName>
                                        </p:attrNameLst>
                                      </p:cBhvr>
                                      <p:tavLst>
                                        <p:tav tm="0">
                                          <p:val>
                                            <p:fltVal val="0"/>
                                          </p:val>
                                        </p:tav>
                                        <p:tav tm="100000">
                                          <p:val>
                                            <p:strVal val="#ppt_h"/>
                                          </p:val>
                                        </p:tav>
                                      </p:tavLst>
                                    </p:anim>
                                    <p:animEffect transition="in" filter="fade">
                                      <p:cBhvr>
                                        <p:cTn id="120" dur="500"/>
                                        <p:tgtEl>
                                          <p:spTgt spid="15"/>
                                        </p:tgtEl>
                                      </p:cBhvr>
                                    </p:animEffect>
                                  </p:childTnLst>
                                </p:cTn>
                              </p:par>
                            </p:childTnLst>
                          </p:cTn>
                        </p:par>
                        <p:par>
                          <p:cTn id="121" fill="hold">
                            <p:stCondLst>
                              <p:cond delay="9500"/>
                            </p:stCondLst>
                            <p:childTnLst>
                              <p:par>
                                <p:cTn id="122" presetID="31" presetClass="entr" presetSubtype="0" fill="hold" nodeType="afterEffect">
                                  <p:stCondLst>
                                    <p:cond delay="0"/>
                                  </p:stCondLst>
                                  <p:childTnLst>
                                    <p:set>
                                      <p:cBhvr>
                                        <p:cTn id="123" dur="1" fill="hold">
                                          <p:stCondLst>
                                            <p:cond delay="0"/>
                                          </p:stCondLst>
                                        </p:cTn>
                                        <p:tgtEl>
                                          <p:spTgt spid="66"/>
                                        </p:tgtEl>
                                        <p:attrNameLst>
                                          <p:attrName>style.visibility</p:attrName>
                                        </p:attrNameLst>
                                      </p:cBhvr>
                                      <p:to>
                                        <p:strVal val="visible"/>
                                      </p:to>
                                    </p:set>
                                    <p:anim calcmode="lin" valueType="num">
                                      <p:cBhvr>
                                        <p:cTn id="124" dur="1000" fill="hold"/>
                                        <p:tgtEl>
                                          <p:spTgt spid="66"/>
                                        </p:tgtEl>
                                        <p:attrNameLst>
                                          <p:attrName>ppt_w</p:attrName>
                                        </p:attrNameLst>
                                      </p:cBhvr>
                                      <p:tavLst>
                                        <p:tav tm="0">
                                          <p:val>
                                            <p:fltVal val="0"/>
                                          </p:val>
                                        </p:tav>
                                        <p:tav tm="100000">
                                          <p:val>
                                            <p:strVal val="#ppt_w"/>
                                          </p:val>
                                        </p:tav>
                                      </p:tavLst>
                                    </p:anim>
                                    <p:anim calcmode="lin" valueType="num">
                                      <p:cBhvr>
                                        <p:cTn id="125" dur="1000" fill="hold"/>
                                        <p:tgtEl>
                                          <p:spTgt spid="66"/>
                                        </p:tgtEl>
                                        <p:attrNameLst>
                                          <p:attrName>ppt_h</p:attrName>
                                        </p:attrNameLst>
                                      </p:cBhvr>
                                      <p:tavLst>
                                        <p:tav tm="0">
                                          <p:val>
                                            <p:fltVal val="0"/>
                                          </p:val>
                                        </p:tav>
                                        <p:tav tm="100000">
                                          <p:val>
                                            <p:strVal val="#ppt_h"/>
                                          </p:val>
                                        </p:tav>
                                      </p:tavLst>
                                    </p:anim>
                                    <p:anim calcmode="lin" valueType="num">
                                      <p:cBhvr>
                                        <p:cTn id="126" dur="1000" fill="hold"/>
                                        <p:tgtEl>
                                          <p:spTgt spid="66"/>
                                        </p:tgtEl>
                                        <p:attrNameLst>
                                          <p:attrName>style.rotation</p:attrName>
                                        </p:attrNameLst>
                                      </p:cBhvr>
                                      <p:tavLst>
                                        <p:tav tm="0">
                                          <p:val>
                                            <p:fltVal val="90"/>
                                          </p:val>
                                        </p:tav>
                                        <p:tav tm="100000">
                                          <p:val>
                                            <p:fltVal val="0"/>
                                          </p:val>
                                        </p:tav>
                                      </p:tavLst>
                                    </p:anim>
                                    <p:animEffect transition="in" filter="fade">
                                      <p:cBhvr>
                                        <p:cTn id="127" dur="1000"/>
                                        <p:tgtEl>
                                          <p:spTgt spid="66"/>
                                        </p:tgtEl>
                                      </p:cBhvr>
                                    </p:animEffect>
                                  </p:childTnLst>
                                </p:cTn>
                              </p:par>
                              <p:par>
                                <p:cTn id="128" presetID="31" presetClass="entr" presetSubtype="0" fill="hold" grpId="0" nodeType="with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1000" fill="hold"/>
                                        <p:tgtEl>
                                          <p:spTgt spid="20"/>
                                        </p:tgtEl>
                                        <p:attrNameLst>
                                          <p:attrName>ppt_w</p:attrName>
                                        </p:attrNameLst>
                                      </p:cBhvr>
                                      <p:tavLst>
                                        <p:tav tm="0">
                                          <p:val>
                                            <p:fltVal val="0"/>
                                          </p:val>
                                        </p:tav>
                                        <p:tav tm="100000">
                                          <p:val>
                                            <p:strVal val="#ppt_w"/>
                                          </p:val>
                                        </p:tav>
                                      </p:tavLst>
                                    </p:anim>
                                    <p:anim calcmode="lin" valueType="num">
                                      <p:cBhvr>
                                        <p:cTn id="131" dur="1000" fill="hold"/>
                                        <p:tgtEl>
                                          <p:spTgt spid="20"/>
                                        </p:tgtEl>
                                        <p:attrNameLst>
                                          <p:attrName>ppt_h</p:attrName>
                                        </p:attrNameLst>
                                      </p:cBhvr>
                                      <p:tavLst>
                                        <p:tav tm="0">
                                          <p:val>
                                            <p:fltVal val="0"/>
                                          </p:val>
                                        </p:tav>
                                        <p:tav tm="100000">
                                          <p:val>
                                            <p:strVal val="#ppt_h"/>
                                          </p:val>
                                        </p:tav>
                                      </p:tavLst>
                                    </p:anim>
                                    <p:anim calcmode="lin" valueType="num">
                                      <p:cBhvr>
                                        <p:cTn id="132" dur="1000" fill="hold"/>
                                        <p:tgtEl>
                                          <p:spTgt spid="20"/>
                                        </p:tgtEl>
                                        <p:attrNameLst>
                                          <p:attrName>style.rotation</p:attrName>
                                        </p:attrNameLst>
                                      </p:cBhvr>
                                      <p:tavLst>
                                        <p:tav tm="0">
                                          <p:val>
                                            <p:fltVal val="90"/>
                                          </p:val>
                                        </p:tav>
                                        <p:tav tm="100000">
                                          <p:val>
                                            <p:fltVal val="0"/>
                                          </p:val>
                                        </p:tav>
                                      </p:tavLst>
                                    </p:anim>
                                    <p:animEffect transition="in" filter="fade">
                                      <p:cBhvr>
                                        <p:cTn id="133" dur="1000"/>
                                        <p:tgtEl>
                                          <p:spTgt spid="20"/>
                                        </p:tgtEl>
                                      </p:cBhvr>
                                    </p:animEffect>
                                  </p:childTnLst>
                                </p:cTn>
                              </p:par>
                            </p:childTnLst>
                          </p:cTn>
                        </p:par>
                        <p:par>
                          <p:cTn id="134" fill="hold">
                            <p:stCondLst>
                              <p:cond delay="10500"/>
                            </p:stCondLst>
                            <p:childTnLst>
                              <p:par>
                                <p:cTn id="135" presetID="53" presetClass="entr" presetSubtype="16" fill="hold" nodeType="afterEffect">
                                  <p:stCondLst>
                                    <p:cond delay="0"/>
                                  </p:stCondLst>
                                  <p:childTnLst>
                                    <p:set>
                                      <p:cBhvr>
                                        <p:cTn id="136" dur="1" fill="hold">
                                          <p:stCondLst>
                                            <p:cond delay="0"/>
                                          </p:stCondLst>
                                        </p:cTn>
                                        <p:tgtEl>
                                          <p:spTgt spid="21"/>
                                        </p:tgtEl>
                                        <p:attrNameLst>
                                          <p:attrName>style.visibility</p:attrName>
                                        </p:attrNameLst>
                                      </p:cBhvr>
                                      <p:to>
                                        <p:strVal val="visible"/>
                                      </p:to>
                                    </p:set>
                                    <p:anim calcmode="lin" valueType="num">
                                      <p:cBhvr>
                                        <p:cTn id="137" dur="500" fill="hold"/>
                                        <p:tgtEl>
                                          <p:spTgt spid="21"/>
                                        </p:tgtEl>
                                        <p:attrNameLst>
                                          <p:attrName>ppt_w</p:attrName>
                                        </p:attrNameLst>
                                      </p:cBhvr>
                                      <p:tavLst>
                                        <p:tav tm="0">
                                          <p:val>
                                            <p:fltVal val="0"/>
                                          </p:val>
                                        </p:tav>
                                        <p:tav tm="100000">
                                          <p:val>
                                            <p:strVal val="#ppt_w"/>
                                          </p:val>
                                        </p:tav>
                                      </p:tavLst>
                                    </p:anim>
                                    <p:anim calcmode="lin" valueType="num">
                                      <p:cBhvr>
                                        <p:cTn id="138" dur="500" fill="hold"/>
                                        <p:tgtEl>
                                          <p:spTgt spid="21"/>
                                        </p:tgtEl>
                                        <p:attrNameLst>
                                          <p:attrName>ppt_h</p:attrName>
                                        </p:attrNameLst>
                                      </p:cBhvr>
                                      <p:tavLst>
                                        <p:tav tm="0">
                                          <p:val>
                                            <p:fltVal val="0"/>
                                          </p:val>
                                        </p:tav>
                                        <p:tav tm="100000">
                                          <p:val>
                                            <p:strVal val="#ppt_h"/>
                                          </p:val>
                                        </p:tav>
                                      </p:tavLst>
                                    </p:anim>
                                    <p:animEffect transition="in" filter="fade">
                                      <p:cBhvr>
                                        <p:cTn id="139" dur="500"/>
                                        <p:tgtEl>
                                          <p:spTgt spid="21"/>
                                        </p:tgtEl>
                                      </p:cBhvr>
                                    </p:animEffect>
                                  </p:childTnLst>
                                </p:cTn>
                              </p:par>
                            </p:childTnLst>
                          </p:cTn>
                        </p:par>
                        <p:par>
                          <p:cTn id="140" fill="hold">
                            <p:stCondLst>
                              <p:cond delay="11000"/>
                            </p:stCondLst>
                            <p:childTnLst>
                              <p:par>
                                <p:cTn id="141" presetID="31" presetClass="entr" presetSubtype="0" fill="hold" nodeType="afterEffect">
                                  <p:stCondLst>
                                    <p:cond delay="0"/>
                                  </p:stCondLst>
                                  <p:childTnLst>
                                    <p:set>
                                      <p:cBhvr>
                                        <p:cTn id="142" dur="1" fill="hold">
                                          <p:stCondLst>
                                            <p:cond delay="0"/>
                                          </p:stCondLst>
                                        </p:cTn>
                                        <p:tgtEl>
                                          <p:spTgt spid="61"/>
                                        </p:tgtEl>
                                        <p:attrNameLst>
                                          <p:attrName>style.visibility</p:attrName>
                                        </p:attrNameLst>
                                      </p:cBhvr>
                                      <p:to>
                                        <p:strVal val="visible"/>
                                      </p:to>
                                    </p:set>
                                    <p:anim calcmode="lin" valueType="num">
                                      <p:cBhvr>
                                        <p:cTn id="143" dur="1000" fill="hold"/>
                                        <p:tgtEl>
                                          <p:spTgt spid="61"/>
                                        </p:tgtEl>
                                        <p:attrNameLst>
                                          <p:attrName>ppt_w</p:attrName>
                                        </p:attrNameLst>
                                      </p:cBhvr>
                                      <p:tavLst>
                                        <p:tav tm="0">
                                          <p:val>
                                            <p:fltVal val="0"/>
                                          </p:val>
                                        </p:tav>
                                        <p:tav tm="100000">
                                          <p:val>
                                            <p:strVal val="#ppt_w"/>
                                          </p:val>
                                        </p:tav>
                                      </p:tavLst>
                                    </p:anim>
                                    <p:anim calcmode="lin" valueType="num">
                                      <p:cBhvr>
                                        <p:cTn id="144" dur="1000" fill="hold"/>
                                        <p:tgtEl>
                                          <p:spTgt spid="61"/>
                                        </p:tgtEl>
                                        <p:attrNameLst>
                                          <p:attrName>ppt_h</p:attrName>
                                        </p:attrNameLst>
                                      </p:cBhvr>
                                      <p:tavLst>
                                        <p:tav tm="0">
                                          <p:val>
                                            <p:fltVal val="0"/>
                                          </p:val>
                                        </p:tav>
                                        <p:tav tm="100000">
                                          <p:val>
                                            <p:strVal val="#ppt_h"/>
                                          </p:val>
                                        </p:tav>
                                      </p:tavLst>
                                    </p:anim>
                                    <p:anim calcmode="lin" valueType="num">
                                      <p:cBhvr>
                                        <p:cTn id="145" dur="1000" fill="hold"/>
                                        <p:tgtEl>
                                          <p:spTgt spid="61"/>
                                        </p:tgtEl>
                                        <p:attrNameLst>
                                          <p:attrName>style.rotation</p:attrName>
                                        </p:attrNameLst>
                                      </p:cBhvr>
                                      <p:tavLst>
                                        <p:tav tm="0">
                                          <p:val>
                                            <p:fltVal val="90"/>
                                          </p:val>
                                        </p:tav>
                                        <p:tav tm="100000">
                                          <p:val>
                                            <p:fltVal val="0"/>
                                          </p:val>
                                        </p:tav>
                                      </p:tavLst>
                                    </p:anim>
                                    <p:animEffect transition="in" filter="fade">
                                      <p:cBhvr>
                                        <p:cTn id="146" dur="1000"/>
                                        <p:tgtEl>
                                          <p:spTgt spid="61"/>
                                        </p:tgtEl>
                                      </p:cBhvr>
                                    </p:animEffect>
                                  </p:childTnLst>
                                </p:cTn>
                              </p:par>
                              <p:par>
                                <p:cTn id="147" presetID="31" presetClass="entr" presetSubtype="0" fill="hold" grpId="0" nodeType="withEffect">
                                  <p:stCondLst>
                                    <p:cond delay="0"/>
                                  </p:stCondLst>
                                  <p:childTnLst>
                                    <p:set>
                                      <p:cBhvr>
                                        <p:cTn id="148" dur="1" fill="hold">
                                          <p:stCondLst>
                                            <p:cond delay="0"/>
                                          </p:stCondLst>
                                        </p:cTn>
                                        <p:tgtEl>
                                          <p:spTgt spid="26"/>
                                        </p:tgtEl>
                                        <p:attrNameLst>
                                          <p:attrName>style.visibility</p:attrName>
                                        </p:attrNameLst>
                                      </p:cBhvr>
                                      <p:to>
                                        <p:strVal val="visible"/>
                                      </p:to>
                                    </p:set>
                                    <p:anim calcmode="lin" valueType="num">
                                      <p:cBhvr>
                                        <p:cTn id="149" dur="1000" fill="hold"/>
                                        <p:tgtEl>
                                          <p:spTgt spid="26"/>
                                        </p:tgtEl>
                                        <p:attrNameLst>
                                          <p:attrName>ppt_w</p:attrName>
                                        </p:attrNameLst>
                                      </p:cBhvr>
                                      <p:tavLst>
                                        <p:tav tm="0">
                                          <p:val>
                                            <p:fltVal val="0"/>
                                          </p:val>
                                        </p:tav>
                                        <p:tav tm="100000">
                                          <p:val>
                                            <p:strVal val="#ppt_w"/>
                                          </p:val>
                                        </p:tav>
                                      </p:tavLst>
                                    </p:anim>
                                    <p:anim calcmode="lin" valueType="num">
                                      <p:cBhvr>
                                        <p:cTn id="150" dur="1000" fill="hold"/>
                                        <p:tgtEl>
                                          <p:spTgt spid="26"/>
                                        </p:tgtEl>
                                        <p:attrNameLst>
                                          <p:attrName>ppt_h</p:attrName>
                                        </p:attrNameLst>
                                      </p:cBhvr>
                                      <p:tavLst>
                                        <p:tav tm="0">
                                          <p:val>
                                            <p:fltVal val="0"/>
                                          </p:val>
                                        </p:tav>
                                        <p:tav tm="100000">
                                          <p:val>
                                            <p:strVal val="#ppt_h"/>
                                          </p:val>
                                        </p:tav>
                                      </p:tavLst>
                                    </p:anim>
                                    <p:anim calcmode="lin" valueType="num">
                                      <p:cBhvr>
                                        <p:cTn id="151" dur="1000" fill="hold"/>
                                        <p:tgtEl>
                                          <p:spTgt spid="26"/>
                                        </p:tgtEl>
                                        <p:attrNameLst>
                                          <p:attrName>style.rotation</p:attrName>
                                        </p:attrNameLst>
                                      </p:cBhvr>
                                      <p:tavLst>
                                        <p:tav tm="0">
                                          <p:val>
                                            <p:fltVal val="90"/>
                                          </p:val>
                                        </p:tav>
                                        <p:tav tm="100000">
                                          <p:val>
                                            <p:fltVal val="0"/>
                                          </p:val>
                                        </p:tav>
                                      </p:tavLst>
                                    </p:anim>
                                    <p:animEffect transition="in" filter="fade">
                                      <p:cBhvr>
                                        <p:cTn id="152" dur="1000"/>
                                        <p:tgtEl>
                                          <p:spTgt spid="26"/>
                                        </p:tgtEl>
                                      </p:cBhvr>
                                    </p:animEffect>
                                  </p:childTnLst>
                                </p:cTn>
                              </p:par>
                            </p:childTnLst>
                          </p:cTn>
                        </p:par>
                        <p:par>
                          <p:cTn id="153" fill="hold">
                            <p:stCondLst>
                              <p:cond delay="12000"/>
                            </p:stCondLst>
                            <p:childTnLst>
                              <p:par>
                                <p:cTn id="154" presetID="53" presetClass="entr" presetSubtype="16" fill="hold" nodeType="afterEffect">
                                  <p:stCondLst>
                                    <p:cond delay="0"/>
                                  </p:stCondLst>
                                  <p:childTnLst>
                                    <p:set>
                                      <p:cBhvr>
                                        <p:cTn id="155" dur="1" fill="hold">
                                          <p:stCondLst>
                                            <p:cond delay="0"/>
                                          </p:stCondLst>
                                        </p:cTn>
                                        <p:tgtEl>
                                          <p:spTgt spid="27"/>
                                        </p:tgtEl>
                                        <p:attrNameLst>
                                          <p:attrName>style.visibility</p:attrName>
                                        </p:attrNameLst>
                                      </p:cBhvr>
                                      <p:to>
                                        <p:strVal val="visible"/>
                                      </p:to>
                                    </p:set>
                                    <p:anim calcmode="lin" valueType="num">
                                      <p:cBhvr>
                                        <p:cTn id="156" dur="500" fill="hold"/>
                                        <p:tgtEl>
                                          <p:spTgt spid="27"/>
                                        </p:tgtEl>
                                        <p:attrNameLst>
                                          <p:attrName>ppt_w</p:attrName>
                                        </p:attrNameLst>
                                      </p:cBhvr>
                                      <p:tavLst>
                                        <p:tav tm="0">
                                          <p:val>
                                            <p:fltVal val="0"/>
                                          </p:val>
                                        </p:tav>
                                        <p:tav tm="100000">
                                          <p:val>
                                            <p:strVal val="#ppt_w"/>
                                          </p:val>
                                        </p:tav>
                                      </p:tavLst>
                                    </p:anim>
                                    <p:anim calcmode="lin" valueType="num">
                                      <p:cBhvr>
                                        <p:cTn id="157" dur="500" fill="hold"/>
                                        <p:tgtEl>
                                          <p:spTgt spid="27"/>
                                        </p:tgtEl>
                                        <p:attrNameLst>
                                          <p:attrName>ppt_h</p:attrName>
                                        </p:attrNameLst>
                                      </p:cBhvr>
                                      <p:tavLst>
                                        <p:tav tm="0">
                                          <p:val>
                                            <p:fltVal val="0"/>
                                          </p:val>
                                        </p:tav>
                                        <p:tav tm="100000">
                                          <p:val>
                                            <p:strVal val="#ppt_h"/>
                                          </p:val>
                                        </p:tav>
                                      </p:tavLst>
                                    </p:anim>
                                    <p:animEffect transition="in" filter="fade">
                                      <p:cBhvr>
                                        <p:cTn id="158" dur="500"/>
                                        <p:tgtEl>
                                          <p:spTgt spid="27"/>
                                        </p:tgtEl>
                                      </p:cBhvr>
                                    </p:animEffect>
                                  </p:childTnLst>
                                </p:cTn>
                              </p:par>
                            </p:childTnLst>
                          </p:cTn>
                        </p:par>
                        <p:par>
                          <p:cTn id="159" fill="hold">
                            <p:stCondLst>
                              <p:cond delay="12500"/>
                            </p:stCondLst>
                            <p:childTnLst>
                              <p:par>
                                <p:cTn id="160" presetID="31" presetClass="entr" presetSubtype="0" fill="hold" nodeType="afterEffect">
                                  <p:stCondLst>
                                    <p:cond delay="0"/>
                                  </p:stCondLst>
                                  <p:childTnLst>
                                    <p:set>
                                      <p:cBhvr>
                                        <p:cTn id="161" dur="1" fill="hold">
                                          <p:stCondLst>
                                            <p:cond delay="0"/>
                                          </p:stCondLst>
                                        </p:cTn>
                                        <p:tgtEl>
                                          <p:spTgt spid="62"/>
                                        </p:tgtEl>
                                        <p:attrNameLst>
                                          <p:attrName>style.visibility</p:attrName>
                                        </p:attrNameLst>
                                      </p:cBhvr>
                                      <p:to>
                                        <p:strVal val="visible"/>
                                      </p:to>
                                    </p:set>
                                    <p:anim calcmode="lin" valueType="num">
                                      <p:cBhvr>
                                        <p:cTn id="162" dur="1000" fill="hold"/>
                                        <p:tgtEl>
                                          <p:spTgt spid="62"/>
                                        </p:tgtEl>
                                        <p:attrNameLst>
                                          <p:attrName>ppt_w</p:attrName>
                                        </p:attrNameLst>
                                      </p:cBhvr>
                                      <p:tavLst>
                                        <p:tav tm="0">
                                          <p:val>
                                            <p:fltVal val="0"/>
                                          </p:val>
                                        </p:tav>
                                        <p:tav tm="100000">
                                          <p:val>
                                            <p:strVal val="#ppt_w"/>
                                          </p:val>
                                        </p:tav>
                                      </p:tavLst>
                                    </p:anim>
                                    <p:anim calcmode="lin" valueType="num">
                                      <p:cBhvr>
                                        <p:cTn id="163" dur="1000" fill="hold"/>
                                        <p:tgtEl>
                                          <p:spTgt spid="62"/>
                                        </p:tgtEl>
                                        <p:attrNameLst>
                                          <p:attrName>ppt_h</p:attrName>
                                        </p:attrNameLst>
                                      </p:cBhvr>
                                      <p:tavLst>
                                        <p:tav tm="0">
                                          <p:val>
                                            <p:fltVal val="0"/>
                                          </p:val>
                                        </p:tav>
                                        <p:tav tm="100000">
                                          <p:val>
                                            <p:strVal val="#ppt_h"/>
                                          </p:val>
                                        </p:tav>
                                      </p:tavLst>
                                    </p:anim>
                                    <p:anim calcmode="lin" valueType="num">
                                      <p:cBhvr>
                                        <p:cTn id="164" dur="1000" fill="hold"/>
                                        <p:tgtEl>
                                          <p:spTgt spid="62"/>
                                        </p:tgtEl>
                                        <p:attrNameLst>
                                          <p:attrName>style.rotation</p:attrName>
                                        </p:attrNameLst>
                                      </p:cBhvr>
                                      <p:tavLst>
                                        <p:tav tm="0">
                                          <p:val>
                                            <p:fltVal val="90"/>
                                          </p:val>
                                        </p:tav>
                                        <p:tav tm="100000">
                                          <p:val>
                                            <p:fltVal val="0"/>
                                          </p:val>
                                        </p:tav>
                                      </p:tavLst>
                                    </p:anim>
                                    <p:animEffect transition="in" filter="fade">
                                      <p:cBhvr>
                                        <p:cTn id="165" dur="1000"/>
                                        <p:tgtEl>
                                          <p:spTgt spid="62"/>
                                        </p:tgtEl>
                                      </p:cBhvr>
                                    </p:animEffect>
                                  </p:childTnLst>
                                </p:cTn>
                              </p:par>
                              <p:par>
                                <p:cTn id="166" presetID="31" presetClass="entr" presetSubtype="0" fill="hold" grpId="0" nodeType="withEffect">
                                  <p:stCondLst>
                                    <p:cond delay="0"/>
                                  </p:stCondLst>
                                  <p:childTnLst>
                                    <p:set>
                                      <p:cBhvr>
                                        <p:cTn id="167" dur="1" fill="hold">
                                          <p:stCondLst>
                                            <p:cond delay="0"/>
                                          </p:stCondLst>
                                        </p:cTn>
                                        <p:tgtEl>
                                          <p:spTgt spid="32"/>
                                        </p:tgtEl>
                                        <p:attrNameLst>
                                          <p:attrName>style.visibility</p:attrName>
                                        </p:attrNameLst>
                                      </p:cBhvr>
                                      <p:to>
                                        <p:strVal val="visible"/>
                                      </p:to>
                                    </p:set>
                                    <p:anim calcmode="lin" valueType="num">
                                      <p:cBhvr>
                                        <p:cTn id="168" dur="1000" fill="hold"/>
                                        <p:tgtEl>
                                          <p:spTgt spid="32"/>
                                        </p:tgtEl>
                                        <p:attrNameLst>
                                          <p:attrName>ppt_w</p:attrName>
                                        </p:attrNameLst>
                                      </p:cBhvr>
                                      <p:tavLst>
                                        <p:tav tm="0">
                                          <p:val>
                                            <p:fltVal val="0"/>
                                          </p:val>
                                        </p:tav>
                                        <p:tav tm="100000">
                                          <p:val>
                                            <p:strVal val="#ppt_w"/>
                                          </p:val>
                                        </p:tav>
                                      </p:tavLst>
                                    </p:anim>
                                    <p:anim calcmode="lin" valueType="num">
                                      <p:cBhvr>
                                        <p:cTn id="169" dur="1000" fill="hold"/>
                                        <p:tgtEl>
                                          <p:spTgt spid="32"/>
                                        </p:tgtEl>
                                        <p:attrNameLst>
                                          <p:attrName>ppt_h</p:attrName>
                                        </p:attrNameLst>
                                      </p:cBhvr>
                                      <p:tavLst>
                                        <p:tav tm="0">
                                          <p:val>
                                            <p:fltVal val="0"/>
                                          </p:val>
                                        </p:tav>
                                        <p:tav tm="100000">
                                          <p:val>
                                            <p:strVal val="#ppt_h"/>
                                          </p:val>
                                        </p:tav>
                                      </p:tavLst>
                                    </p:anim>
                                    <p:anim calcmode="lin" valueType="num">
                                      <p:cBhvr>
                                        <p:cTn id="170" dur="1000" fill="hold"/>
                                        <p:tgtEl>
                                          <p:spTgt spid="32"/>
                                        </p:tgtEl>
                                        <p:attrNameLst>
                                          <p:attrName>style.rotation</p:attrName>
                                        </p:attrNameLst>
                                      </p:cBhvr>
                                      <p:tavLst>
                                        <p:tav tm="0">
                                          <p:val>
                                            <p:fltVal val="90"/>
                                          </p:val>
                                        </p:tav>
                                        <p:tav tm="100000">
                                          <p:val>
                                            <p:fltVal val="0"/>
                                          </p:val>
                                        </p:tav>
                                      </p:tavLst>
                                    </p:anim>
                                    <p:animEffect transition="in" filter="fade">
                                      <p:cBhvr>
                                        <p:cTn id="171" dur="1000"/>
                                        <p:tgtEl>
                                          <p:spTgt spid="32"/>
                                        </p:tgtEl>
                                      </p:cBhvr>
                                    </p:animEffect>
                                  </p:childTnLst>
                                </p:cTn>
                              </p:par>
                            </p:childTnLst>
                          </p:cTn>
                        </p:par>
                        <p:par>
                          <p:cTn id="172" fill="hold">
                            <p:stCondLst>
                              <p:cond delay="13500"/>
                            </p:stCondLst>
                            <p:childTnLst>
                              <p:par>
                                <p:cTn id="173" presetID="53" presetClass="entr" presetSubtype="16" fill="hold" nodeType="afterEffect">
                                  <p:stCondLst>
                                    <p:cond delay="0"/>
                                  </p:stCondLst>
                                  <p:childTnLst>
                                    <p:set>
                                      <p:cBhvr>
                                        <p:cTn id="174" dur="1" fill="hold">
                                          <p:stCondLst>
                                            <p:cond delay="0"/>
                                          </p:stCondLst>
                                        </p:cTn>
                                        <p:tgtEl>
                                          <p:spTgt spid="67"/>
                                        </p:tgtEl>
                                        <p:attrNameLst>
                                          <p:attrName>style.visibility</p:attrName>
                                        </p:attrNameLst>
                                      </p:cBhvr>
                                      <p:to>
                                        <p:strVal val="visible"/>
                                      </p:to>
                                    </p:set>
                                    <p:anim calcmode="lin" valueType="num">
                                      <p:cBhvr>
                                        <p:cTn id="175" dur="500" fill="hold"/>
                                        <p:tgtEl>
                                          <p:spTgt spid="67"/>
                                        </p:tgtEl>
                                        <p:attrNameLst>
                                          <p:attrName>ppt_w</p:attrName>
                                        </p:attrNameLst>
                                      </p:cBhvr>
                                      <p:tavLst>
                                        <p:tav tm="0">
                                          <p:val>
                                            <p:fltVal val="0"/>
                                          </p:val>
                                        </p:tav>
                                        <p:tav tm="100000">
                                          <p:val>
                                            <p:strVal val="#ppt_w"/>
                                          </p:val>
                                        </p:tav>
                                      </p:tavLst>
                                    </p:anim>
                                    <p:anim calcmode="lin" valueType="num">
                                      <p:cBhvr>
                                        <p:cTn id="176" dur="500" fill="hold"/>
                                        <p:tgtEl>
                                          <p:spTgt spid="67"/>
                                        </p:tgtEl>
                                        <p:attrNameLst>
                                          <p:attrName>ppt_h</p:attrName>
                                        </p:attrNameLst>
                                      </p:cBhvr>
                                      <p:tavLst>
                                        <p:tav tm="0">
                                          <p:val>
                                            <p:fltVal val="0"/>
                                          </p:val>
                                        </p:tav>
                                        <p:tav tm="100000">
                                          <p:val>
                                            <p:strVal val="#ppt_h"/>
                                          </p:val>
                                        </p:tav>
                                      </p:tavLst>
                                    </p:anim>
                                    <p:animEffect transition="in" filter="fade">
                                      <p:cBhvr>
                                        <p:cTn id="177"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2" grpId="0" animBg="1"/>
      <p:bldP spid="43" grpId="0" build="p"/>
      <p:bldP spid="44" grpId="0"/>
      <p:bldP spid="48" grpId="0"/>
      <p:bldP spid="26" grpId="0" animBg="1"/>
      <p:bldP spid="20" grpId="0" animBg="1"/>
      <p:bldP spid="14" grpId="0" animBg="1"/>
      <p:bldP spid="32" grpId="0" animBg="1"/>
      <p:bldP spid="38" grpId="0" animBg="1"/>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F32EB6E7-C22F-4BAA-BF0E-7CF8C8BA7CB6}"/>
              </a:ext>
            </a:extLst>
          </p:cNvPr>
          <p:cNvSpPr>
            <a:spLocks noChangeAspect="1"/>
          </p:cNvSpPr>
          <p:nvPr/>
        </p:nvSpPr>
        <p:spPr>
          <a:xfrm>
            <a:off x="5349240" y="2956559"/>
            <a:ext cx="1645920" cy="16459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DF43F1AD-255E-480F-90A3-5A490DAED665}"/>
              </a:ext>
            </a:extLst>
          </p:cNvPr>
          <p:cNvSpPr txBox="1"/>
          <p:nvPr/>
        </p:nvSpPr>
        <p:spPr>
          <a:xfrm>
            <a:off x="5447172" y="3210132"/>
            <a:ext cx="1450056" cy="1138773"/>
          </a:xfrm>
          <a:prstGeom prst="rect">
            <a:avLst/>
          </a:prstGeom>
          <a:noFill/>
        </p:spPr>
        <p:txBody>
          <a:bodyPr wrap="square" rtlCol="0">
            <a:spAutoFit/>
          </a:bodyPr>
          <a:lstStyle/>
          <a:p>
            <a:pPr algn="ctr"/>
            <a:endParaRPr lang="en-US" sz="200" dirty="0">
              <a:solidFill>
                <a:srgbClr val="585858"/>
              </a:solidFill>
              <a:latin typeface="Candara" panose="020E0502030303020204" pitchFamily="34" charset="0"/>
            </a:endParaRPr>
          </a:p>
          <a:p>
            <a:pPr algn="ctr"/>
            <a:r>
              <a:rPr lang="en-US" sz="11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22" name="Rectangle: Rounded Corners 21">
            <a:extLst>
              <a:ext uri="{FF2B5EF4-FFF2-40B4-BE49-F238E27FC236}">
                <a16:creationId xmlns:a16="http://schemas.microsoft.com/office/drawing/2014/main" id="{FF9382ED-DBA3-47D7-9880-3F4C97FA7EEA}"/>
              </a:ext>
            </a:extLst>
          </p:cNvPr>
          <p:cNvSpPr/>
          <p:nvPr/>
        </p:nvSpPr>
        <p:spPr>
          <a:xfrm>
            <a:off x="7373193" y="1682212"/>
            <a:ext cx="3999372" cy="4194612"/>
          </a:xfrm>
          <a:prstGeom prst="roundRect">
            <a:avLst/>
          </a:pr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76A1199-7972-45D7-8A16-FD76A23FB141}"/>
              </a:ext>
            </a:extLst>
          </p:cNvPr>
          <p:cNvSpPr txBox="1"/>
          <p:nvPr/>
        </p:nvSpPr>
        <p:spPr>
          <a:xfrm>
            <a:off x="7816757" y="2158514"/>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0" name="Rectangle: Rounded Corners 19">
            <a:extLst>
              <a:ext uri="{FF2B5EF4-FFF2-40B4-BE49-F238E27FC236}">
                <a16:creationId xmlns:a16="http://schemas.microsoft.com/office/drawing/2014/main" id="{6BF93463-0408-4931-809D-E0BBA30162B1}"/>
              </a:ext>
            </a:extLst>
          </p:cNvPr>
          <p:cNvSpPr/>
          <p:nvPr/>
        </p:nvSpPr>
        <p:spPr>
          <a:xfrm>
            <a:off x="983922" y="1682212"/>
            <a:ext cx="3999372" cy="4194612"/>
          </a:xfrm>
          <a:prstGeom prst="roundRect">
            <a:avLst/>
          </a:pr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FA587DB-6C20-4F7E-B948-E2CCA050572E}"/>
              </a:ext>
            </a:extLst>
          </p:cNvPr>
          <p:cNvSpPr txBox="1"/>
          <p:nvPr/>
        </p:nvSpPr>
        <p:spPr>
          <a:xfrm>
            <a:off x="1166336" y="2190045"/>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4" name="TextBox 23">
            <a:extLst>
              <a:ext uri="{FF2B5EF4-FFF2-40B4-BE49-F238E27FC236}">
                <a16:creationId xmlns:a16="http://schemas.microsoft.com/office/drawing/2014/main" id="{7DD71A01-7C1D-4152-AE49-462A32E3E5E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25" name="Group 24">
            <a:extLst>
              <a:ext uri="{FF2B5EF4-FFF2-40B4-BE49-F238E27FC236}">
                <a16:creationId xmlns:a16="http://schemas.microsoft.com/office/drawing/2014/main" id="{02815057-4479-4AD0-8CEE-6CC8C5D7D32E}"/>
              </a:ext>
            </a:extLst>
          </p:cNvPr>
          <p:cNvGrpSpPr/>
          <p:nvPr/>
        </p:nvGrpSpPr>
        <p:grpSpPr>
          <a:xfrm>
            <a:off x="4526280" y="1981200"/>
            <a:ext cx="3291840" cy="3596640"/>
            <a:chOff x="4526280" y="1981200"/>
            <a:chExt cx="3291840" cy="3596640"/>
          </a:xfrm>
        </p:grpSpPr>
        <p:sp>
          <p:nvSpPr>
            <p:cNvPr id="12" name="Freeform: Shape 11">
              <a:extLst>
                <a:ext uri="{FF2B5EF4-FFF2-40B4-BE49-F238E27FC236}">
                  <a16:creationId xmlns:a16="http://schemas.microsoft.com/office/drawing/2014/main" id="{08ECB6BA-A702-4875-928B-BBFD887B8A2B}"/>
                </a:ext>
              </a:extLst>
            </p:cNvPr>
            <p:cNvSpPr>
              <a:spLocks noChangeAspect="1"/>
            </p:cNvSpPr>
            <p:nvPr/>
          </p:nvSpPr>
          <p:spPr>
            <a:xfrm>
              <a:off x="4526280" y="2133600"/>
              <a:ext cx="1645920" cy="3291840"/>
            </a:xfrm>
            <a:custGeom>
              <a:avLst/>
              <a:gdLst>
                <a:gd name="connsiteX0" fmla="*/ 1645920 w 1645920"/>
                <a:gd name="connsiteY0" fmla="*/ 0 h 3291840"/>
                <a:gd name="connsiteX1" fmla="*/ 1645920 w 1645920"/>
                <a:gd name="connsiteY1" fmla="*/ 502920 h 3291840"/>
                <a:gd name="connsiteX2" fmla="*/ 502920 w 1645920"/>
                <a:gd name="connsiteY2" fmla="*/ 1645920 h 3291840"/>
                <a:gd name="connsiteX3" fmla="*/ 1645920 w 1645920"/>
                <a:gd name="connsiteY3" fmla="*/ 2788920 h 3291840"/>
                <a:gd name="connsiteX4" fmla="*/ 1645920 w 1645920"/>
                <a:gd name="connsiteY4" fmla="*/ 3291840 h 3291840"/>
                <a:gd name="connsiteX5" fmla="*/ 0 w 1645920"/>
                <a:gd name="connsiteY5" fmla="*/ 1645920 h 3291840"/>
                <a:gd name="connsiteX6" fmla="*/ 1645920 w 1645920"/>
                <a:gd name="connsiteY6" fmla="*/ 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3291840">
                  <a:moveTo>
                    <a:pt x="1645920" y="0"/>
                  </a:moveTo>
                  <a:lnTo>
                    <a:pt x="1645920" y="502920"/>
                  </a:lnTo>
                  <a:cubicBezTo>
                    <a:pt x="1014659" y="502920"/>
                    <a:pt x="502920" y="1014659"/>
                    <a:pt x="502920" y="1645920"/>
                  </a:cubicBezTo>
                  <a:cubicBezTo>
                    <a:pt x="502920" y="2277181"/>
                    <a:pt x="1014659" y="2788920"/>
                    <a:pt x="1645920" y="2788920"/>
                  </a:cubicBezTo>
                  <a:lnTo>
                    <a:pt x="1645920" y="3291840"/>
                  </a:lnTo>
                  <a:cubicBezTo>
                    <a:pt x="736903" y="3291840"/>
                    <a:pt x="0" y="2554937"/>
                    <a:pt x="0" y="1645920"/>
                  </a:cubicBezTo>
                  <a:cubicBezTo>
                    <a:pt x="0" y="736903"/>
                    <a:pt x="736903" y="0"/>
                    <a:pt x="1645920" y="0"/>
                  </a:cubicBezTo>
                  <a:close/>
                </a:path>
              </a:pathLst>
            </a:custGeom>
            <a:solidFill>
              <a:srgbClr val="34738D"/>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D12F9B89-E672-4DD3-859B-6F3F4D26F137}"/>
                </a:ext>
              </a:extLst>
            </p:cNvPr>
            <p:cNvSpPr>
              <a:spLocks noChangeAspect="1"/>
            </p:cNvSpPr>
            <p:nvPr/>
          </p:nvSpPr>
          <p:spPr>
            <a:xfrm>
              <a:off x="6172200" y="2133600"/>
              <a:ext cx="1645920" cy="3291840"/>
            </a:xfrm>
            <a:custGeom>
              <a:avLst/>
              <a:gdLst>
                <a:gd name="connsiteX0" fmla="*/ 0 w 1645920"/>
                <a:gd name="connsiteY0" fmla="*/ 0 h 3291840"/>
                <a:gd name="connsiteX1" fmla="*/ 1645920 w 1645920"/>
                <a:gd name="connsiteY1" fmla="*/ 1645920 h 3291840"/>
                <a:gd name="connsiteX2" fmla="*/ 0 w 1645920"/>
                <a:gd name="connsiteY2" fmla="*/ 3291840 h 3291840"/>
                <a:gd name="connsiteX3" fmla="*/ 0 w 1645920"/>
                <a:gd name="connsiteY3" fmla="*/ 2788920 h 3291840"/>
                <a:gd name="connsiteX4" fmla="*/ 1143000 w 1645920"/>
                <a:gd name="connsiteY4" fmla="*/ 1645920 h 3291840"/>
                <a:gd name="connsiteX5" fmla="*/ 0 w 1645920"/>
                <a:gd name="connsiteY5" fmla="*/ 50292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5920" h="3291840">
                  <a:moveTo>
                    <a:pt x="0" y="0"/>
                  </a:moveTo>
                  <a:cubicBezTo>
                    <a:pt x="909017" y="0"/>
                    <a:pt x="1645920" y="736903"/>
                    <a:pt x="1645920" y="1645920"/>
                  </a:cubicBezTo>
                  <a:cubicBezTo>
                    <a:pt x="1645920" y="2554937"/>
                    <a:pt x="909017" y="3291840"/>
                    <a:pt x="0" y="3291840"/>
                  </a:cubicBezTo>
                  <a:lnTo>
                    <a:pt x="0" y="2788920"/>
                  </a:lnTo>
                  <a:cubicBezTo>
                    <a:pt x="631261" y="2788920"/>
                    <a:pt x="1143000" y="2277181"/>
                    <a:pt x="1143000" y="1645920"/>
                  </a:cubicBezTo>
                  <a:cubicBezTo>
                    <a:pt x="1143000" y="1014659"/>
                    <a:pt x="631261" y="502920"/>
                    <a:pt x="0" y="502920"/>
                  </a:cubicBezTo>
                  <a:close/>
                </a:path>
              </a:pathLst>
            </a:custGeom>
            <a:solidFill>
              <a:srgbClr val="189A8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Isosceles Triangle 3">
              <a:extLst>
                <a:ext uri="{FF2B5EF4-FFF2-40B4-BE49-F238E27FC236}">
                  <a16:creationId xmlns:a16="http://schemas.microsoft.com/office/drawing/2014/main" id="{8CE79DD9-B008-4B0D-941B-E3E708A4AA34}"/>
                </a:ext>
              </a:extLst>
            </p:cNvPr>
            <p:cNvSpPr/>
            <p:nvPr/>
          </p:nvSpPr>
          <p:spPr>
            <a:xfrm rot="5400000">
              <a:off x="5989320" y="2164080"/>
              <a:ext cx="822960" cy="457200"/>
            </a:xfrm>
            <a:prstGeom prst="triangle">
              <a:avLst/>
            </a:pr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BB8304C5-2615-4483-8E13-9F6A61C4B998}"/>
                </a:ext>
              </a:extLst>
            </p:cNvPr>
            <p:cNvSpPr/>
            <p:nvPr/>
          </p:nvSpPr>
          <p:spPr>
            <a:xfrm rot="16200000">
              <a:off x="5532120" y="4937760"/>
              <a:ext cx="822960" cy="457200"/>
            </a:xfrm>
            <a:prstGeom prst="triangle">
              <a:avLst/>
            </a:prstGeom>
            <a:solidFill>
              <a:srgbClr val="189A8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Oval 25">
            <a:extLst>
              <a:ext uri="{FF2B5EF4-FFF2-40B4-BE49-F238E27FC236}">
                <a16:creationId xmlns:a16="http://schemas.microsoft.com/office/drawing/2014/main" id="{C6D00CEF-BBCA-48DA-AB23-A5B6F8196A28}"/>
              </a:ext>
            </a:extLst>
          </p:cNvPr>
          <p:cNvSpPr>
            <a:spLocks noChangeAspect="1"/>
          </p:cNvSpPr>
          <p:nvPr/>
        </p:nvSpPr>
        <p:spPr>
          <a:xfrm>
            <a:off x="4127784" y="1915725"/>
            <a:ext cx="548640" cy="548640"/>
          </a:xfrm>
          <a:prstGeom prst="ellipse">
            <a:avLst/>
          </a:prstGeom>
          <a:blipFill>
            <a:blip r:embed="rId3"/>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
        <p:nvSpPr>
          <p:cNvPr id="27" name="Oval 26">
            <a:extLst>
              <a:ext uri="{FF2B5EF4-FFF2-40B4-BE49-F238E27FC236}">
                <a16:creationId xmlns:a16="http://schemas.microsoft.com/office/drawing/2014/main" id="{373F6294-B16C-4C28-9D42-6A2A42CCB1F9}"/>
              </a:ext>
            </a:extLst>
          </p:cNvPr>
          <p:cNvSpPr>
            <a:spLocks noChangeAspect="1"/>
          </p:cNvSpPr>
          <p:nvPr/>
        </p:nvSpPr>
        <p:spPr>
          <a:xfrm>
            <a:off x="10476856" y="1911505"/>
            <a:ext cx="548640" cy="548640"/>
          </a:xfrm>
          <a:prstGeom prst="ellipse">
            <a:avLst/>
          </a:prstGeom>
          <a:blipFill>
            <a:blip r:embed="rId4"/>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Tree>
    <p:extLst>
      <p:ext uri="{BB962C8B-B14F-4D97-AF65-F5344CB8AC3E}">
        <p14:creationId xmlns:p14="http://schemas.microsoft.com/office/powerpoint/2010/main" val="2841935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1000" fill="hold"/>
                                        <p:tgtEl>
                                          <p:spTgt spid="25"/>
                                        </p:tgtEl>
                                        <p:attrNameLst>
                                          <p:attrName>ppt_w</p:attrName>
                                        </p:attrNameLst>
                                      </p:cBhvr>
                                      <p:tavLst>
                                        <p:tav tm="0">
                                          <p:val>
                                            <p:fltVal val="0"/>
                                          </p:val>
                                        </p:tav>
                                        <p:tav tm="100000">
                                          <p:val>
                                            <p:strVal val="#ppt_w"/>
                                          </p:val>
                                        </p:tav>
                                      </p:tavLst>
                                    </p:anim>
                                    <p:anim calcmode="lin" valueType="num">
                                      <p:cBhvr>
                                        <p:cTn id="12" dur="1000" fill="hold"/>
                                        <p:tgtEl>
                                          <p:spTgt spid="25"/>
                                        </p:tgtEl>
                                        <p:attrNameLst>
                                          <p:attrName>ppt_h</p:attrName>
                                        </p:attrNameLst>
                                      </p:cBhvr>
                                      <p:tavLst>
                                        <p:tav tm="0">
                                          <p:val>
                                            <p:fltVal val="0"/>
                                          </p:val>
                                        </p:tav>
                                        <p:tav tm="100000">
                                          <p:val>
                                            <p:strVal val="#ppt_h"/>
                                          </p:val>
                                        </p:tav>
                                      </p:tavLst>
                                    </p:anim>
                                    <p:anim calcmode="lin" valueType="num">
                                      <p:cBhvr>
                                        <p:cTn id="13" dur="1000" fill="hold"/>
                                        <p:tgtEl>
                                          <p:spTgt spid="25"/>
                                        </p:tgtEl>
                                        <p:attrNameLst>
                                          <p:attrName>style.rotation</p:attrName>
                                        </p:attrNameLst>
                                      </p:cBhvr>
                                      <p:tavLst>
                                        <p:tav tm="0">
                                          <p:val>
                                            <p:fltVal val="90"/>
                                          </p:val>
                                        </p:tav>
                                        <p:tav tm="100000">
                                          <p:val>
                                            <p:fltVal val="0"/>
                                          </p:val>
                                        </p:tav>
                                      </p:tavLst>
                                    </p:anim>
                                    <p:animEffect transition="in" filter="fade">
                                      <p:cBhvr>
                                        <p:cTn id="14" dur="1000"/>
                                        <p:tgtEl>
                                          <p:spTgt spid="2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Effect transition="in" filter="fade">
                                      <p:cBhvr>
                                        <p:cTn id="20" dur="500"/>
                                        <p:tgtEl>
                                          <p:spTgt spid="10"/>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22" presetClass="entr" presetSubtype="2"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right)">
                                      <p:cBhvr>
                                        <p:cTn id="29" dur="500"/>
                                        <p:tgtEl>
                                          <p:spTgt spid="20"/>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left)">
                                      <p:cBhvr>
                                        <p:cTn id="32" dur="500"/>
                                        <p:tgtEl>
                                          <p:spTgt spid="22"/>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1">
                                            <p:txEl>
                                              <p:pRg st="0" end="0"/>
                                            </p:txEl>
                                          </p:spTgt>
                                        </p:tgtEl>
                                        <p:attrNameLst>
                                          <p:attrName>style.visibility</p:attrName>
                                        </p:attrNameLst>
                                      </p:cBhvr>
                                      <p:to>
                                        <p:strVal val="visible"/>
                                      </p:to>
                                    </p:set>
                                    <p:animEffect transition="in" filter="fade">
                                      <p:cBhvr>
                                        <p:cTn id="42" dur="1000"/>
                                        <p:tgtEl>
                                          <p:spTgt spid="21">
                                            <p:txEl>
                                              <p:pRg st="0" end="0"/>
                                            </p:txEl>
                                          </p:spTgt>
                                        </p:tgtEl>
                                      </p:cBhvr>
                                    </p:animEffect>
                                    <p:anim calcmode="lin" valueType="num">
                                      <p:cBhvr>
                                        <p:cTn id="43"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21">
                                            <p:txEl>
                                              <p:pRg st="2" end="2"/>
                                            </p:txEl>
                                          </p:spTgt>
                                        </p:tgtEl>
                                        <p:attrNameLst>
                                          <p:attrName>style.visibility</p:attrName>
                                        </p:attrNameLst>
                                      </p:cBhvr>
                                      <p:to>
                                        <p:strVal val="visible"/>
                                      </p:to>
                                    </p:set>
                                    <p:animEffect transition="in" filter="fade">
                                      <p:cBhvr>
                                        <p:cTn id="48" dur="1000"/>
                                        <p:tgtEl>
                                          <p:spTgt spid="21">
                                            <p:txEl>
                                              <p:pRg st="2" end="2"/>
                                            </p:txEl>
                                          </p:spTgt>
                                        </p:tgtEl>
                                      </p:cBhvr>
                                    </p:animEffect>
                                    <p:anim calcmode="lin" valueType="num">
                                      <p:cBhvr>
                                        <p:cTn id="49" dur="10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50" dur="10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21">
                                            <p:txEl>
                                              <p:pRg st="3" end="3"/>
                                            </p:txEl>
                                          </p:spTgt>
                                        </p:tgtEl>
                                        <p:attrNameLst>
                                          <p:attrName>style.visibility</p:attrName>
                                        </p:attrNameLst>
                                      </p:cBhvr>
                                      <p:to>
                                        <p:strVal val="visible"/>
                                      </p:to>
                                    </p:set>
                                    <p:animEffect transition="in" filter="fade">
                                      <p:cBhvr>
                                        <p:cTn id="54" dur="1000"/>
                                        <p:tgtEl>
                                          <p:spTgt spid="21">
                                            <p:txEl>
                                              <p:pRg st="3" end="3"/>
                                            </p:txEl>
                                          </p:spTgt>
                                        </p:tgtEl>
                                      </p:cBhvr>
                                    </p:animEffect>
                                    <p:anim calcmode="lin" valueType="num">
                                      <p:cBhvr>
                                        <p:cTn id="55"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56"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1">
                                            <p:txEl>
                                              <p:pRg st="5" end="5"/>
                                            </p:txEl>
                                          </p:spTgt>
                                        </p:tgtEl>
                                        <p:attrNameLst>
                                          <p:attrName>style.visibility</p:attrName>
                                        </p:attrNameLst>
                                      </p:cBhvr>
                                      <p:to>
                                        <p:strVal val="visible"/>
                                      </p:to>
                                    </p:set>
                                    <p:animEffect transition="in" filter="fade">
                                      <p:cBhvr>
                                        <p:cTn id="60" dur="1000"/>
                                        <p:tgtEl>
                                          <p:spTgt spid="21">
                                            <p:txEl>
                                              <p:pRg st="5" end="5"/>
                                            </p:txEl>
                                          </p:spTgt>
                                        </p:tgtEl>
                                      </p:cBhvr>
                                    </p:animEffect>
                                    <p:anim calcmode="lin" valueType="num">
                                      <p:cBhvr>
                                        <p:cTn id="61"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62"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21">
                                            <p:txEl>
                                              <p:pRg st="7" end="7"/>
                                            </p:txEl>
                                          </p:spTgt>
                                        </p:tgtEl>
                                        <p:attrNameLst>
                                          <p:attrName>style.visibility</p:attrName>
                                        </p:attrNameLst>
                                      </p:cBhvr>
                                      <p:to>
                                        <p:strVal val="visible"/>
                                      </p:to>
                                    </p:set>
                                    <p:animEffect transition="in" filter="fade">
                                      <p:cBhvr>
                                        <p:cTn id="66" dur="1000"/>
                                        <p:tgtEl>
                                          <p:spTgt spid="21">
                                            <p:txEl>
                                              <p:pRg st="7" end="7"/>
                                            </p:txEl>
                                          </p:spTgt>
                                        </p:tgtEl>
                                      </p:cBhvr>
                                    </p:animEffect>
                                    <p:anim calcmode="lin" valueType="num">
                                      <p:cBhvr>
                                        <p:cTn id="67" dur="1000" fill="hold"/>
                                        <p:tgtEl>
                                          <p:spTgt spid="21">
                                            <p:txEl>
                                              <p:pRg st="7" end="7"/>
                                            </p:txEl>
                                          </p:spTgt>
                                        </p:tgtEl>
                                        <p:attrNameLst>
                                          <p:attrName>ppt_x</p:attrName>
                                        </p:attrNameLst>
                                      </p:cBhvr>
                                      <p:tavLst>
                                        <p:tav tm="0">
                                          <p:val>
                                            <p:strVal val="#ppt_x"/>
                                          </p:val>
                                        </p:tav>
                                        <p:tav tm="100000">
                                          <p:val>
                                            <p:strVal val="#ppt_x"/>
                                          </p:val>
                                        </p:tav>
                                      </p:tavLst>
                                    </p:anim>
                                    <p:anim calcmode="lin" valueType="num">
                                      <p:cBhvr>
                                        <p:cTn id="68" dur="1000" fill="hold"/>
                                        <p:tgtEl>
                                          <p:spTgt spid="21">
                                            <p:txEl>
                                              <p:pRg st="7" end="7"/>
                                            </p:txEl>
                                          </p:spTgt>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53" presetClass="entr" presetSubtype="16"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 calcmode="lin" valueType="num">
                                      <p:cBhvr>
                                        <p:cTn id="72" dur="500" fill="hold"/>
                                        <p:tgtEl>
                                          <p:spTgt spid="27"/>
                                        </p:tgtEl>
                                        <p:attrNameLst>
                                          <p:attrName>ppt_w</p:attrName>
                                        </p:attrNameLst>
                                      </p:cBhvr>
                                      <p:tavLst>
                                        <p:tav tm="0">
                                          <p:val>
                                            <p:fltVal val="0"/>
                                          </p:val>
                                        </p:tav>
                                        <p:tav tm="100000">
                                          <p:val>
                                            <p:strVal val="#ppt_w"/>
                                          </p:val>
                                        </p:tav>
                                      </p:tavLst>
                                    </p:anim>
                                    <p:anim calcmode="lin" valueType="num">
                                      <p:cBhvr>
                                        <p:cTn id="73" dur="500" fill="hold"/>
                                        <p:tgtEl>
                                          <p:spTgt spid="27"/>
                                        </p:tgtEl>
                                        <p:attrNameLst>
                                          <p:attrName>ppt_h</p:attrName>
                                        </p:attrNameLst>
                                      </p:cBhvr>
                                      <p:tavLst>
                                        <p:tav tm="0">
                                          <p:val>
                                            <p:fltVal val="0"/>
                                          </p:val>
                                        </p:tav>
                                        <p:tav tm="100000">
                                          <p:val>
                                            <p:strVal val="#ppt_h"/>
                                          </p:val>
                                        </p:tav>
                                      </p:tavLst>
                                    </p:anim>
                                    <p:animEffect transition="in" filter="fade">
                                      <p:cBhvr>
                                        <p:cTn id="74" dur="500"/>
                                        <p:tgtEl>
                                          <p:spTgt spid="27"/>
                                        </p:tgtEl>
                                      </p:cBhvr>
                                    </p:animEffect>
                                  </p:childTnLst>
                                </p:cTn>
                              </p:par>
                            </p:childTnLst>
                          </p:cTn>
                        </p:par>
                        <p:par>
                          <p:cTn id="75" fill="hold">
                            <p:stCondLst>
                              <p:cond delay="8500"/>
                            </p:stCondLst>
                            <p:childTnLst>
                              <p:par>
                                <p:cTn id="76" presetID="42" presetClass="entr" presetSubtype="0" fill="hold" grpId="0" nodeType="afterEffect">
                                  <p:stCondLst>
                                    <p:cond delay="0"/>
                                  </p:stCondLst>
                                  <p:childTnLst>
                                    <p:set>
                                      <p:cBhvr>
                                        <p:cTn id="77" dur="1" fill="hold">
                                          <p:stCondLst>
                                            <p:cond delay="0"/>
                                          </p:stCondLst>
                                        </p:cTn>
                                        <p:tgtEl>
                                          <p:spTgt spid="23">
                                            <p:txEl>
                                              <p:pRg st="0" end="0"/>
                                            </p:txEl>
                                          </p:spTgt>
                                        </p:tgtEl>
                                        <p:attrNameLst>
                                          <p:attrName>style.visibility</p:attrName>
                                        </p:attrNameLst>
                                      </p:cBhvr>
                                      <p:to>
                                        <p:strVal val="visible"/>
                                      </p:to>
                                    </p:set>
                                    <p:animEffect transition="in" filter="fade">
                                      <p:cBhvr>
                                        <p:cTn id="78" dur="500"/>
                                        <p:tgtEl>
                                          <p:spTgt spid="23">
                                            <p:txEl>
                                              <p:pRg st="0" end="0"/>
                                            </p:txEl>
                                          </p:spTgt>
                                        </p:tgtEl>
                                      </p:cBhvr>
                                    </p:animEffect>
                                    <p:anim calcmode="lin" valueType="num">
                                      <p:cBhvr>
                                        <p:cTn id="79"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0"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42" presetClass="entr" presetSubtype="0" fill="hold" grpId="0" nodeType="afterEffect">
                                  <p:stCondLst>
                                    <p:cond delay="0"/>
                                  </p:stCondLst>
                                  <p:childTnLst>
                                    <p:set>
                                      <p:cBhvr>
                                        <p:cTn id="83" dur="1" fill="hold">
                                          <p:stCondLst>
                                            <p:cond delay="0"/>
                                          </p:stCondLst>
                                        </p:cTn>
                                        <p:tgtEl>
                                          <p:spTgt spid="23">
                                            <p:txEl>
                                              <p:pRg st="2" end="2"/>
                                            </p:txEl>
                                          </p:spTgt>
                                        </p:tgtEl>
                                        <p:attrNameLst>
                                          <p:attrName>style.visibility</p:attrName>
                                        </p:attrNameLst>
                                      </p:cBhvr>
                                      <p:to>
                                        <p:strVal val="visible"/>
                                      </p:to>
                                    </p:set>
                                    <p:animEffect transition="in" filter="fade">
                                      <p:cBhvr>
                                        <p:cTn id="84" dur="500"/>
                                        <p:tgtEl>
                                          <p:spTgt spid="23">
                                            <p:txEl>
                                              <p:pRg st="2" end="2"/>
                                            </p:txEl>
                                          </p:spTgt>
                                        </p:tgtEl>
                                      </p:cBhvr>
                                    </p:animEffect>
                                    <p:anim calcmode="lin" valueType="num">
                                      <p:cBhvr>
                                        <p:cTn id="85"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86"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23">
                                            <p:txEl>
                                              <p:pRg st="3" end="3"/>
                                            </p:txEl>
                                          </p:spTgt>
                                        </p:tgtEl>
                                        <p:attrNameLst>
                                          <p:attrName>style.visibility</p:attrName>
                                        </p:attrNameLst>
                                      </p:cBhvr>
                                      <p:to>
                                        <p:strVal val="visible"/>
                                      </p:to>
                                    </p:set>
                                    <p:animEffect transition="in" filter="fade">
                                      <p:cBhvr>
                                        <p:cTn id="90" dur="500"/>
                                        <p:tgtEl>
                                          <p:spTgt spid="23">
                                            <p:txEl>
                                              <p:pRg st="3" end="3"/>
                                            </p:txEl>
                                          </p:spTgt>
                                        </p:tgtEl>
                                      </p:cBhvr>
                                    </p:animEffect>
                                    <p:anim calcmode="lin" valueType="num">
                                      <p:cBhvr>
                                        <p:cTn id="91" dur="5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2" dur="5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3" fill="hold">
                            <p:stCondLst>
                              <p:cond delay="10000"/>
                            </p:stCondLst>
                            <p:childTnLst>
                              <p:par>
                                <p:cTn id="94" presetID="42" presetClass="entr" presetSubtype="0" fill="hold" grpId="0" nodeType="afterEffect">
                                  <p:stCondLst>
                                    <p:cond delay="0"/>
                                  </p:stCondLst>
                                  <p:childTnLst>
                                    <p:set>
                                      <p:cBhvr>
                                        <p:cTn id="95" dur="1" fill="hold">
                                          <p:stCondLst>
                                            <p:cond delay="0"/>
                                          </p:stCondLst>
                                        </p:cTn>
                                        <p:tgtEl>
                                          <p:spTgt spid="23">
                                            <p:txEl>
                                              <p:pRg st="5" end="5"/>
                                            </p:txEl>
                                          </p:spTgt>
                                        </p:tgtEl>
                                        <p:attrNameLst>
                                          <p:attrName>style.visibility</p:attrName>
                                        </p:attrNameLst>
                                      </p:cBhvr>
                                      <p:to>
                                        <p:strVal val="visible"/>
                                      </p:to>
                                    </p:set>
                                    <p:animEffect transition="in" filter="fade">
                                      <p:cBhvr>
                                        <p:cTn id="96" dur="500"/>
                                        <p:tgtEl>
                                          <p:spTgt spid="23">
                                            <p:txEl>
                                              <p:pRg st="5" end="5"/>
                                            </p:txEl>
                                          </p:spTgt>
                                        </p:tgtEl>
                                      </p:cBhvr>
                                    </p:animEffect>
                                    <p:anim calcmode="lin" valueType="num">
                                      <p:cBhvr>
                                        <p:cTn id="97" dur="5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8" dur="5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9" fill="hold">
                            <p:stCondLst>
                              <p:cond delay="10500"/>
                            </p:stCondLst>
                            <p:childTnLst>
                              <p:par>
                                <p:cTn id="100" presetID="42" presetClass="entr" presetSubtype="0" fill="hold" grpId="0" nodeType="afterEffect">
                                  <p:stCondLst>
                                    <p:cond delay="0"/>
                                  </p:stCondLst>
                                  <p:childTnLst>
                                    <p:set>
                                      <p:cBhvr>
                                        <p:cTn id="101" dur="1" fill="hold">
                                          <p:stCondLst>
                                            <p:cond delay="0"/>
                                          </p:stCondLst>
                                        </p:cTn>
                                        <p:tgtEl>
                                          <p:spTgt spid="23">
                                            <p:txEl>
                                              <p:pRg st="7" end="7"/>
                                            </p:txEl>
                                          </p:spTgt>
                                        </p:tgtEl>
                                        <p:attrNameLst>
                                          <p:attrName>style.visibility</p:attrName>
                                        </p:attrNameLst>
                                      </p:cBhvr>
                                      <p:to>
                                        <p:strVal val="visible"/>
                                      </p:to>
                                    </p:set>
                                    <p:animEffect transition="in" filter="fade">
                                      <p:cBhvr>
                                        <p:cTn id="102" dur="500"/>
                                        <p:tgtEl>
                                          <p:spTgt spid="23">
                                            <p:txEl>
                                              <p:pRg st="7" end="7"/>
                                            </p:txEl>
                                          </p:spTgt>
                                        </p:tgtEl>
                                      </p:cBhvr>
                                    </p:animEffect>
                                    <p:anim calcmode="lin" valueType="num">
                                      <p:cBhvr>
                                        <p:cTn id="103" dur="5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4" dur="5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9" grpId="0"/>
      <p:bldP spid="22" grpId="0" animBg="1"/>
      <p:bldP spid="23" grpId="0" build="p"/>
      <p:bldP spid="20" grpId="0" animBg="1"/>
      <p:bldP spid="21" grpId="0" build="p"/>
      <p:bldP spid="24" grpId="0"/>
      <p:bldP spid="26" grpId="0" animBg="1"/>
      <p:bldP spid="2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B84334B3-F7F6-42EE-84DE-DEB3B765F909}"/>
              </a:ext>
            </a:extLst>
          </p:cNvPr>
          <p:cNvGrpSpPr/>
          <p:nvPr/>
        </p:nvGrpSpPr>
        <p:grpSpPr>
          <a:xfrm>
            <a:off x="4690872" y="365760"/>
            <a:ext cx="5053867" cy="2359712"/>
            <a:chOff x="4709160" y="365760"/>
            <a:chExt cx="5053867" cy="2359712"/>
          </a:xfrm>
        </p:grpSpPr>
        <p:sp>
          <p:nvSpPr>
            <p:cNvPr id="81" name="Freeform: Shape 80">
              <a:extLst>
                <a:ext uri="{FF2B5EF4-FFF2-40B4-BE49-F238E27FC236}">
                  <a16:creationId xmlns:a16="http://schemas.microsoft.com/office/drawing/2014/main" id="{3A1ABDDA-68CE-46EB-82D5-7C83C9956486}"/>
                </a:ext>
              </a:extLst>
            </p:cNvPr>
            <p:cNvSpPr/>
            <p:nvPr/>
          </p:nvSpPr>
          <p:spPr>
            <a:xfrm>
              <a:off x="8685817" y="73634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0C4B6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CE9A1BE1-FA61-41BD-9DA9-024F84589906}"/>
                </a:ext>
              </a:extLst>
            </p:cNvPr>
            <p:cNvSpPr/>
            <p:nvPr/>
          </p:nvSpPr>
          <p:spPr>
            <a:xfrm>
              <a:off x="4709160" y="110029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83" name="Group 82">
              <a:extLst>
                <a:ext uri="{FF2B5EF4-FFF2-40B4-BE49-F238E27FC236}">
                  <a16:creationId xmlns:a16="http://schemas.microsoft.com/office/drawing/2014/main" id="{8502E5B8-09EE-4687-9425-C3ACDD619043}"/>
                </a:ext>
              </a:extLst>
            </p:cNvPr>
            <p:cNvGrpSpPr/>
            <p:nvPr/>
          </p:nvGrpSpPr>
          <p:grpSpPr>
            <a:xfrm>
              <a:off x="9167917" y="365760"/>
              <a:ext cx="595110" cy="2359712"/>
              <a:chOff x="7381050" y="581632"/>
              <a:chExt cx="551597" cy="2187173"/>
            </a:xfrm>
            <a:effectLst>
              <a:outerShdw blurRad="63500" sx="102000" sy="102000" algn="ctr" rotWithShape="0">
                <a:prstClr val="black">
                  <a:alpha val="40000"/>
                </a:prstClr>
              </a:outerShdw>
            </a:effectLst>
          </p:grpSpPr>
          <p:sp>
            <p:nvSpPr>
              <p:cNvPr id="84" name="Freeform: Shape 83">
                <a:extLst>
                  <a:ext uri="{FF2B5EF4-FFF2-40B4-BE49-F238E27FC236}">
                    <a16:creationId xmlns:a16="http://schemas.microsoft.com/office/drawing/2014/main" id="{89A76A44-D9D9-470E-A3E6-D051957CFCB6}"/>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39C98F60-6455-4940-8A29-B1DAC7BC8573}"/>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205F7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 name="Group 4">
            <a:extLst>
              <a:ext uri="{FF2B5EF4-FFF2-40B4-BE49-F238E27FC236}">
                <a16:creationId xmlns:a16="http://schemas.microsoft.com/office/drawing/2014/main" id="{F6C312DF-F585-4306-9DBB-B3725D8DDF5E}"/>
              </a:ext>
            </a:extLst>
          </p:cNvPr>
          <p:cNvGrpSpPr/>
          <p:nvPr/>
        </p:nvGrpSpPr>
        <p:grpSpPr>
          <a:xfrm>
            <a:off x="4197096" y="2377440"/>
            <a:ext cx="5013960" cy="2359712"/>
            <a:chOff x="4206240" y="2377440"/>
            <a:chExt cx="5013960" cy="2359712"/>
          </a:xfrm>
        </p:grpSpPr>
        <p:sp>
          <p:nvSpPr>
            <p:cNvPr id="43" name="Freeform: Shape 42">
              <a:extLst>
                <a:ext uri="{FF2B5EF4-FFF2-40B4-BE49-F238E27FC236}">
                  <a16:creationId xmlns:a16="http://schemas.microsoft.com/office/drawing/2014/main" id="{FFACE5C2-F359-48E9-A02E-64B694F144F9}"/>
                </a:ext>
              </a:extLst>
            </p:cNvPr>
            <p:cNvSpPr/>
            <p:nvPr/>
          </p:nvSpPr>
          <p:spPr>
            <a:xfrm>
              <a:off x="8142990" y="274802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00725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AC6C4EFF-9164-4B3B-A57D-292C59E03E1D}"/>
                </a:ext>
              </a:extLst>
            </p:cNvPr>
            <p:cNvSpPr/>
            <p:nvPr/>
          </p:nvSpPr>
          <p:spPr>
            <a:xfrm>
              <a:off x="4206240" y="311197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57" name="Group 56">
              <a:extLst>
                <a:ext uri="{FF2B5EF4-FFF2-40B4-BE49-F238E27FC236}">
                  <a16:creationId xmlns:a16="http://schemas.microsoft.com/office/drawing/2014/main" id="{147B6B9E-96FE-4AE6-B823-D615704B607E}"/>
                </a:ext>
              </a:extLst>
            </p:cNvPr>
            <p:cNvGrpSpPr/>
            <p:nvPr/>
          </p:nvGrpSpPr>
          <p:grpSpPr>
            <a:xfrm>
              <a:off x="8625090" y="2377440"/>
              <a:ext cx="595110" cy="2359712"/>
              <a:chOff x="7381050" y="581632"/>
              <a:chExt cx="551597" cy="2187173"/>
            </a:xfrm>
            <a:effectLst>
              <a:outerShdw blurRad="63500" sx="102000" sy="102000" algn="ctr" rotWithShape="0">
                <a:prstClr val="black">
                  <a:alpha val="40000"/>
                </a:prstClr>
              </a:outerShdw>
            </a:effectLst>
          </p:grpSpPr>
          <p:sp>
            <p:nvSpPr>
              <p:cNvPr id="58" name="Freeform: Shape 57">
                <a:extLst>
                  <a:ext uri="{FF2B5EF4-FFF2-40B4-BE49-F238E27FC236}">
                    <a16:creationId xmlns:a16="http://schemas.microsoft.com/office/drawing/2014/main" id="{EE60C97B-D8DE-452E-A786-D1DAABAFE5EF}"/>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A0FECFDB-38F0-4326-818E-2A4951AB4C8D}"/>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04866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 name="Group 5">
            <a:extLst>
              <a:ext uri="{FF2B5EF4-FFF2-40B4-BE49-F238E27FC236}">
                <a16:creationId xmlns:a16="http://schemas.microsoft.com/office/drawing/2014/main" id="{5E4C6A58-393C-4819-91B8-CC7B72E3B654}"/>
              </a:ext>
            </a:extLst>
          </p:cNvPr>
          <p:cNvGrpSpPr/>
          <p:nvPr/>
        </p:nvGrpSpPr>
        <p:grpSpPr>
          <a:xfrm>
            <a:off x="3694176" y="4389120"/>
            <a:ext cx="5016656" cy="2359712"/>
            <a:chOff x="3703320" y="4389120"/>
            <a:chExt cx="5016656" cy="2359712"/>
          </a:xfrm>
        </p:grpSpPr>
        <p:sp>
          <p:nvSpPr>
            <p:cNvPr id="75" name="Freeform: Shape 74">
              <a:extLst>
                <a:ext uri="{FF2B5EF4-FFF2-40B4-BE49-F238E27FC236}">
                  <a16:creationId xmlns:a16="http://schemas.microsoft.com/office/drawing/2014/main" id="{6CB8DC97-F8D7-4393-A36A-6AFB79BB39DB}"/>
                </a:ext>
              </a:extLst>
            </p:cNvPr>
            <p:cNvSpPr/>
            <p:nvPr/>
          </p:nvSpPr>
          <p:spPr>
            <a:xfrm>
              <a:off x="7642766" y="475970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C775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EF521B39-1EC1-4F96-BF6F-2DD2A3867AC2}"/>
                </a:ext>
              </a:extLst>
            </p:cNvPr>
            <p:cNvSpPr/>
            <p:nvPr/>
          </p:nvSpPr>
          <p:spPr>
            <a:xfrm>
              <a:off x="3703320" y="512365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7" name="Group 76">
              <a:extLst>
                <a:ext uri="{FF2B5EF4-FFF2-40B4-BE49-F238E27FC236}">
                  <a16:creationId xmlns:a16="http://schemas.microsoft.com/office/drawing/2014/main" id="{5CDBF303-5D66-4B08-A49F-3F6FD203D93E}"/>
                </a:ext>
              </a:extLst>
            </p:cNvPr>
            <p:cNvGrpSpPr/>
            <p:nvPr/>
          </p:nvGrpSpPr>
          <p:grpSpPr>
            <a:xfrm>
              <a:off x="8124866" y="4389120"/>
              <a:ext cx="595110" cy="2359712"/>
              <a:chOff x="7381050" y="581632"/>
              <a:chExt cx="551597" cy="2187173"/>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2CB5DF28-124F-468F-8A37-700455C0BEAC}"/>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5B01BB60-0C03-44D0-B55C-58932F652CE2}"/>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DB891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61" name="Freeform: Shape 60">
            <a:extLst>
              <a:ext uri="{FF2B5EF4-FFF2-40B4-BE49-F238E27FC236}">
                <a16:creationId xmlns:a16="http://schemas.microsoft.com/office/drawing/2014/main" id="{460A0235-C976-4023-A3DA-8D400605F24E}"/>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2" name="Oval 91">
            <a:extLst>
              <a:ext uri="{FF2B5EF4-FFF2-40B4-BE49-F238E27FC236}">
                <a16:creationId xmlns:a16="http://schemas.microsoft.com/office/drawing/2014/main" id="{88F763E2-4F19-49BF-99F4-4015D83CF745}"/>
              </a:ext>
            </a:extLst>
          </p:cNvPr>
          <p:cNvSpPr>
            <a:spLocks noChangeAspect="1"/>
          </p:cNvSpPr>
          <p:nvPr/>
        </p:nvSpPr>
        <p:spPr>
          <a:xfrm>
            <a:off x="5035503" y="1270984"/>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sp>
        <p:nvSpPr>
          <p:cNvPr id="93" name="Oval 92">
            <a:extLst>
              <a:ext uri="{FF2B5EF4-FFF2-40B4-BE49-F238E27FC236}">
                <a16:creationId xmlns:a16="http://schemas.microsoft.com/office/drawing/2014/main" id="{D9DAAAE4-F575-4429-AE0B-18E1B5A6007A}"/>
              </a:ext>
            </a:extLst>
          </p:cNvPr>
          <p:cNvSpPr>
            <a:spLocks noChangeAspect="1"/>
          </p:cNvSpPr>
          <p:nvPr/>
        </p:nvSpPr>
        <p:spPr>
          <a:xfrm>
            <a:off x="4486863" y="330322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sp>
        <p:nvSpPr>
          <p:cNvPr id="94" name="Oval 93">
            <a:extLst>
              <a:ext uri="{FF2B5EF4-FFF2-40B4-BE49-F238E27FC236}">
                <a16:creationId xmlns:a16="http://schemas.microsoft.com/office/drawing/2014/main" id="{31294F98-90F5-410B-9CEC-A9EDAA8B7BDC}"/>
              </a:ext>
            </a:extLst>
          </p:cNvPr>
          <p:cNvSpPr>
            <a:spLocks noChangeAspect="1"/>
          </p:cNvSpPr>
          <p:nvPr/>
        </p:nvSpPr>
        <p:spPr>
          <a:xfrm>
            <a:off x="3951883" y="531490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sp>
        <p:nvSpPr>
          <p:cNvPr id="95" name="TextBox 94">
            <a:extLst>
              <a:ext uri="{FF2B5EF4-FFF2-40B4-BE49-F238E27FC236}">
                <a16:creationId xmlns:a16="http://schemas.microsoft.com/office/drawing/2014/main" id="{365C7E2F-8031-4E28-B77E-D1E14CF45832}"/>
              </a:ext>
            </a:extLst>
          </p:cNvPr>
          <p:cNvSpPr txBox="1"/>
          <p:nvPr/>
        </p:nvSpPr>
        <p:spPr>
          <a:xfrm>
            <a:off x="5706733" y="1136503"/>
            <a:ext cx="3403033" cy="892552"/>
          </a:xfrm>
          <a:prstGeom prst="rect">
            <a:avLst/>
          </a:prstGeom>
          <a:noFill/>
        </p:spPr>
        <p:txBody>
          <a:bodyPr wrap="square" rtlCol="0">
            <a:spAutoFit/>
          </a:bodyPr>
          <a:lstStyle/>
          <a:p>
            <a:r>
              <a:rPr lang="en-US" sz="1400" b="1" dirty="0">
                <a:solidFill>
                  <a:srgbClr val="34738D"/>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6" name="TextBox 95">
            <a:extLst>
              <a:ext uri="{FF2B5EF4-FFF2-40B4-BE49-F238E27FC236}">
                <a16:creationId xmlns:a16="http://schemas.microsoft.com/office/drawing/2014/main" id="{872455D4-006E-4F0D-85E7-C7EC899440F8}"/>
              </a:ext>
            </a:extLst>
          </p:cNvPr>
          <p:cNvSpPr txBox="1"/>
          <p:nvPr/>
        </p:nvSpPr>
        <p:spPr>
          <a:xfrm>
            <a:off x="5199740" y="3131265"/>
            <a:ext cx="3403033" cy="892552"/>
          </a:xfrm>
          <a:prstGeom prst="rect">
            <a:avLst/>
          </a:prstGeom>
          <a:noFill/>
        </p:spPr>
        <p:txBody>
          <a:bodyPr wrap="square" rtlCol="0">
            <a:spAutoFit/>
          </a:bodyPr>
          <a:lstStyle/>
          <a:p>
            <a:r>
              <a:rPr lang="en-US" sz="1400" b="1" dirty="0">
                <a:solidFill>
                  <a:srgbClr val="189A80"/>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7" name="TextBox 96">
            <a:extLst>
              <a:ext uri="{FF2B5EF4-FFF2-40B4-BE49-F238E27FC236}">
                <a16:creationId xmlns:a16="http://schemas.microsoft.com/office/drawing/2014/main" id="{6BE508DD-EC50-4921-BDCC-A877B8160189}"/>
              </a:ext>
            </a:extLst>
          </p:cNvPr>
          <p:cNvSpPr txBox="1"/>
          <p:nvPr/>
        </p:nvSpPr>
        <p:spPr>
          <a:xfrm>
            <a:off x="4612129" y="5140740"/>
            <a:ext cx="3403033" cy="892552"/>
          </a:xfrm>
          <a:prstGeom prst="rect">
            <a:avLst/>
          </a:prstGeom>
          <a:noFill/>
        </p:spPr>
        <p:txBody>
          <a:bodyPr wrap="square" rtlCol="0">
            <a:spAutoFit/>
          </a:bodyPr>
          <a:lstStyle/>
          <a:p>
            <a:r>
              <a:rPr lang="en-US" sz="1400" b="1" dirty="0">
                <a:solidFill>
                  <a:srgbClr val="EF9D27"/>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8" name="Text Box 10">
            <a:extLst>
              <a:ext uri="{FF2B5EF4-FFF2-40B4-BE49-F238E27FC236}">
                <a16:creationId xmlns:a16="http://schemas.microsoft.com/office/drawing/2014/main" id="{652FE6B6-8E37-42DF-9F99-9F27E7044D5F}"/>
              </a:ext>
            </a:extLst>
          </p:cNvPr>
          <p:cNvSpPr txBox="1">
            <a:spLocks noChangeArrowheads="1"/>
          </p:cNvSpPr>
          <p:nvPr/>
        </p:nvSpPr>
        <p:spPr bwMode="auto">
          <a:xfrm>
            <a:off x="10436213" y="110029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rgbClr val="4C4F54"/>
                </a:solidFill>
                <a:latin typeface="Bernard MT Condensed" panose="02050806060905020404" pitchFamily="18" charset="0"/>
              </a:rPr>
              <a:t>43%</a:t>
            </a:r>
          </a:p>
          <a:p>
            <a:pPr algn="ctr"/>
            <a:r>
              <a:rPr lang="en-US" sz="1200" dirty="0">
                <a:solidFill>
                  <a:srgbClr val="4C4F54"/>
                </a:solidFill>
              </a:rPr>
              <a:t>LOREM IPSUM</a:t>
            </a:r>
          </a:p>
        </p:txBody>
      </p:sp>
      <p:sp>
        <p:nvSpPr>
          <p:cNvPr id="99" name="Text Box 10">
            <a:extLst>
              <a:ext uri="{FF2B5EF4-FFF2-40B4-BE49-F238E27FC236}">
                <a16:creationId xmlns:a16="http://schemas.microsoft.com/office/drawing/2014/main" id="{C62C6EAB-6D91-4883-8FE2-3F0EEE0B7F9D}"/>
              </a:ext>
            </a:extLst>
          </p:cNvPr>
          <p:cNvSpPr txBox="1">
            <a:spLocks noChangeArrowheads="1"/>
          </p:cNvSpPr>
          <p:nvPr/>
        </p:nvSpPr>
        <p:spPr bwMode="auto">
          <a:xfrm>
            <a:off x="9864712" y="311197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rgbClr val="4C4F54"/>
                </a:solidFill>
                <a:latin typeface="Bernard MT Condensed" panose="02050806060905020404" pitchFamily="18" charset="0"/>
              </a:rPr>
              <a:t>33%</a:t>
            </a:r>
          </a:p>
          <a:p>
            <a:pPr algn="ctr"/>
            <a:r>
              <a:rPr lang="en-US" sz="1200" dirty="0">
                <a:solidFill>
                  <a:srgbClr val="4C4F54"/>
                </a:solidFill>
              </a:rPr>
              <a:t>LOREM IPSUM</a:t>
            </a:r>
          </a:p>
        </p:txBody>
      </p:sp>
      <p:sp>
        <p:nvSpPr>
          <p:cNvPr id="100" name="Text Box 10">
            <a:extLst>
              <a:ext uri="{FF2B5EF4-FFF2-40B4-BE49-F238E27FC236}">
                <a16:creationId xmlns:a16="http://schemas.microsoft.com/office/drawing/2014/main" id="{F7CAFFF8-A12E-40B2-A618-27D0F3857E06}"/>
              </a:ext>
            </a:extLst>
          </p:cNvPr>
          <p:cNvSpPr txBox="1">
            <a:spLocks noChangeArrowheads="1"/>
          </p:cNvSpPr>
          <p:nvPr/>
        </p:nvSpPr>
        <p:spPr bwMode="auto">
          <a:xfrm>
            <a:off x="9401555" y="5097979"/>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rgbClr val="4C4F54"/>
                </a:solidFill>
                <a:latin typeface="Bernard MT Condensed" panose="02050806060905020404" pitchFamily="18" charset="0"/>
              </a:rPr>
              <a:t>23%</a:t>
            </a:r>
          </a:p>
          <a:p>
            <a:pPr algn="ctr"/>
            <a:r>
              <a:rPr lang="en-US" sz="1200" dirty="0">
                <a:solidFill>
                  <a:srgbClr val="4C4F54"/>
                </a:solidFill>
              </a:rPr>
              <a:t>LOREM IPSUM</a:t>
            </a:r>
          </a:p>
        </p:txBody>
      </p:sp>
    </p:spTree>
    <p:extLst>
      <p:ext uri="{BB962C8B-B14F-4D97-AF65-F5344CB8AC3E}">
        <p14:creationId xmlns:p14="http://schemas.microsoft.com/office/powerpoint/2010/main" val="750665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8"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additive="base">
                                        <p:cTn id="50" dur="500" fill="hold"/>
                                        <p:tgtEl>
                                          <p:spTgt spid="4"/>
                                        </p:tgtEl>
                                        <p:attrNameLst>
                                          <p:attrName>ppt_x</p:attrName>
                                        </p:attrNameLst>
                                      </p:cBhvr>
                                      <p:tavLst>
                                        <p:tav tm="0">
                                          <p:val>
                                            <p:strVal val="0-#ppt_w/2"/>
                                          </p:val>
                                        </p:tav>
                                        <p:tav tm="100000">
                                          <p:val>
                                            <p:strVal val="#ppt_x"/>
                                          </p:val>
                                        </p:tav>
                                      </p:tavLst>
                                    </p:anim>
                                    <p:anim calcmode="lin" valueType="num">
                                      <p:cBhvr additive="base">
                                        <p:cTn id="51" dur="500" fill="hold"/>
                                        <p:tgtEl>
                                          <p:spTgt spid="4"/>
                                        </p:tgtEl>
                                        <p:attrNameLst>
                                          <p:attrName>ppt_y</p:attrName>
                                        </p:attrNameLst>
                                      </p:cBhvr>
                                      <p:tavLst>
                                        <p:tav tm="0">
                                          <p:val>
                                            <p:strVal val="#ppt_y"/>
                                          </p:val>
                                        </p:tav>
                                        <p:tav tm="100000">
                                          <p:val>
                                            <p:strVal val="#ppt_y"/>
                                          </p:val>
                                        </p:tav>
                                      </p:tavLst>
                                    </p:anim>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92"/>
                                        </p:tgtEl>
                                        <p:attrNameLst>
                                          <p:attrName>style.visibility</p:attrName>
                                        </p:attrNameLst>
                                      </p:cBhvr>
                                      <p:to>
                                        <p:strVal val="visible"/>
                                      </p:to>
                                    </p:set>
                                    <p:anim calcmode="lin" valueType="num">
                                      <p:cBhvr>
                                        <p:cTn id="55" dur="500" fill="hold"/>
                                        <p:tgtEl>
                                          <p:spTgt spid="92"/>
                                        </p:tgtEl>
                                        <p:attrNameLst>
                                          <p:attrName>ppt_w</p:attrName>
                                        </p:attrNameLst>
                                      </p:cBhvr>
                                      <p:tavLst>
                                        <p:tav tm="0">
                                          <p:val>
                                            <p:fltVal val="0"/>
                                          </p:val>
                                        </p:tav>
                                        <p:tav tm="100000">
                                          <p:val>
                                            <p:strVal val="#ppt_w"/>
                                          </p:val>
                                        </p:tav>
                                      </p:tavLst>
                                    </p:anim>
                                    <p:anim calcmode="lin" valueType="num">
                                      <p:cBhvr>
                                        <p:cTn id="56" dur="500" fill="hold"/>
                                        <p:tgtEl>
                                          <p:spTgt spid="92"/>
                                        </p:tgtEl>
                                        <p:attrNameLst>
                                          <p:attrName>ppt_h</p:attrName>
                                        </p:attrNameLst>
                                      </p:cBhvr>
                                      <p:tavLst>
                                        <p:tav tm="0">
                                          <p:val>
                                            <p:fltVal val="0"/>
                                          </p:val>
                                        </p:tav>
                                        <p:tav tm="100000">
                                          <p:val>
                                            <p:strVal val="#ppt_h"/>
                                          </p:val>
                                        </p:tav>
                                      </p:tavLst>
                                    </p:anim>
                                    <p:animEffect transition="in" filter="fade">
                                      <p:cBhvr>
                                        <p:cTn id="57" dur="500"/>
                                        <p:tgtEl>
                                          <p:spTgt spid="92"/>
                                        </p:tgtEl>
                                      </p:cBhvr>
                                    </p:animEffect>
                                  </p:childTnLst>
                                </p:cTn>
                              </p:par>
                            </p:childTnLst>
                          </p:cTn>
                        </p:par>
                        <p:par>
                          <p:cTn id="58" fill="hold">
                            <p:stCondLst>
                              <p:cond delay="4500"/>
                            </p:stCondLst>
                            <p:childTnLst>
                              <p:par>
                                <p:cTn id="59" presetID="22" presetClass="entr" presetSubtype="8" fill="hold" grpId="0" nodeType="afterEffect">
                                  <p:stCondLst>
                                    <p:cond delay="0"/>
                                  </p:stCondLst>
                                  <p:childTnLst>
                                    <p:set>
                                      <p:cBhvr>
                                        <p:cTn id="60" dur="1" fill="hold">
                                          <p:stCondLst>
                                            <p:cond delay="0"/>
                                          </p:stCondLst>
                                        </p:cTn>
                                        <p:tgtEl>
                                          <p:spTgt spid="95"/>
                                        </p:tgtEl>
                                        <p:attrNameLst>
                                          <p:attrName>style.visibility</p:attrName>
                                        </p:attrNameLst>
                                      </p:cBhvr>
                                      <p:to>
                                        <p:strVal val="visible"/>
                                      </p:to>
                                    </p:set>
                                    <p:animEffect transition="in" filter="wipe(left)">
                                      <p:cBhvr>
                                        <p:cTn id="61" dur="500"/>
                                        <p:tgtEl>
                                          <p:spTgt spid="95"/>
                                        </p:tgtEl>
                                      </p:cBhvr>
                                    </p:animEffect>
                                  </p:childTnLst>
                                </p:cTn>
                              </p:par>
                            </p:childTnLst>
                          </p:cTn>
                        </p:par>
                        <p:par>
                          <p:cTn id="62" fill="hold">
                            <p:stCondLst>
                              <p:cond delay="5000"/>
                            </p:stCondLst>
                            <p:childTnLst>
                              <p:par>
                                <p:cTn id="63" presetID="53" presetClass="entr" presetSubtype="16" fill="hold" grpId="0" nodeType="afterEffect">
                                  <p:stCondLst>
                                    <p:cond delay="0"/>
                                  </p:stCondLst>
                                  <p:childTnLst>
                                    <p:set>
                                      <p:cBhvr>
                                        <p:cTn id="64" dur="1" fill="hold">
                                          <p:stCondLst>
                                            <p:cond delay="0"/>
                                          </p:stCondLst>
                                        </p:cTn>
                                        <p:tgtEl>
                                          <p:spTgt spid="98"/>
                                        </p:tgtEl>
                                        <p:attrNameLst>
                                          <p:attrName>style.visibility</p:attrName>
                                        </p:attrNameLst>
                                      </p:cBhvr>
                                      <p:to>
                                        <p:strVal val="visible"/>
                                      </p:to>
                                    </p:set>
                                    <p:anim calcmode="lin" valueType="num">
                                      <p:cBhvr>
                                        <p:cTn id="65" dur="500" fill="hold"/>
                                        <p:tgtEl>
                                          <p:spTgt spid="98"/>
                                        </p:tgtEl>
                                        <p:attrNameLst>
                                          <p:attrName>ppt_w</p:attrName>
                                        </p:attrNameLst>
                                      </p:cBhvr>
                                      <p:tavLst>
                                        <p:tav tm="0">
                                          <p:val>
                                            <p:fltVal val="0"/>
                                          </p:val>
                                        </p:tav>
                                        <p:tav tm="100000">
                                          <p:val>
                                            <p:strVal val="#ppt_w"/>
                                          </p:val>
                                        </p:tav>
                                      </p:tavLst>
                                    </p:anim>
                                    <p:anim calcmode="lin" valueType="num">
                                      <p:cBhvr>
                                        <p:cTn id="66" dur="500" fill="hold"/>
                                        <p:tgtEl>
                                          <p:spTgt spid="98"/>
                                        </p:tgtEl>
                                        <p:attrNameLst>
                                          <p:attrName>ppt_h</p:attrName>
                                        </p:attrNameLst>
                                      </p:cBhvr>
                                      <p:tavLst>
                                        <p:tav tm="0">
                                          <p:val>
                                            <p:fltVal val="0"/>
                                          </p:val>
                                        </p:tav>
                                        <p:tav tm="100000">
                                          <p:val>
                                            <p:strVal val="#ppt_h"/>
                                          </p:val>
                                        </p:tav>
                                      </p:tavLst>
                                    </p:anim>
                                    <p:animEffect transition="in" filter="fade">
                                      <p:cBhvr>
                                        <p:cTn id="67" dur="500"/>
                                        <p:tgtEl>
                                          <p:spTgt spid="98"/>
                                        </p:tgtEl>
                                      </p:cBhvr>
                                    </p:animEffect>
                                  </p:childTnLst>
                                </p:cTn>
                              </p:par>
                            </p:childTnLst>
                          </p:cTn>
                        </p:par>
                        <p:par>
                          <p:cTn id="68" fill="hold">
                            <p:stCondLst>
                              <p:cond delay="5500"/>
                            </p:stCondLst>
                            <p:childTnLst>
                              <p:par>
                                <p:cTn id="69" presetID="2" presetClass="entr" presetSubtype="8" fill="hold" nodeType="afterEffect">
                                  <p:stCondLst>
                                    <p:cond delay="0"/>
                                  </p:stCondLst>
                                  <p:childTnLst>
                                    <p:set>
                                      <p:cBhvr>
                                        <p:cTn id="70" dur="1" fill="hold">
                                          <p:stCondLst>
                                            <p:cond delay="0"/>
                                          </p:stCondLst>
                                        </p:cTn>
                                        <p:tgtEl>
                                          <p:spTgt spid="5"/>
                                        </p:tgtEl>
                                        <p:attrNameLst>
                                          <p:attrName>style.visibility</p:attrName>
                                        </p:attrNameLst>
                                      </p:cBhvr>
                                      <p:to>
                                        <p:strVal val="visible"/>
                                      </p:to>
                                    </p:set>
                                    <p:anim calcmode="lin" valueType="num">
                                      <p:cBhvr additive="base">
                                        <p:cTn id="71" dur="500" fill="hold"/>
                                        <p:tgtEl>
                                          <p:spTgt spid="5"/>
                                        </p:tgtEl>
                                        <p:attrNameLst>
                                          <p:attrName>ppt_x</p:attrName>
                                        </p:attrNameLst>
                                      </p:cBhvr>
                                      <p:tavLst>
                                        <p:tav tm="0">
                                          <p:val>
                                            <p:strVal val="0-#ppt_w/2"/>
                                          </p:val>
                                        </p:tav>
                                        <p:tav tm="100000">
                                          <p:val>
                                            <p:strVal val="#ppt_x"/>
                                          </p:val>
                                        </p:tav>
                                      </p:tavLst>
                                    </p:anim>
                                    <p:anim calcmode="lin" valueType="num">
                                      <p:cBhvr additive="base">
                                        <p:cTn id="72" dur="500" fill="hold"/>
                                        <p:tgtEl>
                                          <p:spTgt spid="5"/>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93"/>
                                        </p:tgtEl>
                                        <p:attrNameLst>
                                          <p:attrName>style.visibility</p:attrName>
                                        </p:attrNameLst>
                                      </p:cBhvr>
                                      <p:to>
                                        <p:strVal val="visible"/>
                                      </p:to>
                                    </p:set>
                                    <p:anim calcmode="lin" valueType="num">
                                      <p:cBhvr>
                                        <p:cTn id="76" dur="500" fill="hold"/>
                                        <p:tgtEl>
                                          <p:spTgt spid="93"/>
                                        </p:tgtEl>
                                        <p:attrNameLst>
                                          <p:attrName>ppt_w</p:attrName>
                                        </p:attrNameLst>
                                      </p:cBhvr>
                                      <p:tavLst>
                                        <p:tav tm="0">
                                          <p:val>
                                            <p:fltVal val="0"/>
                                          </p:val>
                                        </p:tav>
                                        <p:tav tm="100000">
                                          <p:val>
                                            <p:strVal val="#ppt_w"/>
                                          </p:val>
                                        </p:tav>
                                      </p:tavLst>
                                    </p:anim>
                                    <p:anim calcmode="lin" valueType="num">
                                      <p:cBhvr>
                                        <p:cTn id="77" dur="500" fill="hold"/>
                                        <p:tgtEl>
                                          <p:spTgt spid="93"/>
                                        </p:tgtEl>
                                        <p:attrNameLst>
                                          <p:attrName>ppt_h</p:attrName>
                                        </p:attrNameLst>
                                      </p:cBhvr>
                                      <p:tavLst>
                                        <p:tav tm="0">
                                          <p:val>
                                            <p:fltVal val="0"/>
                                          </p:val>
                                        </p:tav>
                                        <p:tav tm="100000">
                                          <p:val>
                                            <p:strVal val="#ppt_h"/>
                                          </p:val>
                                        </p:tav>
                                      </p:tavLst>
                                    </p:anim>
                                    <p:animEffect transition="in" filter="fade">
                                      <p:cBhvr>
                                        <p:cTn id="78" dur="500"/>
                                        <p:tgtEl>
                                          <p:spTgt spid="93"/>
                                        </p:tgtEl>
                                      </p:cBhvr>
                                    </p:animEffect>
                                  </p:childTnLst>
                                </p:cTn>
                              </p:par>
                            </p:childTnLst>
                          </p:cTn>
                        </p:par>
                        <p:par>
                          <p:cTn id="79" fill="hold">
                            <p:stCondLst>
                              <p:cond delay="6500"/>
                            </p:stCondLst>
                            <p:childTnLst>
                              <p:par>
                                <p:cTn id="80" presetID="22" presetClass="entr" presetSubtype="8" fill="hold" grpId="0" nodeType="afterEffect">
                                  <p:stCondLst>
                                    <p:cond delay="0"/>
                                  </p:stCondLst>
                                  <p:childTnLst>
                                    <p:set>
                                      <p:cBhvr>
                                        <p:cTn id="81" dur="1" fill="hold">
                                          <p:stCondLst>
                                            <p:cond delay="0"/>
                                          </p:stCondLst>
                                        </p:cTn>
                                        <p:tgtEl>
                                          <p:spTgt spid="96"/>
                                        </p:tgtEl>
                                        <p:attrNameLst>
                                          <p:attrName>style.visibility</p:attrName>
                                        </p:attrNameLst>
                                      </p:cBhvr>
                                      <p:to>
                                        <p:strVal val="visible"/>
                                      </p:to>
                                    </p:set>
                                    <p:animEffect transition="in" filter="wipe(left)">
                                      <p:cBhvr>
                                        <p:cTn id="82" dur="500"/>
                                        <p:tgtEl>
                                          <p:spTgt spid="96"/>
                                        </p:tgtEl>
                                      </p:cBhvr>
                                    </p:animEffect>
                                  </p:childTnLst>
                                </p:cTn>
                              </p:par>
                            </p:childTnLst>
                          </p:cTn>
                        </p:par>
                        <p:par>
                          <p:cTn id="83" fill="hold">
                            <p:stCondLst>
                              <p:cond delay="7000"/>
                            </p:stCondLst>
                            <p:childTnLst>
                              <p:par>
                                <p:cTn id="84" presetID="53" presetClass="entr" presetSubtype="16" fill="hold" grpId="0" nodeType="afterEffect">
                                  <p:stCondLst>
                                    <p:cond delay="0"/>
                                  </p:stCondLst>
                                  <p:childTnLst>
                                    <p:set>
                                      <p:cBhvr>
                                        <p:cTn id="85" dur="1" fill="hold">
                                          <p:stCondLst>
                                            <p:cond delay="0"/>
                                          </p:stCondLst>
                                        </p:cTn>
                                        <p:tgtEl>
                                          <p:spTgt spid="99"/>
                                        </p:tgtEl>
                                        <p:attrNameLst>
                                          <p:attrName>style.visibility</p:attrName>
                                        </p:attrNameLst>
                                      </p:cBhvr>
                                      <p:to>
                                        <p:strVal val="visible"/>
                                      </p:to>
                                    </p:set>
                                    <p:anim calcmode="lin" valueType="num">
                                      <p:cBhvr>
                                        <p:cTn id="86" dur="500" fill="hold"/>
                                        <p:tgtEl>
                                          <p:spTgt spid="99"/>
                                        </p:tgtEl>
                                        <p:attrNameLst>
                                          <p:attrName>ppt_w</p:attrName>
                                        </p:attrNameLst>
                                      </p:cBhvr>
                                      <p:tavLst>
                                        <p:tav tm="0">
                                          <p:val>
                                            <p:fltVal val="0"/>
                                          </p:val>
                                        </p:tav>
                                        <p:tav tm="100000">
                                          <p:val>
                                            <p:strVal val="#ppt_w"/>
                                          </p:val>
                                        </p:tav>
                                      </p:tavLst>
                                    </p:anim>
                                    <p:anim calcmode="lin" valueType="num">
                                      <p:cBhvr>
                                        <p:cTn id="87" dur="500" fill="hold"/>
                                        <p:tgtEl>
                                          <p:spTgt spid="99"/>
                                        </p:tgtEl>
                                        <p:attrNameLst>
                                          <p:attrName>ppt_h</p:attrName>
                                        </p:attrNameLst>
                                      </p:cBhvr>
                                      <p:tavLst>
                                        <p:tav tm="0">
                                          <p:val>
                                            <p:fltVal val="0"/>
                                          </p:val>
                                        </p:tav>
                                        <p:tav tm="100000">
                                          <p:val>
                                            <p:strVal val="#ppt_h"/>
                                          </p:val>
                                        </p:tav>
                                      </p:tavLst>
                                    </p:anim>
                                    <p:animEffect transition="in" filter="fade">
                                      <p:cBhvr>
                                        <p:cTn id="88" dur="500"/>
                                        <p:tgtEl>
                                          <p:spTgt spid="99"/>
                                        </p:tgtEl>
                                      </p:cBhvr>
                                    </p:animEffect>
                                  </p:childTnLst>
                                </p:cTn>
                              </p:par>
                            </p:childTnLst>
                          </p:cTn>
                        </p:par>
                        <p:par>
                          <p:cTn id="89" fill="hold">
                            <p:stCondLst>
                              <p:cond delay="7500"/>
                            </p:stCondLst>
                            <p:childTnLst>
                              <p:par>
                                <p:cTn id="90" presetID="2" presetClass="entr" presetSubtype="8" fill="hold" nodeType="afterEffect">
                                  <p:stCondLst>
                                    <p:cond delay="0"/>
                                  </p:stCondLst>
                                  <p:childTnLst>
                                    <p:set>
                                      <p:cBhvr>
                                        <p:cTn id="91" dur="1" fill="hold">
                                          <p:stCondLst>
                                            <p:cond delay="0"/>
                                          </p:stCondLst>
                                        </p:cTn>
                                        <p:tgtEl>
                                          <p:spTgt spid="6"/>
                                        </p:tgtEl>
                                        <p:attrNameLst>
                                          <p:attrName>style.visibility</p:attrName>
                                        </p:attrNameLst>
                                      </p:cBhvr>
                                      <p:to>
                                        <p:strVal val="visible"/>
                                      </p:to>
                                    </p:set>
                                    <p:anim calcmode="lin" valueType="num">
                                      <p:cBhvr additive="base">
                                        <p:cTn id="92" dur="500" fill="hold"/>
                                        <p:tgtEl>
                                          <p:spTgt spid="6"/>
                                        </p:tgtEl>
                                        <p:attrNameLst>
                                          <p:attrName>ppt_x</p:attrName>
                                        </p:attrNameLst>
                                      </p:cBhvr>
                                      <p:tavLst>
                                        <p:tav tm="0">
                                          <p:val>
                                            <p:strVal val="0-#ppt_w/2"/>
                                          </p:val>
                                        </p:tav>
                                        <p:tav tm="100000">
                                          <p:val>
                                            <p:strVal val="#ppt_x"/>
                                          </p:val>
                                        </p:tav>
                                      </p:tavLst>
                                    </p:anim>
                                    <p:anim calcmode="lin" valueType="num">
                                      <p:cBhvr additive="base">
                                        <p:cTn id="93" dur="500" fill="hold"/>
                                        <p:tgtEl>
                                          <p:spTgt spid="6"/>
                                        </p:tgtEl>
                                        <p:attrNameLst>
                                          <p:attrName>ppt_y</p:attrName>
                                        </p:attrNameLst>
                                      </p:cBhvr>
                                      <p:tavLst>
                                        <p:tav tm="0">
                                          <p:val>
                                            <p:strVal val="#ppt_y"/>
                                          </p:val>
                                        </p:tav>
                                        <p:tav tm="100000">
                                          <p:val>
                                            <p:strVal val="#ppt_y"/>
                                          </p:val>
                                        </p:tav>
                                      </p:tavLst>
                                    </p:anim>
                                  </p:childTnLst>
                                </p:cTn>
                              </p:par>
                            </p:childTnLst>
                          </p:cTn>
                        </p:par>
                        <p:par>
                          <p:cTn id="94" fill="hold">
                            <p:stCondLst>
                              <p:cond delay="8000"/>
                            </p:stCondLst>
                            <p:childTnLst>
                              <p:par>
                                <p:cTn id="95" presetID="53" presetClass="entr" presetSubtype="16" fill="hold" grpId="0" nodeType="afterEffect">
                                  <p:stCondLst>
                                    <p:cond delay="0"/>
                                  </p:stCondLst>
                                  <p:childTnLst>
                                    <p:set>
                                      <p:cBhvr>
                                        <p:cTn id="96" dur="1" fill="hold">
                                          <p:stCondLst>
                                            <p:cond delay="0"/>
                                          </p:stCondLst>
                                        </p:cTn>
                                        <p:tgtEl>
                                          <p:spTgt spid="94"/>
                                        </p:tgtEl>
                                        <p:attrNameLst>
                                          <p:attrName>style.visibility</p:attrName>
                                        </p:attrNameLst>
                                      </p:cBhvr>
                                      <p:to>
                                        <p:strVal val="visible"/>
                                      </p:to>
                                    </p:set>
                                    <p:anim calcmode="lin" valueType="num">
                                      <p:cBhvr>
                                        <p:cTn id="97" dur="500" fill="hold"/>
                                        <p:tgtEl>
                                          <p:spTgt spid="94"/>
                                        </p:tgtEl>
                                        <p:attrNameLst>
                                          <p:attrName>ppt_w</p:attrName>
                                        </p:attrNameLst>
                                      </p:cBhvr>
                                      <p:tavLst>
                                        <p:tav tm="0">
                                          <p:val>
                                            <p:fltVal val="0"/>
                                          </p:val>
                                        </p:tav>
                                        <p:tav tm="100000">
                                          <p:val>
                                            <p:strVal val="#ppt_w"/>
                                          </p:val>
                                        </p:tav>
                                      </p:tavLst>
                                    </p:anim>
                                    <p:anim calcmode="lin" valueType="num">
                                      <p:cBhvr>
                                        <p:cTn id="98" dur="500" fill="hold"/>
                                        <p:tgtEl>
                                          <p:spTgt spid="94"/>
                                        </p:tgtEl>
                                        <p:attrNameLst>
                                          <p:attrName>ppt_h</p:attrName>
                                        </p:attrNameLst>
                                      </p:cBhvr>
                                      <p:tavLst>
                                        <p:tav tm="0">
                                          <p:val>
                                            <p:fltVal val="0"/>
                                          </p:val>
                                        </p:tav>
                                        <p:tav tm="100000">
                                          <p:val>
                                            <p:strVal val="#ppt_h"/>
                                          </p:val>
                                        </p:tav>
                                      </p:tavLst>
                                    </p:anim>
                                    <p:animEffect transition="in" filter="fade">
                                      <p:cBhvr>
                                        <p:cTn id="99" dur="500"/>
                                        <p:tgtEl>
                                          <p:spTgt spid="94"/>
                                        </p:tgtEl>
                                      </p:cBhvr>
                                    </p:animEffect>
                                  </p:childTnLst>
                                </p:cTn>
                              </p:par>
                            </p:childTnLst>
                          </p:cTn>
                        </p:par>
                        <p:par>
                          <p:cTn id="100" fill="hold">
                            <p:stCondLst>
                              <p:cond delay="8500"/>
                            </p:stCondLst>
                            <p:childTnLst>
                              <p:par>
                                <p:cTn id="101" presetID="22" presetClass="entr" presetSubtype="8" fill="hold" grpId="0"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100"/>
                                        </p:tgtEl>
                                        <p:attrNameLst>
                                          <p:attrName>style.visibility</p:attrName>
                                        </p:attrNameLst>
                                      </p:cBhvr>
                                      <p:to>
                                        <p:strVal val="visible"/>
                                      </p:to>
                                    </p:set>
                                    <p:anim calcmode="lin" valueType="num">
                                      <p:cBhvr>
                                        <p:cTn id="107" dur="500" fill="hold"/>
                                        <p:tgtEl>
                                          <p:spTgt spid="100"/>
                                        </p:tgtEl>
                                        <p:attrNameLst>
                                          <p:attrName>ppt_w</p:attrName>
                                        </p:attrNameLst>
                                      </p:cBhvr>
                                      <p:tavLst>
                                        <p:tav tm="0">
                                          <p:val>
                                            <p:fltVal val="0"/>
                                          </p:val>
                                        </p:tav>
                                        <p:tav tm="100000">
                                          <p:val>
                                            <p:strVal val="#ppt_w"/>
                                          </p:val>
                                        </p:tav>
                                      </p:tavLst>
                                    </p:anim>
                                    <p:anim calcmode="lin" valueType="num">
                                      <p:cBhvr>
                                        <p:cTn id="108" dur="500" fill="hold"/>
                                        <p:tgtEl>
                                          <p:spTgt spid="100"/>
                                        </p:tgtEl>
                                        <p:attrNameLst>
                                          <p:attrName>ppt_h</p:attrName>
                                        </p:attrNameLst>
                                      </p:cBhvr>
                                      <p:tavLst>
                                        <p:tav tm="0">
                                          <p:val>
                                            <p:fltVal val="0"/>
                                          </p:val>
                                        </p:tav>
                                        <p:tav tm="100000">
                                          <p:val>
                                            <p:strVal val="#ppt_h"/>
                                          </p:val>
                                        </p:tav>
                                      </p:tavLst>
                                    </p:anim>
                                    <p:animEffect transition="in" filter="fade">
                                      <p:cBhvr>
                                        <p:cTn id="109"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52" grpId="0" build="p"/>
      <p:bldP spid="53" grpId="0"/>
      <p:bldP spid="92" grpId="0" animBg="1"/>
      <p:bldP spid="93" grpId="0" animBg="1"/>
      <p:bldP spid="94" grpId="0" animBg="1"/>
      <p:bldP spid="95" grpId="0"/>
      <p:bldP spid="96" grpId="0"/>
      <p:bldP spid="97" grpId="0"/>
      <p:bldP spid="98" grpId="0"/>
      <p:bldP spid="99" grpId="0"/>
      <p:bldP spid="10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34E26784-4E9B-4E59-B4CB-C3AB1C28664E}"/>
              </a:ext>
            </a:extLst>
          </p:cNvPr>
          <p:cNvSpPr>
            <a:spLocks noChangeAspect="1"/>
          </p:cNvSpPr>
          <p:nvPr/>
        </p:nvSpPr>
        <p:spPr>
          <a:xfrm>
            <a:off x="5286602"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3" name="Freeform: Shape 12">
            <a:extLst>
              <a:ext uri="{FF2B5EF4-FFF2-40B4-BE49-F238E27FC236}">
                <a16:creationId xmlns:a16="http://schemas.microsoft.com/office/drawing/2014/main" id="{3D2D0A2C-60C8-4750-A768-DC8410987734}"/>
              </a:ext>
            </a:extLst>
          </p:cNvPr>
          <p:cNvSpPr>
            <a:spLocks noChangeAspect="1"/>
          </p:cNvSpPr>
          <p:nvPr/>
        </p:nvSpPr>
        <p:spPr>
          <a:xfrm rot="10800000">
            <a:off x="3904489"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4" name="Freeform: Shape 13">
            <a:extLst>
              <a:ext uri="{FF2B5EF4-FFF2-40B4-BE49-F238E27FC236}">
                <a16:creationId xmlns:a16="http://schemas.microsoft.com/office/drawing/2014/main" id="{83C133E6-15EE-42E2-8E87-BEE888094924}"/>
              </a:ext>
            </a:extLst>
          </p:cNvPr>
          <p:cNvSpPr>
            <a:spLocks noChangeAspect="1"/>
          </p:cNvSpPr>
          <p:nvPr/>
        </p:nvSpPr>
        <p:spPr>
          <a:xfrm>
            <a:off x="2456689"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5" name="Freeform: Shape 14">
            <a:extLst>
              <a:ext uri="{FF2B5EF4-FFF2-40B4-BE49-F238E27FC236}">
                <a16:creationId xmlns:a16="http://schemas.microsoft.com/office/drawing/2014/main" id="{AC569E81-B008-44E4-8EA0-A2A7BAA2AF53}"/>
              </a:ext>
            </a:extLst>
          </p:cNvPr>
          <p:cNvSpPr>
            <a:spLocks noChangeAspect="1"/>
          </p:cNvSpPr>
          <p:nvPr/>
        </p:nvSpPr>
        <p:spPr>
          <a:xfrm rot="10800000">
            <a:off x="1066801"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6" name="Freeform: Shape 15">
            <a:extLst>
              <a:ext uri="{FF2B5EF4-FFF2-40B4-BE49-F238E27FC236}">
                <a16:creationId xmlns:a16="http://schemas.microsoft.com/office/drawing/2014/main" id="{ACF80B4B-CEDC-4C9E-A580-4E64A91B82AF}"/>
              </a:ext>
            </a:extLst>
          </p:cNvPr>
          <p:cNvSpPr>
            <a:spLocks noChangeAspect="1"/>
          </p:cNvSpPr>
          <p:nvPr/>
        </p:nvSpPr>
        <p:spPr>
          <a:xfrm rot="10800000">
            <a:off x="6726937"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7" name="Freeform: Shape 16">
            <a:extLst>
              <a:ext uri="{FF2B5EF4-FFF2-40B4-BE49-F238E27FC236}">
                <a16:creationId xmlns:a16="http://schemas.microsoft.com/office/drawing/2014/main" id="{F7D1F35A-CFAD-42E7-88D6-12FC7EF7DAF5}"/>
              </a:ext>
            </a:extLst>
          </p:cNvPr>
          <p:cNvSpPr>
            <a:spLocks noChangeAspect="1"/>
          </p:cNvSpPr>
          <p:nvPr/>
        </p:nvSpPr>
        <p:spPr>
          <a:xfrm>
            <a:off x="8109050"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8" name="Oval 17">
            <a:extLst>
              <a:ext uri="{FF2B5EF4-FFF2-40B4-BE49-F238E27FC236}">
                <a16:creationId xmlns:a16="http://schemas.microsoft.com/office/drawing/2014/main" id="{3E6C728A-7159-46A9-A63D-4D9D7E1A1929}"/>
              </a:ext>
            </a:extLst>
          </p:cNvPr>
          <p:cNvSpPr>
            <a:spLocks noChangeAspect="1"/>
          </p:cNvSpPr>
          <p:nvPr/>
        </p:nvSpPr>
        <p:spPr>
          <a:xfrm>
            <a:off x="8336281"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9" name="Oval 18">
            <a:extLst>
              <a:ext uri="{FF2B5EF4-FFF2-40B4-BE49-F238E27FC236}">
                <a16:creationId xmlns:a16="http://schemas.microsoft.com/office/drawing/2014/main" id="{FA4FD147-B49E-4129-95FC-B749C8993EC1}"/>
              </a:ext>
            </a:extLst>
          </p:cNvPr>
          <p:cNvSpPr>
            <a:spLocks noChangeAspect="1"/>
          </p:cNvSpPr>
          <p:nvPr/>
        </p:nvSpPr>
        <p:spPr>
          <a:xfrm>
            <a:off x="9763478"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0" name="Oval 19">
            <a:extLst>
              <a:ext uri="{FF2B5EF4-FFF2-40B4-BE49-F238E27FC236}">
                <a16:creationId xmlns:a16="http://schemas.microsoft.com/office/drawing/2014/main" id="{5C8C6AAC-4C2B-465C-B301-F888BB33DF86}"/>
              </a:ext>
            </a:extLst>
          </p:cNvPr>
          <p:cNvSpPr>
            <a:spLocks noChangeAspect="1"/>
          </p:cNvSpPr>
          <p:nvPr/>
        </p:nvSpPr>
        <p:spPr>
          <a:xfrm>
            <a:off x="6954168"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1" name="Oval 20">
            <a:extLst>
              <a:ext uri="{FF2B5EF4-FFF2-40B4-BE49-F238E27FC236}">
                <a16:creationId xmlns:a16="http://schemas.microsoft.com/office/drawing/2014/main" id="{0AB654E3-5B64-4D0B-ABDE-6E791155E764}"/>
              </a:ext>
            </a:extLst>
          </p:cNvPr>
          <p:cNvSpPr>
            <a:spLocks noChangeAspect="1"/>
          </p:cNvSpPr>
          <p:nvPr/>
        </p:nvSpPr>
        <p:spPr>
          <a:xfrm>
            <a:off x="5526971"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2" name="Oval 21">
            <a:extLst>
              <a:ext uri="{FF2B5EF4-FFF2-40B4-BE49-F238E27FC236}">
                <a16:creationId xmlns:a16="http://schemas.microsoft.com/office/drawing/2014/main" id="{7B7E052E-5541-4D18-8369-BE27EF0A35BE}"/>
              </a:ext>
            </a:extLst>
          </p:cNvPr>
          <p:cNvSpPr>
            <a:spLocks noChangeAspect="1"/>
          </p:cNvSpPr>
          <p:nvPr/>
        </p:nvSpPr>
        <p:spPr>
          <a:xfrm>
            <a:off x="4137083"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3" name="Oval 22">
            <a:extLst>
              <a:ext uri="{FF2B5EF4-FFF2-40B4-BE49-F238E27FC236}">
                <a16:creationId xmlns:a16="http://schemas.microsoft.com/office/drawing/2014/main" id="{D3885C1B-BAE3-4F79-BC28-0DA70523C1E5}"/>
              </a:ext>
            </a:extLst>
          </p:cNvPr>
          <p:cNvSpPr>
            <a:spLocks noChangeAspect="1"/>
          </p:cNvSpPr>
          <p:nvPr/>
        </p:nvSpPr>
        <p:spPr>
          <a:xfrm>
            <a:off x="2690544"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4" name="Oval 23">
            <a:extLst>
              <a:ext uri="{FF2B5EF4-FFF2-40B4-BE49-F238E27FC236}">
                <a16:creationId xmlns:a16="http://schemas.microsoft.com/office/drawing/2014/main" id="{DD3397DD-AD81-4FF2-A796-7104F5B6ACDF}"/>
              </a:ext>
            </a:extLst>
          </p:cNvPr>
          <p:cNvSpPr>
            <a:spLocks noChangeAspect="1"/>
          </p:cNvSpPr>
          <p:nvPr/>
        </p:nvSpPr>
        <p:spPr>
          <a:xfrm>
            <a:off x="1278479"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34" name="Group 33">
            <a:extLst>
              <a:ext uri="{FF2B5EF4-FFF2-40B4-BE49-F238E27FC236}">
                <a16:creationId xmlns:a16="http://schemas.microsoft.com/office/drawing/2014/main" id="{F6B30CC0-69B8-414B-94AA-0DB881344A79}"/>
              </a:ext>
            </a:extLst>
          </p:cNvPr>
          <p:cNvGrpSpPr/>
          <p:nvPr/>
        </p:nvGrpSpPr>
        <p:grpSpPr>
          <a:xfrm>
            <a:off x="1999489" y="2795934"/>
            <a:ext cx="137160" cy="3053179"/>
            <a:chOff x="3108960" y="2506374"/>
            <a:chExt cx="137160" cy="3053179"/>
          </a:xfrm>
        </p:grpSpPr>
        <p:cxnSp>
          <p:nvCxnSpPr>
            <p:cNvPr id="25" name="Straight Connector 24">
              <a:extLst>
                <a:ext uri="{FF2B5EF4-FFF2-40B4-BE49-F238E27FC236}">
                  <a16:creationId xmlns:a16="http://schemas.microsoft.com/office/drawing/2014/main" id="{0A79512D-99EC-40B9-B21A-874C228AF602}"/>
                </a:ext>
              </a:extLst>
            </p:cNvPr>
            <p:cNvCxnSpPr>
              <a:cxnSpLocks/>
            </p:cNvCxnSpPr>
            <p:nvPr/>
          </p:nvCxnSpPr>
          <p:spPr>
            <a:xfrm flipH="1">
              <a:off x="3175203" y="2506374"/>
              <a:ext cx="4672" cy="2926080"/>
            </a:xfrm>
            <a:prstGeom prst="line">
              <a:avLst/>
            </a:prstGeom>
            <a:ln w="25400">
              <a:solidFill>
                <a:srgbClr val="4C4F54"/>
              </a:solidFill>
            </a:ln>
            <a:effectLst/>
          </p:spPr>
          <p:style>
            <a:lnRef idx="1">
              <a:schemeClr val="accent1"/>
            </a:lnRef>
            <a:fillRef idx="0">
              <a:schemeClr val="accent1"/>
            </a:fillRef>
            <a:effectRef idx="0">
              <a:schemeClr val="accent1"/>
            </a:effectRef>
            <a:fontRef idx="minor">
              <a:schemeClr val="tx1"/>
            </a:fontRef>
          </p:style>
        </p:cxnSp>
        <p:sp>
          <p:nvSpPr>
            <p:cNvPr id="26" name="Oval 25">
              <a:extLst>
                <a:ext uri="{FF2B5EF4-FFF2-40B4-BE49-F238E27FC236}">
                  <a16:creationId xmlns:a16="http://schemas.microsoft.com/office/drawing/2014/main" id="{633BEA8B-E8F0-4D72-9C54-BCE151A5A3F9}"/>
                </a:ext>
              </a:extLst>
            </p:cNvPr>
            <p:cNvSpPr>
              <a:spLocks noChangeAspect="1"/>
            </p:cNvSpPr>
            <p:nvPr/>
          </p:nvSpPr>
          <p:spPr>
            <a:xfrm>
              <a:off x="3108960" y="5422393"/>
              <a:ext cx="137160" cy="137160"/>
            </a:xfrm>
            <a:prstGeom prst="ellipse">
              <a:avLst/>
            </a:prstGeom>
            <a:solidFill>
              <a:schemeClr val="bg1">
                <a:lumMod val="85000"/>
              </a:schemeClr>
            </a:solidFill>
            <a:ln>
              <a:solidFill>
                <a:srgbClr val="4C4F54"/>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grpSp>
        <p:nvGrpSpPr>
          <p:cNvPr id="4" name="Group 3">
            <a:extLst>
              <a:ext uri="{FF2B5EF4-FFF2-40B4-BE49-F238E27FC236}">
                <a16:creationId xmlns:a16="http://schemas.microsoft.com/office/drawing/2014/main" id="{45613E4E-5DE6-4A8E-B3E5-03800EFDF73C}"/>
              </a:ext>
            </a:extLst>
          </p:cNvPr>
          <p:cNvGrpSpPr/>
          <p:nvPr/>
        </p:nvGrpSpPr>
        <p:grpSpPr>
          <a:xfrm>
            <a:off x="1471372" y="1657265"/>
            <a:ext cx="1188720" cy="1422899"/>
            <a:chOff x="2580843" y="1367705"/>
            <a:chExt cx="1188720" cy="1422899"/>
          </a:xfrm>
        </p:grpSpPr>
        <p:sp>
          <p:nvSpPr>
            <p:cNvPr id="32" name="Freeform: Shape 31">
              <a:extLst>
                <a:ext uri="{FF2B5EF4-FFF2-40B4-BE49-F238E27FC236}">
                  <a16:creationId xmlns:a16="http://schemas.microsoft.com/office/drawing/2014/main" id="{1C145360-2071-4804-80EA-A8BB9502C4C5}"/>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34738D"/>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7" name="Oval 26">
              <a:extLst>
                <a:ext uri="{FF2B5EF4-FFF2-40B4-BE49-F238E27FC236}">
                  <a16:creationId xmlns:a16="http://schemas.microsoft.com/office/drawing/2014/main" id="{908C00E4-52F5-41E8-86BC-AD110F412EC9}"/>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28" name="TextBox 27">
            <a:extLst>
              <a:ext uri="{FF2B5EF4-FFF2-40B4-BE49-F238E27FC236}">
                <a16:creationId xmlns:a16="http://schemas.microsoft.com/office/drawing/2014/main" id="{EEDDA78F-0D4A-4D7F-92B1-DF122973185D}"/>
              </a:ext>
            </a:extLst>
          </p:cNvPr>
          <p:cNvSpPr txBox="1"/>
          <p:nvPr/>
        </p:nvSpPr>
        <p:spPr>
          <a:xfrm>
            <a:off x="1620486" y="1966434"/>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C4F54"/>
                </a:solidFill>
              </a:rPr>
              <a:t>YOUR TITLE</a:t>
            </a:r>
            <a:br>
              <a:rPr lang="en-US" sz="1333" dirty="0">
                <a:solidFill>
                  <a:srgbClr val="4C4F54"/>
                </a:solidFill>
              </a:rPr>
            </a:br>
            <a:r>
              <a:rPr lang="en-US" sz="900" dirty="0">
                <a:solidFill>
                  <a:srgbClr val="4C4F54"/>
                </a:solidFill>
                <a:latin typeface="Candara" panose="020E0502030303020204" pitchFamily="34" charset="0"/>
              </a:rPr>
              <a:t>Lorem ipsum dolor sit amet, consectetur.</a:t>
            </a:r>
            <a:endParaRPr lang="en-US" sz="1400" dirty="0">
              <a:solidFill>
                <a:srgbClr val="4C4F54"/>
              </a:solidFill>
            </a:endParaRPr>
          </a:p>
        </p:txBody>
      </p:sp>
      <p:sp>
        <p:nvSpPr>
          <p:cNvPr id="33" name="Text Box 10">
            <a:extLst>
              <a:ext uri="{FF2B5EF4-FFF2-40B4-BE49-F238E27FC236}">
                <a16:creationId xmlns:a16="http://schemas.microsoft.com/office/drawing/2014/main" id="{16756AFA-3B88-4A6E-BB3E-6DC275165D18}"/>
              </a:ext>
            </a:extLst>
          </p:cNvPr>
          <p:cNvSpPr txBox="1">
            <a:spLocks noChangeArrowheads="1"/>
          </p:cNvSpPr>
          <p:nvPr/>
        </p:nvSpPr>
        <p:spPr bwMode="auto">
          <a:xfrm>
            <a:off x="1566648" y="5953145"/>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rgbClr val="4C4F54"/>
                </a:solidFill>
                <a:latin typeface="Bernard MT Condensed" panose="02050806060905020404" pitchFamily="18" charset="0"/>
              </a:rPr>
              <a:t>2016</a:t>
            </a:r>
            <a:endParaRPr lang="en-US" sz="2400" dirty="0">
              <a:solidFill>
                <a:srgbClr val="4C4F54"/>
              </a:solidFill>
            </a:endParaRPr>
          </a:p>
        </p:txBody>
      </p:sp>
      <p:grpSp>
        <p:nvGrpSpPr>
          <p:cNvPr id="35" name="Group 34">
            <a:extLst>
              <a:ext uri="{FF2B5EF4-FFF2-40B4-BE49-F238E27FC236}">
                <a16:creationId xmlns:a16="http://schemas.microsoft.com/office/drawing/2014/main" id="{C2DB51BF-1963-4FD0-94BE-EB6530751991}"/>
              </a:ext>
            </a:extLst>
          </p:cNvPr>
          <p:cNvGrpSpPr/>
          <p:nvPr/>
        </p:nvGrpSpPr>
        <p:grpSpPr>
          <a:xfrm>
            <a:off x="4845115" y="2795934"/>
            <a:ext cx="137160" cy="3053179"/>
            <a:chOff x="3108960" y="2506374"/>
            <a:chExt cx="137160" cy="3053179"/>
          </a:xfrm>
        </p:grpSpPr>
        <p:cxnSp>
          <p:nvCxnSpPr>
            <p:cNvPr id="36" name="Straight Connector 35">
              <a:extLst>
                <a:ext uri="{FF2B5EF4-FFF2-40B4-BE49-F238E27FC236}">
                  <a16:creationId xmlns:a16="http://schemas.microsoft.com/office/drawing/2014/main" id="{CEF42CE2-C807-44E3-B596-2EBED4A77E56}"/>
                </a:ext>
              </a:extLst>
            </p:cNvPr>
            <p:cNvCxnSpPr>
              <a:cxnSpLocks/>
            </p:cNvCxnSpPr>
            <p:nvPr/>
          </p:nvCxnSpPr>
          <p:spPr>
            <a:xfrm flipH="1">
              <a:off x="3175203" y="2506374"/>
              <a:ext cx="4672" cy="2926080"/>
            </a:xfrm>
            <a:prstGeom prst="line">
              <a:avLst/>
            </a:prstGeom>
            <a:ln w="25400">
              <a:solidFill>
                <a:srgbClr val="4C4F54"/>
              </a:solidFill>
            </a:ln>
            <a:effectLst/>
          </p:spPr>
          <p:style>
            <a:lnRef idx="1">
              <a:schemeClr val="accent1"/>
            </a:lnRef>
            <a:fillRef idx="0">
              <a:schemeClr val="accent1"/>
            </a:fillRef>
            <a:effectRef idx="0">
              <a:schemeClr val="accent1"/>
            </a:effectRef>
            <a:fontRef idx="minor">
              <a:schemeClr val="tx1"/>
            </a:fontRef>
          </p:style>
        </p:cxnSp>
        <p:sp>
          <p:nvSpPr>
            <p:cNvPr id="37" name="Oval 36">
              <a:extLst>
                <a:ext uri="{FF2B5EF4-FFF2-40B4-BE49-F238E27FC236}">
                  <a16:creationId xmlns:a16="http://schemas.microsoft.com/office/drawing/2014/main" id="{B18EC9C9-2194-4636-8773-7C224E596CFF}"/>
                </a:ext>
              </a:extLst>
            </p:cNvPr>
            <p:cNvSpPr>
              <a:spLocks noChangeAspect="1"/>
            </p:cNvSpPr>
            <p:nvPr/>
          </p:nvSpPr>
          <p:spPr>
            <a:xfrm>
              <a:off x="3108960" y="5422393"/>
              <a:ext cx="137160" cy="137160"/>
            </a:xfrm>
            <a:prstGeom prst="ellipse">
              <a:avLst/>
            </a:prstGeom>
            <a:solidFill>
              <a:schemeClr val="bg1">
                <a:lumMod val="85000"/>
              </a:schemeClr>
            </a:solidFill>
            <a:ln>
              <a:solidFill>
                <a:srgbClr val="4C4F54"/>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grpSp>
        <p:nvGrpSpPr>
          <p:cNvPr id="38" name="Group 37">
            <a:extLst>
              <a:ext uri="{FF2B5EF4-FFF2-40B4-BE49-F238E27FC236}">
                <a16:creationId xmlns:a16="http://schemas.microsoft.com/office/drawing/2014/main" id="{99F81A47-27A2-4A49-BDF1-D756A4BB9571}"/>
              </a:ext>
            </a:extLst>
          </p:cNvPr>
          <p:cNvGrpSpPr/>
          <p:nvPr/>
        </p:nvGrpSpPr>
        <p:grpSpPr>
          <a:xfrm>
            <a:off x="4316998" y="1657265"/>
            <a:ext cx="1188720" cy="1422899"/>
            <a:chOff x="2580843" y="1367705"/>
            <a:chExt cx="1188720" cy="1422899"/>
          </a:xfrm>
        </p:grpSpPr>
        <p:sp>
          <p:nvSpPr>
            <p:cNvPr id="39" name="Freeform: Shape 38">
              <a:extLst>
                <a:ext uri="{FF2B5EF4-FFF2-40B4-BE49-F238E27FC236}">
                  <a16:creationId xmlns:a16="http://schemas.microsoft.com/office/drawing/2014/main" id="{181DEC94-6618-46F8-A2A8-4825253BEC28}"/>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EF9D27"/>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40" name="Oval 39">
              <a:extLst>
                <a:ext uri="{FF2B5EF4-FFF2-40B4-BE49-F238E27FC236}">
                  <a16:creationId xmlns:a16="http://schemas.microsoft.com/office/drawing/2014/main" id="{FAED120C-02C9-40B2-98D1-50C2134D3FE6}"/>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41" name="TextBox 40">
            <a:extLst>
              <a:ext uri="{FF2B5EF4-FFF2-40B4-BE49-F238E27FC236}">
                <a16:creationId xmlns:a16="http://schemas.microsoft.com/office/drawing/2014/main" id="{AD4FCDF9-28E1-4B4B-91B4-BAB0F1184EFC}"/>
              </a:ext>
            </a:extLst>
          </p:cNvPr>
          <p:cNvSpPr txBox="1"/>
          <p:nvPr/>
        </p:nvSpPr>
        <p:spPr>
          <a:xfrm>
            <a:off x="4466112" y="1966434"/>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C4F54"/>
                </a:solidFill>
              </a:rPr>
              <a:t>YOUR TITLE</a:t>
            </a:r>
            <a:br>
              <a:rPr lang="en-US" sz="1333" dirty="0">
                <a:solidFill>
                  <a:srgbClr val="4C4F54"/>
                </a:solidFill>
              </a:rPr>
            </a:br>
            <a:r>
              <a:rPr lang="en-US" sz="900" dirty="0">
                <a:solidFill>
                  <a:srgbClr val="4C4F54"/>
                </a:solidFill>
                <a:latin typeface="Candara" panose="020E0502030303020204" pitchFamily="34" charset="0"/>
              </a:rPr>
              <a:t>Lorem ipsum dolor sit amet, consectetur.</a:t>
            </a:r>
            <a:endParaRPr lang="en-US" sz="1400" dirty="0">
              <a:solidFill>
                <a:srgbClr val="4C4F54"/>
              </a:solidFill>
            </a:endParaRPr>
          </a:p>
        </p:txBody>
      </p:sp>
      <p:sp>
        <p:nvSpPr>
          <p:cNvPr id="42" name="Text Box 10">
            <a:extLst>
              <a:ext uri="{FF2B5EF4-FFF2-40B4-BE49-F238E27FC236}">
                <a16:creationId xmlns:a16="http://schemas.microsoft.com/office/drawing/2014/main" id="{B4C1CA4C-4B1C-415A-9138-331CA88D3257}"/>
              </a:ext>
            </a:extLst>
          </p:cNvPr>
          <p:cNvSpPr txBox="1">
            <a:spLocks noChangeArrowheads="1"/>
          </p:cNvSpPr>
          <p:nvPr/>
        </p:nvSpPr>
        <p:spPr bwMode="auto">
          <a:xfrm>
            <a:off x="4412274" y="5953145"/>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rgbClr val="4C4F54"/>
                </a:solidFill>
                <a:latin typeface="Bernard MT Condensed" panose="02050806060905020404" pitchFamily="18" charset="0"/>
              </a:rPr>
              <a:t>2018</a:t>
            </a:r>
            <a:endParaRPr lang="en-US" sz="2400" dirty="0">
              <a:solidFill>
                <a:srgbClr val="4C4F54"/>
              </a:solidFill>
            </a:endParaRPr>
          </a:p>
        </p:txBody>
      </p:sp>
      <p:grpSp>
        <p:nvGrpSpPr>
          <p:cNvPr id="43" name="Group 42">
            <a:extLst>
              <a:ext uri="{FF2B5EF4-FFF2-40B4-BE49-F238E27FC236}">
                <a16:creationId xmlns:a16="http://schemas.microsoft.com/office/drawing/2014/main" id="{8A6F9643-E7A4-457A-BB04-50FD6E9C4BC6}"/>
              </a:ext>
            </a:extLst>
          </p:cNvPr>
          <p:cNvGrpSpPr/>
          <p:nvPr/>
        </p:nvGrpSpPr>
        <p:grpSpPr>
          <a:xfrm>
            <a:off x="7653815" y="2787008"/>
            <a:ext cx="137160" cy="3053179"/>
            <a:chOff x="3108960" y="2506374"/>
            <a:chExt cx="137160" cy="3053179"/>
          </a:xfrm>
        </p:grpSpPr>
        <p:cxnSp>
          <p:nvCxnSpPr>
            <p:cNvPr id="44" name="Straight Connector 43">
              <a:extLst>
                <a:ext uri="{FF2B5EF4-FFF2-40B4-BE49-F238E27FC236}">
                  <a16:creationId xmlns:a16="http://schemas.microsoft.com/office/drawing/2014/main" id="{FF0DD873-4007-449D-9232-7DEC94C67E69}"/>
                </a:ext>
              </a:extLst>
            </p:cNvPr>
            <p:cNvCxnSpPr>
              <a:cxnSpLocks/>
            </p:cNvCxnSpPr>
            <p:nvPr/>
          </p:nvCxnSpPr>
          <p:spPr>
            <a:xfrm flipH="1">
              <a:off x="3175203" y="2506374"/>
              <a:ext cx="4672" cy="2926080"/>
            </a:xfrm>
            <a:prstGeom prst="line">
              <a:avLst/>
            </a:prstGeom>
            <a:ln w="25400">
              <a:solidFill>
                <a:srgbClr val="4C4F54"/>
              </a:solidFill>
            </a:ln>
            <a:effectLst/>
          </p:spPr>
          <p:style>
            <a:lnRef idx="1">
              <a:schemeClr val="accent1"/>
            </a:lnRef>
            <a:fillRef idx="0">
              <a:schemeClr val="accent1"/>
            </a:fillRef>
            <a:effectRef idx="0">
              <a:schemeClr val="accent1"/>
            </a:effectRef>
            <a:fontRef idx="minor">
              <a:schemeClr val="tx1"/>
            </a:fontRef>
          </p:style>
        </p:cxnSp>
        <p:sp>
          <p:nvSpPr>
            <p:cNvPr id="45" name="Oval 44">
              <a:extLst>
                <a:ext uri="{FF2B5EF4-FFF2-40B4-BE49-F238E27FC236}">
                  <a16:creationId xmlns:a16="http://schemas.microsoft.com/office/drawing/2014/main" id="{79D1DE92-7510-46BF-960E-BBDC90D8EF7D}"/>
                </a:ext>
              </a:extLst>
            </p:cNvPr>
            <p:cNvSpPr>
              <a:spLocks noChangeAspect="1"/>
            </p:cNvSpPr>
            <p:nvPr/>
          </p:nvSpPr>
          <p:spPr>
            <a:xfrm>
              <a:off x="3108960" y="5422393"/>
              <a:ext cx="137160" cy="137160"/>
            </a:xfrm>
            <a:prstGeom prst="ellipse">
              <a:avLst/>
            </a:prstGeom>
            <a:solidFill>
              <a:schemeClr val="bg1">
                <a:lumMod val="85000"/>
              </a:schemeClr>
            </a:solidFill>
            <a:ln>
              <a:solidFill>
                <a:srgbClr val="4C4F54"/>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grpSp>
        <p:nvGrpSpPr>
          <p:cNvPr id="46" name="Group 45">
            <a:extLst>
              <a:ext uri="{FF2B5EF4-FFF2-40B4-BE49-F238E27FC236}">
                <a16:creationId xmlns:a16="http://schemas.microsoft.com/office/drawing/2014/main" id="{77EDAA0F-EFD3-46BA-99A3-E5A80EFFA28A}"/>
              </a:ext>
            </a:extLst>
          </p:cNvPr>
          <p:cNvGrpSpPr/>
          <p:nvPr/>
        </p:nvGrpSpPr>
        <p:grpSpPr>
          <a:xfrm>
            <a:off x="7125698" y="1648339"/>
            <a:ext cx="1188720" cy="1422899"/>
            <a:chOff x="2580843" y="1367705"/>
            <a:chExt cx="1188720" cy="1422899"/>
          </a:xfrm>
        </p:grpSpPr>
        <p:sp>
          <p:nvSpPr>
            <p:cNvPr id="47" name="Freeform: Shape 46">
              <a:extLst>
                <a:ext uri="{FF2B5EF4-FFF2-40B4-BE49-F238E27FC236}">
                  <a16:creationId xmlns:a16="http://schemas.microsoft.com/office/drawing/2014/main" id="{C0CBE5DD-31A6-45D9-ABDB-021C2ABCF76C}"/>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564267"/>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48" name="Oval 47">
              <a:extLst>
                <a:ext uri="{FF2B5EF4-FFF2-40B4-BE49-F238E27FC236}">
                  <a16:creationId xmlns:a16="http://schemas.microsoft.com/office/drawing/2014/main" id="{DF3E7BF3-78D3-4CBE-9C1F-6892AC1D09C4}"/>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49" name="TextBox 48">
            <a:extLst>
              <a:ext uri="{FF2B5EF4-FFF2-40B4-BE49-F238E27FC236}">
                <a16:creationId xmlns:a16="http://schemas.microsoft.com/office/drawing/2014/main" id="{A078F0FD-E11A-4638-8C16-C1B6137A49D2}"/>
              </a:ext>
            </a:extLst>
          </p:cNvPr>
          <p:cNvSpPr txBox="1"/>
          <p:nvPr/>
        </p:nvSpPr>
        <p:spPr>
          <a:xfrm>
            <a:off x="7274812" y="1957508"/>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C4F54"/>
                </a:solidFill>
              </a:rPr>
              <a:t>YOUR TITLE</a:t>
            </a:r>
            <a:br>
              <a:rPr lang="en-US" sz="1333" dirty="0">
                <a:solidFill>
                  <a:srgbClr val="4C4F54"/>
                </a:solidFill>
              </a:rPr>
            </a:br>
            <a:r>
              <a:rPr lang="en-US" sz="900" dirty="0">
                <a:solidFill>
                  <a:srgbClr val="4C4F54"/>
                </a:solidFill>
                <a:latin typeface="Candara" panose="020E0502030303020204" pitchFamily="34" charset="0"/>
              </a:rPr>
              <a:t>Lorem ipsum dolor sit amet, consectetur.</a:t>
            </a:r>
            <a:endParaRPr lang="en-US" sz="1400" dirty="0">
              <a:solidFill>
                <a:srgbClr val="4C4F54"/>
              </a:solidFill>
            </a:endParaRPr>
          </a:p>
        </p:txBody>
      </p:sp>
      <p:sp>
        <p:nvSpPr>
          <p:cNvPr id="50" name="Text Box 10">
            <a:extLst>
              <a:ext uri="{FF2B5EF4-FFF2-40B4-BE49-F238E27FC236}">
                <a16:creationId xmlns:a16="http://schemas.microsoft.com/office/drawing/2014/main" id="{41C03B3D-14D4-403D-AF26-E9DD453C904E}"/>
              </a:ext>
            </a:extLst>
          </p:cNvPr>
          <p:cNvSpPr txBox="1">
            <a:spLocks noChangeArrowheads="1"/>
          </p:cNvSpPr>
          <p:nvPr/>
        </p:nvSpPr>
        <p:spPr bwMode="auto">
          <a:xfrm>
            <a:off x="7220974" y="594421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rgbClr val="4C4F54"/>
                </a:solidFill>
                <a:latin typeface="Bernard MT Condensed" panose="02050806060905020404" pitchFamily="18" charset="0"/>
              </a:rPr>
              <a:t>2020</a:t>
            </a:r>
            <a:endParaRPr lang="en-US" sz="2400" dirty="0">
              <a:solidFill>
                <a:srgbClr val="4C4F54"/>
              </a:solidFill>
            </a:endParaRPr>
          </a:p>
        </p:txBody>
      </p:sp>
      <p:grpSp>
        <p:nvGrpSpPr>
          <p:cNvPr id="51" name="Group 50">
            <a:extLst>
              <a:ext uri="{FF2B5EF4-FFF2-40B4-BE49-F238E27FC236}">
                <a16:creationId xmlns:a16="http://schemas.microsoft.com/office/drawing/2014/main" id="{B9810B4B-23FB-4B52-9D9F-4B9349A94A0C}"/>
              </a:ext>
            </a:extLst>
          </p:cNvPr>
          <p:cNvGrpSpPr/>
          <p:nvPr/>
        </p:nvGrpSpPr>
        <p:grpSpPr>
          <a:xfrm>
            <a:off x="3392336" y="4304721"/>
            <a:ext cx="137160" cy="1556486"/>
            <a:chOff x="3108960" y="4003067"/>
            <a:chExt cx="137160" cy="1556486"/>
          </a:xfrm>
        </p:grpSpPr>
        <p:cxnSp>
          <p:nvCxnSpPr>
            <p:cNvPr id="52" name="Straight Connector 51">
              <a:extLst>
                <a:ext uri="{FF2B5EF4-FFF2-40B4-BE49-F238E27FC236}">
                  <a16:creationId xmlns:a16="http://schemas.microsoft.com/office/drawing/2014/main" id="{D3794882-2B3F-4595-BA6C-AB563FC18D96}"/>
                </a:ext>
              </a:extLst>
            </p:cNvPr>
            <p:cNvCxnSpPr>
              <a:cxnSpLocks/>
            </p:cNvCxnSpPr>
            <p:nvPr/>
          </p:nvCxnSpPr>
          <p:spPr>
            <a:xfrm flipH="1">
              <a:off x="3175204" y="4003067"/>
              <a:ext cx="4672" cy="1463040"/>
            </a:xfrm>
            <a:prstGeom prst="line">
              <a:avLst/>
            </a:prstGeom>
            <a:ln w="25400">
              <a:solidFill>
                <a:srgbClr val="4C4F54"/>
              </a:solidFill>
            </a:ln>
            <a:effectLst/>
          </p:spPr>
          <p:style>
            <a:lnRef idx="1">
              <a:schemeClr val="accent1"/>
            </a:lnRef>
            <a:fillRef idx="0">
              <a:schemeClr val="accent1"/>
            </a:fillRef>
            <a:effectRef idx="0">
              <a:schemeClr val="accent1"/>
            </a:effectRef>
            <a:fontRef idx="minor">
              <a:schemeClr val="tx1"/>
            </a:fontRef>
          </p:style>
        </p:cxnSp>
        <p:sp>
          <p:nvSpPr>
            <p:cNvPr id="53" name="Oval 52">
              <a:extLst>
                <a:ext uri="{FF2B5EF4-FFF2-40B4-BE49-F238E27FC236}">
                  <a16:creationId xmlns:a16="http://schemas.microsoft.com/office/drawing/2014/main" id="{5A306FC6-1813-4511-A177-F3A19C7CB9FF}"/>
                </a:ext>
              </a:extLst>
            </p:cNvPr>
            <p:cNvSpPr>
              <a:spLocks noChangeAspect="1"/>
            </p:cNvSpPr>
            <p:nvPr/>
          </p:nvSpPr>
          <p:spPr>
            <a:xfrm>
              <a:off x="3108960" y="5422393"/>
              <a:ext cx="137160" cy="137160"/>
            </a:xfrm>
            <a:prstGeom prst="ellipse">
              <a:avLst/>
            </a:prstGeom>
            <a:solidFill>
              <a:schemeClr val="bg1">
                <a:lumMod val="85000"/>
              </a:schemeClr>
            </a:solidFill>
            <a:ln>
              <a:solidFill>
                <a:srgbClr val="4C4F54"/>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grpSp>
        <p:nvGrpSpPr>
          <p:cNvPr id="54" name="Group 53">
            <a:extLst>
              <a:ext uri="{FF2B5EF4-FFF2-40B4-BE49-F238E27FC236}">
                <a16:creationId xmlns:a16="http://schemas.microsoft.com/office/drawing/2014/main" id="{6945C284-2DB6-4285-AD3E-3DA561D97840}"/>
              </a:ext>
            </a:extLst>
          </p:cNvPr>
          <p:cNvGrpSpPr/>
          <p:nvPr/>
        </p:nvGrpSpPr>
        <p:grpSpPr>
          <a:xfrm>
            <a:off x="2864220" y="3124891"/>
            <a:ext cx="1188720" cy="1422899"/>
            <a:chOff x="2580843" y="1367705"/>
            <a:chExt cx="1188720" cy="1422899"/>
          </a:xfrm>
        </p:grpSpPr>
        <p:sp>
          <p:nvSpPr>
            <p:cNvPr id="55" name="Freeform: Shape 54">
              <a:extLst>
                <a:ext uri="{FF2B5EF4-FFF2-40B4-BE49-F238E27FC236}">
                  <a16:creationId xmlns:a16="http://schemas.microsoft.com/office/drawing/2014/main" id="{2430D501-A86C-4A81-AB60-3843D3222227}"/>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189A80"/>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56" name="Oval 55">
              <a:extLst>
                <a:ext uri="{FF2B5EF4-FFF2-40B4-BE49-F238E27FC236}">
                  <a16:creationId xmlns:a16="http://schemas.microsoft.com/office/drawing/2014/main" id="{7B0233C5-2780-4DD4-890B-758414EA79B9}"/>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57" name="TextBox 56">
            <a:extLst>
              <a:ext uri="{FF2B5EF4-FFF2-40B4-BE49-F238E27FC236}">
                <a16:creationId xmlns:a16="http://schemas.microsoft.com/office/drawing/2014/main" id="{510DAE3C-560E-4654-B9AA-B73529953C42}"/>
              </a:ext>
            </a:extLst>
          </p:cNvPr>
          <p:cNvSpPr txBox="1"/>
          <p:nvPr/>
        </p:nvSpPr>
        <p:spPr>
          <a:xfrm>
            <a:off x="3013334" y="3434060"/>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C4F54"/>
                </a:solidFill>
              </a:rPr>
              <a:t>YOUR TITLE</a:t>
            </a:r>
            <a:br>
              <a:rPr lang="en-US" sz="1333" dirty="0">
                <a:solidFill>
                  <a:srgbClr val="4C4F54"/>
                </a:solidFill>
              </a:rPr>
            </a:br>
            <a:r>
              <a:rPr lang="en-US" sz="900" dirty="0">
                <a:solidFill>
                  <a:srgbClr val="4C4F54"/>
                </a:solidFill>
                <a:latin typeface="Candara" panose="020E0502030303020204" pitchFamily="34" charset="0"/>
              </a:rPr>
              <a:t>Lorem ipsum dolor sit amet, consectetur.</a:t>
            </a:r>
            <a:endParaRPr lang="en-US" sz="1400" dirty="0">
              <a:solidFill>
                <a:srgbClr val="4C4F54"/>
              </a:solidFill>
            </a:endParaRPr>
          </a:p>
        </p:txBody>
      </p:sp>
      <p:sp>
        <p:nvSpPr>
          <p:cNvPr id="58" name="Text Box 10">
            <a:extLst>
              <a:ext uri="{FF2B5EF4-FFF2-40B4-BE49-F238E27FC236}">
                <a16:creationId xmlns:a16="http://schemas.microsoft.com/office/drawing/2014/main" id="{0660D004-9C07-4021-B90D-3C94E08C46CB}"/>
              </a:ext>
            </a:extLst>
          </p:cNvPr>
          <p:cNvSpPr txBox="1">
            <a:spLocks noChangeArrowheads="1"/>
          </p:cNvSpPr>
          <p:nvPr/>
        </p:nvSpPr>
        <p:spPr bwMode="auto">
          <a:xfrm>
            <a:off x="2959495" y="596523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rgbClr val="4C4F54"/>
                </a:solidFill>
                <a:latin typeface="Bernard MT Condensed" panose="02050806060905020404" pitchFamily="18" charset="0"/>
              </a:rPr>
              <a:t>2017</a:t>
            </a:r>
            <a:endParaRPr lang="en-US" sz="2400" dirty="0">
              <a:solidFill>
                <a:srgbClr val="4C4F54"/>
              </a:solidFill>
            </a:endParaRPr>
          </a:p>
        </p:txBody>
      </p:sp>
      <p:grpSp>
        <p:nvGrpSpPr>
          <p:cNvPr id="59" name="Group 58">
            <a:extLst>
              <a:ext uri="{FF2B5EF4-FFF2-40B4-BE49-F238E27FC236}">
                <a16:creationId xmlns:a16="http://schemas.microsoft.com/office/drawing/2014/main" id="{45840852-2FDD-4F90-8917-8F9D904EACCF}"/>
              </a:ext>
            </a:extLst>
          </p:cNvPr>
          <p:cNvGrpSpPr/>
          <p:nvPr/>
        </p:nvGrpSpPr>
        <p:grpSpPr>
          <a:xfrm>
            <a:off x="6229468" y="4304721"/>
            <a:ext cx="137160" cy="1556486"/>
            <a:chOff x="3108960" y="4003067"/>
            <a:chExt cx="137160" cy="1556486"/>
          </a:xfrm>
        </p:grpSpPr>
        <p:cxnSp>
          <p:nvCxnSpPr>
            <p:cNvPr id="60" name="Straight Connector 59">
              <a:extLst>
                <a:ext uri="{FF2B5EF4-FFF2-40B4-BE49-F238E27FC236}">
                  <a16:creationId xmlns:a16="http://schemas.microsoft.com/office/drawing/2014/main" id="{96EB7AD8-63FC-450C-9E00-E04D5AD0C7ED}"/>
                </a:ext>
              </a:extLst>
            </p:cNvPr>
            <p:cNvCxnSpPr>
              <a:cxnSpLocks/>
            </p:cNvCxnSpPr>
            <p:nvPr/>
          </p:nvCxnSpPr>
          <p:spPr>
            <a:xfrm flipH="1">
              <a:off x="3175204" y="4003067"/>
              <a:ext cx="4672" cy="1463040"/>
            </a:xfrm>
            <a:prstGeom prst="line">
              <a:avLst/>
            </a:prstGeom>
            <a:ln w="25400">
              <a:solidFill>
                <a:srgbClr val="4C4F54"/>
              </a:solidFill>
            </a:ln>
            <a:effectLst/>
          </p:spPr>
          <p:style>
            <a:lnRef idx="1">
              <a:schemeClr val="accent1"/>
            </a:lnRef>
            <a:fillRef idx="0">
              <a:schemeClr val="accent1"/>
            </a:fillRef>
            <a:effectRef idx="0">
              <a:schemeClr val="accent1"/>
            </a:effectRef>
            <a:fontRef idx="minor">
              <a:schemeClr val="tx1"/>
            </a:fontRef>
          </p:style>
        </p:cxnSp>
        <p:sp>
          <p:nvSpPr>
            <p:cNvPr id="61" name="Oval 60">
              <a:extLst>
                <a:ext uri="{FF2B5EF4-FFF2-40B4-BE49-F238E27FC236}">
                  <a16:creationId xmlns:a16="http://schemas.microsoft.com/office/drawing/2014/main" id="{A02733CB-2F2D-4A75-BF98-71F0FE235B10}"/>
                </a:ext>
              </a:extLst>
            </p:cNvPr>
            <p:cNvSpPr>
              <a:spLocks noChangeAspect="1"/>
            </p:cNvSpPr>
            <p:nvPr/>
          </p:nvSpPr>
          <p:spPr>
            <a:xfrm>
              <a:off x="3108960" y="5422393"/>
              <a:ext cx="137160" cy="137160"/>
            </a:xfrm>
            <a:prstGeom prst="ellipse">
              <a:avLst/>
            </a:prstGeom>
            <a:solidFill>
              <a:schemeClr val="bg1">
                <a:lumMod val="85000"/>
              </a:schemeClr>
            </a:solidFill>
            <a:ln>
              <a:solidFill>
                <a:srgbClr val="4C4F54"/>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grpSp>
        <p:nvGrpSpPr>
          <p:cNvPr id="62" name="Group 61">
            <a:extLst>
              <a:ext uri="{FF2B5EF4-FFF2-40B4-BE49-F238E27FC236}">
                <a16:creationId xmlns:a16="http://schemas.microsoft.com/office/drawing/2014/main" id="{903D657C-4B7D-4554-BEBB-C3E0F0A8DCBE}"/>
              </a:ext>
            </a:extLst>
          </p:cNvPr>
          <p:cNvGrpSpPr/>
          <p:nvPr/>
        </p:nvGrpSpPr>
        <p:grpSpPr>
          <a:xfrm>
            <a:off x="5701352" y="3124891"/>
            <a:ext cx="1188720" cy="1422899"/>
            <a:chOff x="2580843" y="1367705"/>
            <a:chExt cx="1188720" cy="1422899"/>
          </a:xfrm>
        </p:grpSpPr>
        <p:sp>
          <p:nvSpPr>
            <p:cNvPr id="63" name="Freeform: Shape 62">
              <a:extLst>
                <a:ext uri="{FF2B5EF4-FFF2-40B4-BE49-F238E27FC236}">
                  <a16:creationId xmlns:a16="http://schemas.microsoft.com/office/drawing/2014/main" id="{32ECDF95-C507-4AA6-B48D-D36C9063390B}"/>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D34132"/>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64" name="Oval 63">
              <a:extLst>
                <a:ext uri="{FF2B5EF4-FFF2-40B4-BE49-F238E27FC236}">
                  <a16:creationId xmlns:a16="http://schemas.microsoft.com/office/drawing/2014/main" id="{6A0E9917-D567-49A8-8B75-392737725D98}"/>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65" name="TextBox 64">
            <a:extLst>
              <a:ext uri="{FF2B5EF4-FFF2-40B4-BE49-F238E27FC236}">
                <a16:creationId xmlns:a16="http://schemas.microsoft.com/office/drawing/2014/main" id="{869FB8C8-B925-4BE7-8F19-6C344D933844}"/>
              </a:ext>
            </a:extLst>
          </p:cNvPr>
          <p:cNvSpPr txBox="1"/>
          <p:nvPr/>
        </p:nvSpPr>
        <p:spPr>
          <a:xfrm>
            <a:off x="5850466" y="3434060"/>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C4F54"/>
                </a:solidFill>
              </a:rPr>
              <a:t>YOUR TITLE</a:t>
            </a:r>
            <a:br>
              <a:rPr lang="en-US" sz="1333" dirty="0">
                <a:solidFill>
                  <a:srgbClr val="4C4F54"/>
                </a:solidFill>
              </a:rPr>
            </a:br>
            <a:r>
              <a:rPr lang="en-US" sz="900" dirty="0">
                <a:solidFill>
                  <a:srgbClr val="4C4F54"/>
                </a:solidFill>
                <a:latin typeface="Candara" panose="020E0502030303020204" pitchFamily="34" charset="0"/>
              </a:rPr>
              <a:t>Lorem ipsum dolor sit amet, consectetur.</a:t>
            </a:r>
            <a:endParaRPr lang="en-US" sz="1400" dirty="0">
              <a:solidFill>
                <a:srgbClr val="4C4F54"/>
              </a:solidFill>
            </a:endParaRPr>
          </a:p>
        </p:txBody>
      </p:sp>
      <p:sp>
        <p:nvSpPr>
          <p:cNvPr id="66" name="Text Box 10">
            <a:extLst>
              <a:ext uri="{FF2B5EF4-FFF2-40B4-BE49-F238E27FC236}">
                <a16:creationId xmlns:a16="http://schemas.microsoft.com/office/drawing/2014/main" id="{69224D9A-4673-48E8-A25B-29BC7EFA7946}"/>
              </a:ext>
            </a:extLst>
          </p:cNvPr>
          <p:cNvSpPr txBox="1">
            <a:spLocks noChangeArrowheads="1"/>
          </p:cNvSpPr>
          <p:nvPr/>
        </p:nvSpPr>
        <p:spPr bwMode="auto">
          <a:xfrm>
            <a:off x="5796627" y="596523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rgbClr val="4C4F54"/>
                </a:solidFill>
                <a:latin typeface="Bernard MT Condensed" panose="02050806060905020404" pitchFamily="18" charset="0"/>
              </a:rPr>
              <a:t>2019</a:t>
            </a:r>
            <a:endParaRPr lang="en-US" sz="2400" dirty="0">
              <a:solidFill>
                <a:srgbClr val="4C4F54"/>
              </a:solidFill>
            </a:endParaRPr>
          </a:p>
        </p:txBody>
      </p:sp>
      <p:grpSp>
        <p:nvGrpSpPr>
          <p:cNvPr id="67" name="Group 66">
            <a:extLst>
              <a:ext uri="{FF2B5EF4-FFF2-40B4-BE49-F238E27FC236}">
                <a16:creationId xmlns:a16="http://schemas.microsoft.com/office/drawing/2014/main" id="{18F70F72-DF19-4534-BB74-9D81CBA0A50A}"/>
              </a:ext>
            </a:extLst>
          </p:cNvPr>
          <p:cNvGrpSpPr/>
          <p:nvPr/>
        </p:nvGrpSpPr>
        <p:grpSpPr>
          <a:xfrm>
            <a:off x="9017821" y="4288988"/>
            <a:ext cx="137160" cy="1556486"/>
            <a:chOff x="3108960" y="4003067"/>
            <a:chExt cx="137160" cy="1556486"/>
          </a:xfrm>
        </p:grpSpPr>
        <p:cxnSp>
          <p:nvCxnSpPr>
            <p:cNvPr id="68" name="Straight Connector 67">
              <a:extLst>
                <a:ext uri="{FF2B5EF4-FFF2-40B4-BE49-F238E27FC236}">
                  <a16:creationId xmlns:a16="http://schemas.microsoft.com/office/drawing/2014/main" id="{8B9D3791-C2AA-4772-AF88-5CE870663427}"/>
                </a:ext>
              </a:extLst>
            </p:cNvPr>
            <p:cNvCxnSpPr>
              <a:cxnSpLocks/>
            </p:cNvCxnSpPr>
            <p:nvPr/>
          </p:nvCxnSpPr>
          <p:spPr>
            <a:xfrm flipH="1">
              <a:off x="3175204" y="4003067"/>
              <a:ext cx="4672" cy="1463040"/>
            </a:xfrm>
            <a:prstGeom prst="line">
              <a:avLst/>
            </a:prstGeom>
            <a:ln w="25400">
              <a:solidFill>
                <a:srgbClr val="4C4F54"/>
              </a:solidFill>
            </a:ln>
            <a:effectLst/>
          </p:spPr>
          <p:style>
            <a:lnRef idx="1">
              <a:schemeClr val="accent1"/>
            </a:lnRef>
            <a:fillRef idx="0">
              <a:schemeClr val="accent1"/>
            </a:fillRef>
            <a:effectRef idx="0">
              <a:schemeClr val="accent1"/>
            </a:effectRef>
            <a:fontRef idx="minor">
              <a:schemeClr val="tx1"/>
            </a:fontRef>
          </p:style>
        </p:cxnSp>
        <p:sp>
          <p:nvSpPr>
            <p:cNvPr id="69" name="Oval 68">
              <a:extLst>
                <a:ext uri="{FF2B5EF4-FFF2-40B4-BE49-F238E27FC236}">
                  <a16:creationId xmlns:a16="http://schemas.microsoft.com/office/drawing/2014/main" id="{3296C200-F7C2-4AB3-916C-1E13231A5089}"/>
                </a:ext>
              </a:extLst>
            </p:cNvPr>
            <p:cNvSpPr>
              <a:spLocks noChangeAspect="1"/>
            </p:cNvSpPr>
            <p:nvPr/>
          </p:nvSpPr>
          <p:spPr>
            <a:xfrm>
              <a:off x="3108960" y="5422393"/>
              <a:ext cx="137160" cy="137160"/>
            </a:xfrm>
            <a:prstGeom prst="ellipse">
              <a:avLst/>
            </a:prstGeom>
            <a:solidFill>
              <a:schemeClr val="bg1">
                <a:lumMod val="85000"/>
              </a:schemeClr>
            </a:solidFill>
            <a:ln>
              <a:solidFill>
                <a:srgbClr val="4C4F54"/>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grpSp>
        <p:nvGrpSpPr>
          <p:cNvPr id="70" name="Group 69">
            <a:extLst>
              <a:ext uri="{FF2B5EF4-FFF2-40B4-BE49-F238E27FC236}">
                <a16:creationId xmlns:a16="http://schemas.microsoft.com/office/drawing/2014/main" id="{13C69BD2-58F6-4F1A-A7C9-7A7FD165AFB2}"/>
              </a:ext>
            </a:extLst>
          </p:cNvPr>
          <p:cNvGrpSpPr/>
          <p:nvPr/>
        </p:nvGrpSpPr>
        <p:grpSpPr>
          <a:xfrm>
            <a:off x="8489705" y="3109158"/>
            <a:ext cx="1188720" cy="1422899"/>
            <a:chOff x="2580843" y="1367705"/>
            <a:chExt cx="1188720" cy="1422899"/>
          </a:xfrm>
        </p:grpSpPr>
        <p:sp>
          <p:nvSpPr>
            <p:cNvPr id="71" name="Freeform: Shape 70">
              <a:extLst>
                <a:ext uri="{FF2B5EF4-FFF2-40B4-BE49-F238E27FC236}">
                  <a16:creationId xmlns:a16="http://schemas.microsoft.com/office/drawing/2014/main" id="{76994310-3AA5-45F0-84C5-77EAD281D3D3}"/>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686868"/>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72" name="Oval 71">
              <a:extLst>
                <a:ext uri="{FF2B5EF4-FFF2-40B4-BE49-F238E27FC236}">
                  <a16:creationId xmlns:a16="http://schemas.microsoft.com/office/drawing/2014/main" id="{096E5C12-9631-4D10-B322-2994E71ED73A}"/>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73" name="TextBox 72">
            <a:extLst>
              <a:ext uri="{FF2B5EF4-FFF2-40B4-BE49-F238E27FC236}">
                <a16:creationId xmlns:a16="http://schemas.microsoft.com/office/drawing/2014/main" id="{B6F00CED-0630-4136-8AD1-948D553A33CE}"/>
              </a:ext>
            </a:extLst>
          </p:cNvPr>
          <p:cNvSpPr txBox="1"/>
          <p:nvPr/>
        </p:nvSpPr>
        <p:spPr>
          <a:xfrm>
            <a:off x="8638819" y="3418327"/>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C4F54"/>
                </a:solidFill>
              </a:rPr>
              <a:t>YOUR TITLE</a:t>
            </a:r>
            <a:br>
              <a:rPr lang="en-US" sz="1333" dirty="0">
                <a:solidFill>
                  <a:srgbClr val="4C4F54"/>
                </a:solidFill>
              </a:rPr>
            </a:br>
            <a:r>
              <a:rPr lang="en-US" sz="900" dirty="0">
                <a:solidFill>
                  <a:srgbClr val="4C4F54"/>
                </a:solidFill>
                <a:latin typeface="Candara" panose="020E0502030303020204" pitchFamily="34" charset="0"/>
              </a:rPr>
              <a:t>Lorem ipsum dolor sit amet, consectetur.</a:t>
            </a:r>
            <a:endParaRPr lang="en-US" sz="1400" dirty="0">
              <a:solidFill>
                <a:srgbClr val="4C4F54"/>
              </a:solidFill>
            </a:endParaRPr>
          </a:p>
        </p:txBody>
      </p:sp>
      <p:sp>
        <p:nvSpPr>
          <p:cNvPr id="74" name="Text Box 10">
            <a:extLst>
              <a:ext uri="{FF2B5EF4-FFF2-40B4-BE49-F238E27FC236}">
                <a16:creationId xmlns:a16="http://schemas.microsoft.com/office/drawing/2014/main" id="{A5C06CA1-D680-4070-9CA3-CBDB93C0766F}"/>
              </a:ext>
            </a:extLst>
          </p:cNvPr>
          <p:cNvSpPr txBox="1">
            <a:spLocks noChangeArrowheads="1"/>
          </p:cNvSpPr>
          <p:nvPr/>
        </p:nvSpPr>
        <p:spPr bwMode="auto">
          <a:xfrm>
            <a:off x="8584980" y="5949506"/>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rgbClr val="4C4F54"/>
                </a:solidFill>
                <a:latin typeface="Bernard MT Condensed" panose="02050806060905020404" pitchFamily="18" charset="0"/>
              </a:rPr>
              <a:t>2021</a:t>
            </a:r>
            <a:endParaRPr lang="en-US" sz="2400" dirty="0">
              <a:solidFill>
                <a:srgbClr val="4C4F54"/>
              </a:solidFill>
            </a:endParaRPr>
          </a:p>
        </p:txBody>
      </p:sp>
      <p:sp>
        <p:nvSpPr>
          <p:cNvPr id="75" name="TextBox 74">
            <a:extLst>
              <a:ext uri="{FF2B5EF4-FFF2-40B4-BE49-F238E27FC236}">
                <a16:creationId xmlns:a16="http://schemas.microsoft.com/office/drawing/2014/main" id="{FD6C974E-EB1F-47EA-9898-98C7E601055A}"/>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902397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22" presetClass="entr" presetSubtype="4" fill="hold"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wipe(down)">
                                      <p:cBhvr>
                                        <p:cTn id="17" dur="1000"/>
                                        <p:tgtEl>
                                          <p:spTgt spid="34"/>
                                        </p:tgtEl>
                                      </p:cBhvr>
                                    </p:animEffect>
                                  </p:childTnLst>
                                </p:cTn>
                              </p:par>
                              <p:par>
                                <p:cTn id="18" presetID="42" presetClass="entr" presetSubtype="0" fill="hold" nodeType="withEffect">
                                  <p:stCondLst>
                                    <p:cond delay="75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75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1000"/>
                                        <p:tgtEl>
                                          <p:spTgt spid="28"/>
                                        </p:tgtEl>
                                      </p:cBhvr>
                                    </p:animEffect>
                                    <p:anim calcmode="lin" valueType="num">
                                      <p:cBhvr>
                                        <p:cTn id="26" dur="1000" fill="hold"/>
                                        <p:tgtEl>
                                          <p:spTgt spid="28"/>
                                        </p:tgtEl>
                                        <p:attrNameLst>
                                          <p:attrName>ppt_x</p:attrName>
                                        </p:attrNameLst>
                                      </p:cBhvr>
                                      <p:tavLst>
                                        <p:tav tm="0">
                                          <p:val>
                                            <p:strVal val="#ppt_x"/>
                                          </p:val>
                                        </p:tav>
                                        <p:tav tm="100000">
                                          <p:val>
                                            <p:strVal val="#ppt_x"/>
                                          </p:val>
                                        </p:tav>
                                      </p:tavLst>
                                    </p:anim>
                                    <p:anim calcmode="lin" valueType="num">
                                      <p:cBhvr>
                                        <p:cTn id="27" dur="1000" fill="hold"/>
                                        <p:tgtEl>
                                          <p:spTgt spid="28"/>
                                        </p:tgtEl>
                                        <p:attrNameLst>
                                          <p:attrName>ppt_y</p:attrName>
                                        </p:attrNameLst>
                                      </p:cBhvr>
                                      <p:tavLst>
                                        <p:tav tm="0">
                                          <p:val>
                                            <p:strVal val="#ppt_y+.1"/>
                                          </p:val>
                                        </p:tav>
                                        <p:tav tm="100000">
                                          <p:val>
                                            <p:strVal val="#ppt_y"/>
                                          </p:val>
                                        </p:tav>
                                      </p:tavLst>
                                    </p:anim>
                                  </p:childTnLst>
                                </p:cTn>
                              </p:par>
                            </p:childTnLst>
                          </p:cTn>
                        </p:par>
                        <p:par>
                          <p:cTn id="28" fill="hold">
                            <p:stCondLst>
                              <p:cond delay="2750"/>
                            </p:stCondLst>
                            <p:childTnLst>
                              <p:par>
                                <p:cTn id="29" presetID="21" presetClass="entr" presetSubtype="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heel(8)">
                                      <p:cBhvr>
                                        <p:cTn id="31" dur="2000"/>
                                        <p:tgtEl>
                                          <p:spTgt spid="15"/>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 calcmode="lin" valueType="num">
                                      <p:cBhvr>
                                        <p:cTn id="34" dur="1000" fill="hold"/>
                                        <p:tgtEl>
                                          <p:spTgt spid="24"/>
                                        </p:tgtEl>
                                        <p:attrNameLst>
                                          <p:attrName>ppt_w</p:attrName>
                                        </p:attrNameLst>
                                      </p:cBhvr>
                                      <p:tavLst>
                                        <p:tav tm="0">
                                          <p:val>
                                            <p:fltVal val="0"/>
                                          </p:val>
                                        </p:tav>
                                        <p:tav tm="100000">
                                          <p:val>
                                            <p:strVal val="#ppt_w"/>
                                          </p:val>
                                        </p:tav>
                                      </p:tavLst>
                                    </p:anim>
                                    <p:anim calcmode="lin" valueType="num">
                                      <p:cBhvr>
                                        <p:cTn id="35" dur="1000" fill="hold"/>
                                        <p:tgtEl>
                                          <p:spTgt spid="24"/>
                                        </p:tgtEl>
                                        <p:attrNameLst>
                                          <p:attrName>ppt_h</p:attrName>
                                        </p:attrNameLst>
                                      </p:cBhvr>
                                      <p:tavLst>
                                        <p:tav tm="0">
                                          <p:val>
                                            <p:fltVal val="0"/>
                                          </p:val>
                                        </p:tav>
                                        <p:tav tm="100000">
                                          <p:val>
                                            <p:strVal val="#ppt_h"/>
                                          </p:val>
                                        </p:tav>
                                      </p:tavLst>
                                    </p:anim>
                                    <p:animEffect transition="in" filter="fade">
                                      <p:cBhvr>
                                        <p:cTn id="36" dur="1000"/>
                                        <p:tgtEl>
                                          <p:spTgt spid="24"/>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anim calcmode="lin" valueType="num">
                                      <p:cBhvr>
                                        <p:cTn id="39" dur="1000" fill="hold"/>
                                        <p:tgtEl>
                                          <p:spTgt spid="23"/>
                                        </p:tgtEl>
                                        <p:attrNameLst>
                                          <p:attrName>ppt_w</p:attrName>
                                        </p:attrNameLst>
                                      </p:cBhvr>
                                      <p:tavLst>
                                        <p:tav tm="0">
                                          <p:val>
                                            <p:fltVal val="0"/>
                                          </p:val>
                                        </p:tav>
                                        <p:tav tm="100000">
                                          <p:val>
                                            <p:strVal val="#ppt_w"/>
                                          </p:val>
                                        </p:tav>
                                      </p:tavLst>
                                    </p:anim>
                                    <p:anim calcmode="lin" valueType="num">
                                      <p:cBhvr>
                                        <p:cTn id="40" dur="1000" fill="hold"/>
                                        <p:tgtEl>
                                          <p:spTgt spid="23"/>
                                        </p:tgtEl>
                                        <p:attrNameLst>
                                          <p:attrName>ppt_h</p:attrName>
                                        </p:attrNameLst>
                                      </p:cBhvr>
                                      <p:tavLst>
                                        <p:tav tm="0">
                                          <p:val>
                                            <p:fltVal val="0"/>
                                          </p:val>
                                        </p:tav>
                                        <p:tav tm="100000">
                                          <p:val>
                                            <p:strVal val="#ppt_h"/>
                                          </p:val>
                                        </p:tav>
                                      </p:tavLst>
                                    </p:anim>
                                    <p:animEffect transition="in" filter="fade">
                                      <p:cBhvr>
                                        <p:cTn id="41" dur="1000"/>
                                        <p:tgtEl>
                                          <p:spTgt spid="23"/>
                                        </p:tgtEl>
                                      </p:cBhvr>
                                    </p:animEffect>
                                  </p:childTnLst>
                                </p:cTn>
                              </p:par>
                            </p:childTnLst>
                          </p:cTn>
                        </p:par>
                        <p:par>
                          <p:cTn id="42" fill="hold">
                            <p:stCondLst>
                              <p:cond delay="4750"/>
                            </p:stCondLst>
                            <p:childTnLst>
                              <p:par>
                                <p:cTn id="43" presetID="53" presetClass="entr" presetSubtype="16" fill="hold" grpId="0" nodeType="afterEffect">
                                  <p:stCondLst>
                                    <p:cond delay="0"/>
                                  </p:stCondLst>
                                  <p:childTnLst>
                                    <p:set>
                                      <p:cBhvr>
                                        <p:cTn id="44" dur="1" fill="hold">
                                          <p:stCondLst>
                                            <p:cond delay="0"/>
                                          </p:stCondLst>
                                        </p:cTn>
                                        <p:tgtEl>
                                          <p:spTgt spid="58"/>
                                        </p:tgtEl>
                                        <p:attrNameLst>
                                          <p:attrName>style.visibility</p:attrName>
                                        </p:attrNameLst>
                                      </p:cBhvr>
                                      <p:to>
                                        <p:strVal val="visible"/>
                                      </p:to>
                                    </p:set>
                                    <p:anim calcmode="lin" valueType="num">
                                      <p:cBhvr>
                                        <p:cTn id="45" dur="500" fill="hold"/>
                                        <p:tgtEl>
                                          <p:spTgt spid="58"/>
                                        </p:tgtEl>
                                        <p:attrNameLst>
                                          <p:attrName>ppt_w</p:attrName>
                                        </p:attrNameLst>
                                      </p:cBhvr>
                                      <p:tavLst>
                                        <p:tav tm="0">
                                          <p:val>
                                            <p:fltVal val="0"/>
                                          </p:val>
                                        </p:tav>
                                        <p:tav tm="100000">
                                          <p:val>
                                            <p:strVal val="#ppt_w"/>
                                          </p:val>
                                        </p:tav>
                                      </p:tavLst>
                                    </p:anim>
                                    <p:anim calcmode="lin" valueType="num">
                                      <p:cBhvr>
                                        <p:cTn id="46" dur="500" fill="hold"/>
                                        <p:tgtEl>
                                          <p:spTgt spid="58"/>
                                        </p:tgtEl>
                                        <p:attrNameLst>
                                          <p:attrName>ppt_h</p:attrName>
                                        </p:attrNameLst>
                                      </p:cBhvr>
                                      <p:tavLst>
                                        <p:tav tm="0">
                                          <p:val>
                                            <p:fltVal val="0"/>
                                          </p:val>
                                        </p:tav>
                                        <p:tav tm="100000">
                                          <p:val>
                                            <p:strVal val="#ppt_h"/>
                                          </p:val>
                                        </p:tav>
                                      </p:tavLst>
                                    </p:anim>
                                    <p:animEffect transition="in" filter="fade">
                                      <p:cBhvr>
                                        <p:cTn id="47" dur="500"/>
                                        <p:tgtEl>
                                          <p:spTgt spid="58"/>
                                        </p:tgtEl>
                                      </p:cBhvr>
                                    </p:animEffect>
                                  </p:childTnLst>
                                </p:cTn>
                              </p:par>
                            </p:childTnLst>
                          </p:cTn>
                        </p:par>
                        <p:par>
                          <p:cTn id="48" fill="hold">
                            <p:stCondLst>
                              <p:cond delay="5250"/>
                            </p:stCondLst>
                            <p:childTnLst>
                              <p:par>
                                <p:cTn id="49" presetID="22" presetClass="entr" presetSubtype="4" fill="hold"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wipe(down)">
                                      <p:cBhvr>
                                        <p:cTn id="51" dur="1000"/>
                                        <p:tgtEl>
                                          <p:spTgt spid="51"/>
                                        </p:tgtEl>
                                      </p:cBhvr>
                                    </p:animEffect>
                                  </p:childTnLst>
                                </p:cTn>
                              </p:par>
                              <p:par>
                                <p:cTn id="52" presetID="42" presetClass="entr" presetSubtype="0" fill="hold" nodeType="withEffect">
                                  <p:stCondLst>
                                    <p:cond delay="750"/>
                                  </p:stCondLst>
                                  <p:childTnLst>
                                    <p:set>
                                      <p:cBhvr>
                                        <p:cTn id="53" dur="1" fill="hold">
                                          <p:stCondLst>
                                            <p:cond delay="0"/>
                                          </p:stCondLst>
                                        </p:cTn>
                                        <p:tgtEl>
                                          <p:spTgt spid="54"/>
                                        </p:tgtEl>
                                        <p:attrNameLst>
                                          <p:attrName>style.visibility</p:attrName>
                                        </p:attrNameLst>
                                      </p:cBhvr>
                                      <p:to>
                                        <p:strVal val="visible"/>
                                      </p:to>
                                    </p:set>
                                    <p:animEffect transition="in" filter="fade">
                                      <p:cBhvr>
                                        <p:cTn id="54" dur="1000"/>
                                        <p:tgtEl>
                                          <p:spTgt spid="54"/>
                                        </p:tgtEl>
                                      </p:cBhvr>
                                    </p:animEffect>
                                    <p:anim calcmode="lin" valueType="num">
                                      <p:cBhvr>
                                        <p:cTn id="55" dur="1000" fill="hold"/>
                                        <p:tgtEl>
                                          <p:spTgt spid="54"/>
                                        </p:tgtEl>
                                        <p:attrNameLst>
                                          <p:attrName>ppt_x</p:attrName>
                                        </p:attrNameLst>
                                      </p:cBhvr>
                                      <p:tavLst>
                                        <p:tav tm="0">
                                          <p:val>
                                            <p:strVal val="#ppt_x"/>
                                          </p:val>
                                        </p:tav>
                                        <p:tav tm="100000">
                                          <p:val>
                                            <p:strVal val="#ppt_x"/>
                                          </p:val>
                                        </p:tav>
                                      </p:tavLst>
                                    </p:anim>
                                    <p:anim calcmode="lin" valueType="num">
                                      <p:cBhvr>
                                        <p:cTn id="56" dur="1000" fill="hold"/>
                                        <p:tgtEl>
                                          <p:spTgt spid="54"/>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750"/>
                                  </p:stCondLst>
                                  <p:childTnLst>
                                    <p:set>
                                      <p:cBhvr>
                                        <p:cTn id="58" dur="1" fill="hold">
                                          <p:stCondLst>
                                            <p:cond delay="0"/>
                                          </p:stCondLst>
                                        </p:cTn>
                                        <p:tgtEl>
                                          <p:spTgt spid="57"/>
                                        </p:tgtEl>
                                        <p:attrNameLst>
                                          <p:attrName>style.visibility</p:attrName>
                                        </p:attrNameLst>
                                      </p:cBhvr>
                                      <p:to>
                                        <p:strVal val="visible"/>
                                      </p:to>
                                    </p:set>
                                    <p:animEffect transition="in" filter="fade">
                                      <p:cBhvr>
                                        <p:cTn id="59" dur="1000"/>
                                        <p:tgtEl>
                                          <p:spTgt spid="57"/>
                                        </p:tgtEl>
                                      </p:cBhvr>
                                    </p:animEffect>
                                    <p:anim calcmode="lin" valueType="num">
                                      <p:cBhvr>
                                        <p:cTn id="60" dur="1000" fill="hold"/>
                                        <p:tgtEl>
                                          <p:spTgt spid="57"/>
                                        </p:tgtEl>
                                        <p:attrNameLst>
                                          <p:attrName>ppt_x</p:attrName>
                                        </p:attrNameLst>
                                      </p:cBhvr>
                                      <p:tavLst>
                                        <p:tav tm="0">
                                          <p:val>
                                            <p:strVal val="#ppt_x"/>
                                          </p:val>
                                        </p:tav>
                                        <p:tav tm="100000">
                                          <p:val>
                                            <p:strVal val="#ppt_x"/>
                                          </p:val>
                                        </p:tav>
                                      </p:tavLst>
                                    </p:anim>
                                    <p:anim calcmode="lin" valueType="num">
                                      <p:cBhvr>
                                        <p:cTn id="61" dur="1000" fill="hold"/>
                                        <p:tgtEl>
                                          <p:spTgt spid="57"/>
                                        </p:tgtEl>
                                        <p:attrNameLst>
                                          <p:attrName>ppt_y</p:attrName>
                                        </p:attrNameLst>
                                      </p:cBhvr>
                                      <p:tavLst>
                                        <p:tav tm="0">
                                          <p:val>
                                            <p:strVal val="#ppt_y+.1"/>
                                          </p:val>
                                        </p:tav>
                                        <p:tav tm="100000">
                                          <p:val>
                                            <p:strVal val="#ppt_y"/>
                                          </p:val>
                                        </p:tav>
                                      </p:tavLst>
                                    </p:anim>
                                  </p:childTnLst>
                                </p:cTn>
                              </p:par>
                            </p:childTnLst>
                          </p:cTn>
                        </p:par>
                        <p:par>
                          <p:cTn id="62" fill="hold">
                            <p:stCondLst>
                              <p:cond delay="7000"/>
                            </p:stCondLst>
                            <p:childTnLst>
                              <p:par>
                                <p:cTn id="63" presetID="21" presetClass="entr" presetSubtype="8"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wheel(8)">
                                      <p:cBhvr>
                                        <p:cTn id="65" dur="2000"/>
                                        <p:tgtEl>
                                          <p:spTgt spid="1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1000" fill="hold"/>
                                        <p:tgtEl>
                                          <p:spTgt spid="22"/>
                                        </p:tgtEl>
                                        <p:attrNameLst>
                                          <p:attrName>ppt_w</p:attrName>
                                        </p:attrNameLst>
                                      </p:cBhvr>
                                      <p:tavLst>
                                        <p:tav tm="0">
                                          <p:val>
                                            <p:fltVal val="0"/>
                                          </p:val>
                                        </p:tav>
                                        <p:tav tm="100000">
                                          <p:val>
                                            <p:strVal val="#ppt_w"/>
                                          </p:val>
                                        </p:tav>
                                      </p:tavLst>
                                    </p:anim>
                                    <p:anim calcmode="lin" valueType="num">
                                      <p:cBhvr>
                                        <p:cTn id="69" dur="1000" fill="hold"/>
                                        <p:tgtEl>
                                          <p:spTgt spid="22"/>
                                        </p:tgtEl>
                                        <p:attrNameLst>
                                          <p:attrName>ppt_h</p:attrName>
                                        </p:attrNameLst>
                                      </p:cBhvr>
                                      <p:tavLst>
                                        <p:tav tm="0">
                                          <p:val>
                                            <p:fltVal val="0"/>
                                          </p:val>
                                        </p:tav>
                                        <p:tav tm="100000">
                                          <p:val>
                                            <p:strVal val="#ppt_h"/>
                                          </p:val>
                                        </p:tav>
                                      </p:tavLst>
                                    </p:anim>
                                    <p:animEffect transition="in" filter="fade">
                                      <p:cBhvr>
                                        <p:cTn id="70" dur="1000"/>
                                        <p:tgtEl>
                                          <p:spTgt spid="22"/>
                                        </p:tgtEl>
                                      </p:cBhvr>
                                    </p:animEffect>
                                  </p:childTnLst>
                                </p:cTn>
                              </p:par>
                            </p:childTnLst>
                          </p:cTn>
                        </p:par>
                        <p:par>
                          <p:cTn id="71" fill="hold">
                            <p:stCondLst>
                              <p:cond delay="9000"/>
                            </p:stCondLst>
                            <p:childTnLst>
                              <p:par>
                                <p:cTn id="72" presetID="53" presetClass="entr" presetSubtype="16" fill="hold" grpId="0" nodeType="afterEffect">
                                  <p:stCondLst>
                                    <p:cond delay="0"/>
                                  </p:stCondLst>
                                  <p:childTnLst>
                                    <p:set>
                                      <p:cBhvr>
                                        <p:cTn id="73" dur="1" fill="hold">
                                          <p:stCondLst>
                                            <p:cond delay="0"/>
                                          </p:stCondLst>
                                        </p:cTn>
                                        <p:tgtEl>
                                          <p:spTgt spid="42"/>
                                        </p:tgtEl>
                                        <p:attrNameLst>
                                          <p:attrName>style.visibility</p:attrName>
                                        </p:attrNameLst>
                                      </p:cBhvr>
                                      <p:to>
                                        <p:strVal val="visible"/>
                                      </p:to>
                                    </p:set>
                                    <p:anim calcmode="lin" valueType="num">
                                      <p:cBhvr>
                                        <p:cTn id="74" dur="500" fill="hold"/>
                                        <p:tgtEl>
                                          <p:spTgt spid="42"/>
                                        </p:tgtEl>
                                        <p:attrNameLst>
                                          <p:attrName>ppt_w</p:attrName>
                                        </p:attrNameLst>
                                      </p:cBhvr>
                                      <p:tavLst>
                                        <p:tav tm="0">
                                          <p:val>
                                            <p:fltVal val="0"/>
                                          </p:val>
                                        </p:tav>
                                        <p:tav tm="100000">
                                          <p:val>
                                            <p:strVal val="#ppt_w"/>
                                          </p:val>
                                        </p:tav>
                                      </p:tavLst>
                                    </p:anim>
                                    <p:anim calcmode="lin" valueType="num">
                                      <p:cBhvr>
                                        <p:cTn id="75" dur="500" fill="hold"/>
                                        <p:tgtEl>
                                          <p:spTgt spid="42"/>
                                        </p:tgtEl>
                                        <p:attrNameLst>
                                          <p:attrName>ppt_h</p:attrName>
                                        </p:attrNameLst>
                                      </p:cBhvr>
                                      <p:tavLst>
                                        <p:tav tm="0">
                                          <p:val>
                                            <p:fltVal val="0"/>
                                          </p:val>
                                        </p:tav>
                                        <p:tav tm="100000">
                                          <p:val>
                                            <p:strVal val="#ppt_h"/>
                                          </p:val>
                                        </p:tav>
                                      </p:tavLst>
                                    </p:anim>
                                    <p:animEffect transition="in" filter="fade">
                                      <p:cBhvr>
                                        <p:cTn id="76" dur="500"/>
                                        <p:tgtEl>
                                          <p:spTgt spid="42"/>
                                        </p:tgtEl>
                                      </p:cBhvr>
                                    </p:animEffect>
                                  </p:childTnLst>
                                </p:cTn>
                              </p:par>
                            </p:childTnLst>
                          </p:cTn>
                        </p:par>
                        <p:par>
                          <p:cTn id="77" fill="hold">
                            <p:stCondLst>
                              <p:cond delay="9500"/>
                            </p:stCondLst>
                            <p:childTnLst>
                              <p:par>
                                <p:cTn id="78" presetID="22" presetClass="entr" presetSubtype="4" fill="hold"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wipe(down)">
                                      <p:cBhvr>
                                        <p:cTn id="80" dur="1000"/>
                                        <p:tgtEl>
                                          <p:spTgt spid="35"/>
                                        </p:tgtEl>
                                      </p:cBhvr>
                                    </p:animEffect>
                                  </p:childTnLst>
                                </p:cTn>
                              </p:par>
                              <p:par>
                                <p:cTn id="81" presetID="42" presetClass="entr" presetSubtype="0" fill="hold" nodeType="withEffect">
                                  <p:stCondLst>
                                    <p:cond delay="75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75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11250"/>
                            </p:stCondLst>
                            <p:childTnLst>
                              <p:par>
                                <p:cTn id="92" presetID="21" presetClass="entr" presetSubtype="8" fill="hold" grpId="0" nodeType="afterEffect">
                                  <p:stCondLst>
                                    <p:cond delay="0"/>
                                  </p:stCondLst>
                                  <p:childTnLst>
                                    <p:set>
                                      <p:cBhvr>
                                        <p:cTn id="93" dur="1" fill="hold">
                                          <p:stCondLst>
                                            <p:cond delay="0"/>
                                          </p:stCondLst>
                                        </p:cTn>
                                        <p:tgtEl>
                                          <p:spTgt spid="13"/>
                                        </p:tgtEl>
                                        <p:attrNameLst>
                                          <p:attrName>style.visibility</p:attrName>
                                        </p:attrNameLst>
                                      </p:cBhvr>
                                      <p:to>
                                        <p:strVal val="visible"/>
                                      </p:to>
                                    </p:set>
                                    <p:animEffect transition="in" filter="wheel(8)">
                                      <p:cBhvr>
                                        <p:cTn id="94" dur="2000"/>
                                        <p:tgtEl>
                                          <p:spTgt spid="1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1"/>
                                        </p:tgtEl>
                                        <p:attrNameLst>
                                          <p:attrName>style.visibility</p:attrName>
                                        </p:attrNameLst>
                                      </p:cBhvr>
                                      <p:to>
                                        <p:strVal val="visible"/>
                                      </p:to>
                                    </p:set>
                                    <p:anim calcmode="lin" valueType="num">
                                      <p:cBhvr>
                                        <p:cTn id="97" dur="1000" fill="hold"/>
                                        <p:tgtEl>
                                          <p:spTgt spid="21"/>
                                        </p:tgtEl>
                                        <p:attrNameLst>
                                          <p:attrName>ppt_w</p:attrName>
                                        </p:attrNameLst>
                                      </p:cBhvr>
                                      <p:tavLst>
                                        <p:tav tm="0">
                                          <p:val>
                                            <p:fltVal val="0"/>
                                          </p:val>
                                        </p:tav>
                                        <p:tav tm="100000">
                                          <p:val>
                                            <p:strVal val="#ppt_w"/>
                                          </p:val>
                                        </p:tav>
                                      </p:tavLst>
                                    </p:anim>
                                    <p:anim calcmode="lin" valueType="num">
                                      <p:cBhvr>
                                        <p:cTn id="98" dur="1000" fill="hold"/>
                                        <p:tgtEl>
                                          <p:spTgt spid="21"/>
                                        </p:tgtEl>
                                        <p:attrNameLst>
                                          <p:attrName>ppt_h</p:attrName>
                                        </p:attrNameLst>
                                      </p:cBhvr>
                                      <p:tavLst>
                                        <p:tav tm="0">
                                          <p:val>
                                            <p:fltVal val="0"/>
                                          </p:val>
                                        </p:tav>
                                        <p:tav tm="100000">
                                          <p:val>
                                            <p:strVal val="#ppt_h"/>
                                          </p:val>
                                        </p:tav>
                                      </p:tavLst>
                                    </p:anim>
                                    <p:animEffect transition="in" filter="fade">
                                      <p:cBhvr>
                                        <p:cTn id="99" dur="1000"/>
                                        <p:tgtEl>
                                          <p:spTgt spid="21"/>
                                        </p:tgtEl>
                                      </p:cBhvr>
                                    </p:animEffect>
                                  </p:childTnLst>
                                </p:cTn>
                              </p:par>
                            </p:childTnLst>
                          </p:cTn>
                        </p:par>
                        <p:par>
                          <p:cTn id="100" fill="hold">
                            <p:stCondLst>
                              <p:cond delay="13250"/>
                            </p:stCondLst>
                            <p:childTnLst>
                              <p:par>
                                <p:cTn id="101" presetID="53" presetClass="entr" presetSubtype="16" fill="hold" grpId="0" nodeType="after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par>
                          <p:cTn id="106" fill="hold">
                            <p:stCondLst>
                              <p:cond delay="13750"/>
                            </p:stCondLst>
                            <p:childTnLst>
                              <p:par>
                                <p:cTn id="107" presetID="22" presetClass="entr" presetSubtype="4" fill="hold" nodeType="afterEffect">
                                  <p:stCondLst>
                                    <p:cond delay="0"/>
                                  </p:stCondLst>
                                  <p:childTnLst>
                                    <p:set>
                                      <p:cBhvr>
                                        <p:cTn id="108" dur="1" fill="hold">
                                          <p:stCondLst>
                                            <p:cond delay="0"/>
                                          </p:stCondLst>
                                        </p:cTn>
                                        <p:tgtEl>
                                          <p:spTgt spid="59"/>
                                        </p:tgtEl>
                                        <p:attrNameLst>
                                          <p:attrName>style.visibility</p:attrName>
                                        </p:attrNameLst>
                                      </p:cBhvr>
                                      <p:to>
                                        <p:strVal val="visible"/>
                                      </p:to>
                                    </p:set>
                                    <p:animEffect transition="in" filter="wipe(down)">
                                      <p:cBhvr>
                                        <p:cTn id="109" dur="1000"/>
                                        <p:tgtEl>
                                          <p:spTgt spid="59"/>
                                        </p:tgtEl>
                                      </p:cBhvr>
                                    </p:animEffect>
                                  </p:childTnLst>
                                </p:cTn>
                              </p:par>
                              <p:par>
                                <p:cTn id="110" presetID="42" presetClass="entr" presetSubtype="0" fill="hold" nodeType="withEffect">
                                  <p:stCondLst>
                                    <p:cond delay="750"/>
                                  </p:stCondLst>
                                  <p:childTnLst>
                                    <p:set>
                                      <p:cBhvr>
                                        <p:cTn id="111" dur="1" fill="hold">
                                          <p:stCondLst>
                                            <p:cond delay="0"/>
                                          </p:stCondLst>
                                        </p:cTn>
                                        <p:tgtEl>
                                          <p:spTgt spid="62"/>
                                        </p:tgtEl>
                                        <p:attrNameLst>
                                          <p:attrName>style.visibility</p:attrName>
                                        </p:attrNameLst>
                                      </p:cBhvr>
                                      <p:to>
                                        <p:strVal val="visible"/>
                                      </p:to>
                                    </p:set>
                                    <p:animEffect transition="in" filter="fade">
                                      <p:cBhvr>
                                        <p:cTn id="112" dur="1000"/>
                                        <p:tgtEl>
                                          <p:spTgt spid="62"/>
                                        </p:tgtEl>
                                      </p:cBhvr>
                                    </p:animEffect>
                                    <p:anim calcmode="lin" valueType="num">
                                      <p:cBhvr>
                                        <p:cTn id="113" dur="1000" fill="hold"/>
                                        <p:tgtEl>
                                          <p:spTgt spid="62"/>
                                        </p:tgtEl>
                                        <p:attrNameLst>
                                          <p:attrName>ppt_x</p:attrName>
                                        </p:attrNameLst>
                                      </p:cBhvr>
                                      <p:tavLst>
                                        <p:tav tm="0">
                                          <p:val>
                                            <p:strVal val="#ppt_x"/>
                                          </p:val>
                                        </p:tav>
                                        <p:tav tm="100000">
                                          <p:val>
                                            <p:strVal val="#ppt_x"/>
                                          </p:val>
                                        </p:tav>
                                      </p:tavLst>
                                    </p:anim>
                                    <p:anim calcmode="lin" valueType="num">
                                      <p:cBhvr>
                                        <p:cTn id="114" dur="1000" fill="hold"/>
                                        <p:tgtEl>
                                          <p:spTgt spid="62"/>
                                        </p:tgtEl>
                                        <p:attrNameLst>
                                          <p:attrName>ppt_y</p:attrName>
                                        </p:attrNameLst>
                                      </p:cBhvr>
                                      <p:tavLst>
                                        <p:tav tm="0">
                                          <p:val>
                                            <p:strVal val="#ppt_y+.1"/>
                                          </p:val>
                                        </p:tav>
                                        <p:tav tm="100000">
                                          <p:val>
                                            <p:strVal val="#ppt_y"/>
                                          </p:val>
                                        </p:tav>
                                      </p:tavLst>
                                    </p:anim>
                                  </p:childTnLst>
                                </p:cTn>
                              </p:par>
                              <p:par>
                                <p:cTn id="115" presetID="42" presetClass="entr" presetSubtype="0" fill="hold" grpId="0" nodeType="withEffect">
                                  <p:stCondLst>
                                    <p:cond delay="750"/>
                                  </p:stCondLst>
                                  <p:childTnLst>
                                    <p:set>
                                      <p:cBhvr>
                                        <p:cTn id="116" dur="1" fill="hold">
                                          <p:stCondLst>
                                            <p:cond delay="0"/>
                                          </p:stCondLst>
                                        </p:cTn>
                                        <p:tgtEl>
                                          <p:spTgt spid="65"/>
                                        </p:tgtEl>
                                        <p:attrNameLst>
                                          <p:attrName>style.visibility</p:attrName>
                                        </p:attrNameLst>
                                      </p:cBhvr>
                                      <p:to>
                                        <p:strVal val="visible"/>
                                      </p:to>
                                    </p:set>
                                    <p:animEffect transition="in" filter="fade">
                                      <p:cBhvr>
                                        <p:cTn id="117" dur="1000"/>
                                        <p:tgtEl>
                                          <p:spTgt spid="65"/>
                                        </p:tgtEl>
                                      </p:cBhvr>
                                    </p:animEffect>
                                    <p:anim calcmode="lin" valueType="num">
                                      <p:cBhvr>
                                        <p:cTn id="118" dur="1000" fill="hold"/>
                                        <p:tgtEl>
                                          <p:spTgt spid="65"/>
                                        </p:tgtEl>
                                        <p:attrNameLst>
                                          <p:attrName>ppt_x</p:attrName>
                                        </p:attrNameLst>
                                      </p:cBhvr>
                                      <p:tavLst>
                                        <p:tav tm="0">
                                          <p:val>
                                            <p:strVal val="#ppt_x"/>
                                          </p:val>
                                        </p:tav>
                                        <p:tav tm="100000">
                                          <p:val>
                                            <p:strVal val="#ppt_x"/>
                                          </p:val>
                                        </p:tav>
                                      </p:tavLst>
                                    </p:anim>
                                    <p:anim calcmode="lin" valueType="num">
                                      <p:cBhvr>
                                        <p:cTn id="119" dur="1000" fill="hold"/>
                                        <p:tgtEl>
                                          <p:spTgt spid="65"/>
                                        </p:tgtEl>
                                        <p:attrNameLst>
                                          <p:attrName>ppt_y</p:attrName>
                                        </p:attrNameLst>
                                      </p:cBhvr>
                                      <p:tavLst>
                                        <p:tav tm="0">
                                          <p:val>
                                            <p:strVal val="#ppt_y+.1"/>
                                          </p:val>
                                        </p:tav>
                                        <p:tav tm="100000">
                                          <p:val>
                                            <p:strVal val="#ppt_y"/>
                                          </p:val>
                                        </p:tav>
                                      </p:tavLst>
                                    </p:anim>
                                  </p:childTnLst>
                                </p:cTn>
                              </p:par>
                            </p:childTnLst>
                          </p:cTn>
                        </p:par>
                        <p:par>
                          <p:cTn id="120" fill="hold">
                            <p:stCondLst>
                              <p:cond delay="15500"/>
                            </p:stCondLst>
                            <p:childTnLst>
                              <p:par>
                                <p:cTn id="121" presetID="21" presetClass="entr" presetSubtype="8" fill="hold" grpId="0" nodeType="afterEffect">
                                  <p:stCondLst>
                                    <p:cond delay="0"/>
                                  </p:stCondLst>
                                  <p:childTnLst>
                                    <p:set>
                                      <p:cBhvr>
                                        <p:cTn id="122" dur="1" fill="hold">
                                          <p:stCondLst>
                                            <p:cond delay="0"/>
                                          </p:stCondLst>
                                        </p:cTn>
                                        <p:tgtEl>
                                          <p:spTgt spid="12"/>
                                        </p:tgtEl>
                                        <p:attrNameLst>
                                          <p:attrName>style.visibility</p:attrName>
                                        </p:attrNameLst>
                                      </p:cBhvr>
                                      <p:to>
                                        <p:strVal val="visible"/>
                                      </p:to>
                                    </p:set>
                                    <p:animEffect transition="in" filter="wheel(8)">
                                      <p:cBhvr>
                                        <p:cTn id="123" dur="2000"/>
                                        <p:tgtEl>
                                          <p:spTgt spid="12"/>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20"/>
                                        </p:tgtEl>
                                        <p:attrNameLst>
                                          <p:attrName>style.visibility</p:attrName>
                                        </p:attrNameLst>
                                      </p:cBhvr>
                                      <p:to>
                                        <p:strVal val="visible"/>
                                      </p:to>
                                    </p:set>
                                    <p:anim calcmode="lin" valueType="num">
                                      <p:cBhvr>
                                        <p:cTn id="126" dur="750" fill="hold"/>
                                        <p:tgtEl>
                                          <p:spTgt spid="20"/>
                                        </p:tgtEl>
                                        <p:attrNameLst>
                                          <p:attrName>ppt_w</p:attrName>
                                        </p:attrNameLst>
                                      </p:cBhvr>
                                      <p:tavLst>
                                        <p:tav tm="0">
                                          <p:val>
                                            <p:fltVal val="0"/>
                                          </p:val>
                                        </p:tav>
                                        <p:tav tm="100000">
                                          <p:val>
                                            <p:strVal val="#ppt_w"/>
                                          </p:val>
                                        </p:tav>
                                      </p:tavLst>
                                    </p:anim>
                                    <p:anim calcmode="lin" valueType="num">
                                      <p:cBhvr>
                                        <p:cTn id="127" dur="750" fill="hold"/>
                                        <p:tgtEl>
                                          <p:spTgt spid="20"/>
                                        </p:tgtEl>
                                        <p:attrNameLst>
                                          <p:attrName>ppt_h</p:attrName>
                                        </p:attrNameLst>
                                      </p:cBhvr>
                                      <p:tavLst>
                                        <p:tav tm="0">
                                          <p:val>
                                            <p:fltVal val="0"/>
                                          </p:val>
                                        </p:tav>
                                        <p:tav tm="100000">
                                          <p:val>
                                            <p:strVal val="#ppt_h"/>
                                          </p:val>
                                        </p:tav>
                                      </p:tavLst>
                                    </p:anim>
                                    <p:animEffect transition="in" filter="fade">
                                      <p:cBhvr>
                                        <p:cTn id="128" dur="750"/>
                                        <p:tgtEl>
                                          <p:spTgt spid="20"/>
                                        </p:tgtEl>
                                      </p:cBhvr>
                                    </p:animEffect>
                                  </p:childTnLst>
                                </p:cTn>
                              </p:par>
                            </p:childTnLst>
                          </p:cTn>
                        </p:par>
                        <p:par>
                          <p:cTn id="129" fill="hold">
                            <p:stCondLst>
                              <p:cond delay="17500"/>
                            </p:stCondLst>
                            <p:childTnLst>
                              <p:par>
                                <p:cTn id="130" presetID="53" presetClass="entr" presetSubtype="16" fill="hold" grpId="0" nodeType="afterEffect">
                                  <p:stCondLst>
                                    <p:cond delay="0"/>
                                  </p:stCondLst>
                                  <p:childTnLst>
                                    <p:set>
                                      <p:cBhvr>
                                        <p:cTn id="131" dur="1" fill="hold">
                                          <p:stCondLst>
                                            <p:cond delay="0"/>
                                          </p:stCondLst>
                                        </p:cTn>
                                        <p:tgtEl>
                                          <p:spTgt spid="50"/>
                                        </p:tgtEl>
                                        <p:attrNameLst>
                                          <p:attrName>style.visibility</p:attrName>
                                        </p:attrNameLst>
                                      </p:cBhvr>
                                      <p:to>
                                        <p:strVal val="visible"/>
                                      </p:to>
                                    </p:set>
                                    <p:anim calcmode="lin" valueType="num">
                                      <p:cBhvr>
                                        <p:cTn id="132" dur="500" fill="hold"/>
                                        <p:tgtEl>
                                          <p:spTgt spid="50"/>
                                        </p:tgtEl>
                                        <p:attrNameLst>
                                          <p:attrName>ppt_w</p:attrName>
                                        </p:attrNameLst>
                                      </p:cBhvr>
                                      <p:tavLst>
                                        <p:tav tm="0">
                                          <p:val>
                                            <p:fltVal val="0"/>
                                          </p:val>
                                        </p:tav>
                                        <p:tav tm="100000">
                                          <p:val>
                                            <p:strVal val="#ppt_w"/>
                                          </p:val>
                                        </p:tav>
                                      </p:tavLst>
                                    </p:anim>
                                    <p:anim calcmode="lin" valueType="num">
                                      <p:cBhvr>
                                        <p:cTn id="133" dur="500" fill="hold"/>
                                        <p:tgtEl>
                                          <p:spTgt spid="50"/>
                                        </p:tgtEl>
                                        <p:attrNameLst>
                                          <p:attrName>ppt_h</p:attrName>
                                        </p:attrNameLst>
                                      </p:cBhvr>
                                      <p:tavLst>
                                        <p:tav tm="0">
                                          <p:val>
                                            <p:fltVal val="0"/>
                                          </p:val>
                                        </p:tav>
                                        <p:tav tm="100000">
                                          <p:val>
                                            <p:strVal val="#ppt_h"/>
                                          </p:val>
                                        </p:tav>
                                      </p:tavLst>
                                    </p:anim>
                                    <p:animEffect transition="in" filter="fade">
                                      <p:cBhvr>
                                        <p:cTn id="134" dur="500"/>
                                        <p:tgtEl>
                                          <p:spTgt spid="50"/>
                                        </p:tgtEl>
                                      </p:cBhvr>
                                    </p:animEffect>
                                  </p:childTnLst>
                                </p:cTn>
                              </p:par>
                            </p:childTnLst>
                          </p:cTn>
                        </p:par>
                        <p:par>
                          <p:cTn id="135" fill="hold">
                            <p:stCondLst>
                              <p:cond delay="18000"/>
                            </p:stCondLst>
                            <p:childTnLst>
                              <p:par>
                                <p:cTn id="136" presetID="22" presetClass="entr" presetSubtype="4" fill="hold" nodeType="afterEffect">
                                  <p:stCondLst>
                                    <p:cond delay="0"/>
                                  </p:stCondLst>
                                  <p:childTnLst>
                                    <p:set>
                                      <p:cBhvr>
                                        <p:cTn id="137" dur="1" fill="hold">
                                          <p:stCondLst>
                                            <p:cond delay="0"/>
                                          </p:stCondLst>
                                        </p:cTn>
                                        <p:tgtEl>
                                          <p:spTgt spid="43"/>
                                        </p:tgtEl>
                                        <p:attrNameLst>
                                          <p:attrName>style.visibility</p:attrName>
                                        </p:attrNameLst>
                                      </p:cBhvr>
                                      <p:to>
                                        <p:strVal val="visible"/>
                                      </p:to>
                                    </p:set>
                                    <p:animEffect transition="in" filter="wipe(down)">
                                      <p:cBhvr>
                                        <p:cTn id="138" dur="1000"/>
                                        <p:tgtEl>
                                          <p:spTgt spid="43"/>
                                        </p:tgtEl>
                                      </p:cBhvr>
                                    </p:animEffect>
                                  </p:childTnLst>
                                </p:cTn>
                              </p:par>
                              <p:par>
                                <p:cTn id="139" presetID="42" presetClass="entr" presetSubtype="0" fill="hold" nodeType="withEffect">
                                  <p:stCondLst>
                                    <p:cond delay="750"/>
                                  </p:stCondLst>
                                  <p:childTnLst>
                                    <p:set>
                                      <p:cBhvr>
                                        <p:cTn id="140" dur="1" fill="hold">
                                          <p:stCondLst>
                                            <p:cond delay="0"/>
                                          </p:stCondLst>
                                        </p:cTn>
                                        <p:tgtEl>
                                          <p:spTgt spid="46"/>
                                        </p:tgtEl>
                                        <p:attrNameLst>
                                          <p:attrName>style.visibility</p:attrName>
                                        </p:attrNameLst>
                                      </p:cBhvr>
                                      <p:to>
                                        <p:strVal val="visible"/>
                                      </p:to>
                                    </p:set>
                                    <p:animEffect transition="in" filter="fade">
                                      <p:cBhvr>
                                        <p:cTn id="141" dur="1000"/>
                                        <p:tgtEl>
                                          <p:spTgt spid="46"/>
                                        </p:tgtEl>
                                      </p:cBhvr>
                                    </p:animEffect>
                                    <p:anim calcmode="lin" valueType="num">
                                      <p:cBhvr>
                                        <p:cTn id="142" dur="1000" fill="hold"/>
                                        <p:tgtEl>
                                          <p:spTgt spid="46"/>
                                        </p:tgtEl>
                                        <p:attrNameLst>
                                          <p:attrName>ppt_x</p:attrName>
                                        </p:attrNameLst>
                                      </p:cBhvr>
                                      <p:tavLst>
                                        <p:tav tm="0">
                                          <p:val>
                                            <p:strVal val="#ppt_x"/>
                                          </p:val>
                                        </p:tav>
                                        <p:tav tm="100000">
                                          <p:val>
                                            <p:strVal val="#ppt_x"/>
                                          </p:val>
                                        </p:tav>
                                      </p:tavLst>
                                    </p:anim>
                                    <p:anim calcmode="lin" valueType="num">
                                      <p:cBhvr>
                                        <p:cTn id="143" dur="1000" fill="hold"/>
                                        <p:tgtEl>
                                          <p:spTgt spid="46"/>
                                        </p:tgtEl>
                                        <p:attrNameLst>
                                          <p:attrName>ppt_y</p:attrName>
                                        </p:attrNameLst>
                                      </p:cBhvr>
                                      <p:tavLst>
                                        <p:tav tm="0">
                                          <p:val>
                                            <p:strVal val="#ppt_y+.1"/>
                                          </p:val>
                                        </p:tav>
                                        <p:tav tm="100000">
                                          <p:val>
                                            <p:strVal val="#ppt_y"/>
                                          </p:val>
                                        </p:tav>
                                      </p:tavLst>
                                    </p:anim>
                                  </p:childTnLst>
                                </p:cTn>
                              </p:par>
                              <p:par>
                                <p:cTn id="144" presetID="42" presetClass="entr" presetSubtype="0" fill="hold" grpId="0" nodeType="withEffect">
                                  <p:stCondLst>
                                    <p:cond delay="750"/>
                                  </p:stCondLst>
                                  <p:childTnLst>
                                    <p:set>
                                      <p:cBhvr>
                                        <p:cTn id="145" dur="1" fill="hold">
                                          <p:stCondLst>
                                            <p:cond delay="0"/>
                                          </p:stCondLst>
                                        </p:cTn>
                                        <p:tgtEl>
                                          <p:spTgt spid="49"/>
                                        </p:tgtEl>
                                        <p:attrNameLst>
                                          <p:attrName>style.visibility</p:attrName>
                                        </p:attrNameLst>
                                      </p:cBhvr>
                                      <p:to>
                                        <p:strVal val="visible"/>
                                      </p:to>
                                    </p:set>
                                    <p:animEffect transition="in" filter="fade">
                                      <p:cBhvr>
                                        <p:cTn id="146" dur="1000"/>
                                        <p:tgtEl>
                                          <p:spTgt spid="49"/>
                                        </p:tgtEl>
                                      </p:cBhvr>
                                    </p:animEffect>
                                    <p:anim calcmode="lin" valueType="num">
                                      <p:cBhvr>
                                        <p:cTn id="147" dur="1000" fill="hold"/>
                                        <p:tgtEl>
                                          <p:spTgt spid="49"/>
                                        </p:tgtEl>
                                        <p:attrNameLst>
                                          <p:attrName>ppt_x</p:attrName>
                                        </p:attrNameLst>
                                      </p:cBhvr>
                                      <p:tavLst>
                                        <p:tav tm="0">
                                          <p:val>
                                            <p:strVal val="#ppt_x"/>
                                          </p:val>
                                        </p:tav>
                                        <p:tav tm="100000">
                                          <p:val>
                                            <p:strVal val="#ppt_x"/>
                                          </p:val>
                                        </p:tav>
                                      </p:tavLst>
                                    </p:anim>
                                    <p:anim calcmode="lin" valueType="num">
                                      <p:cBhvr>
                                        <p:cTn id="148" dur="1000" fill="hold"/>
                                        <p:tgtEl>
                                          <p:spTgt spid="49"/>
                                        </p:tgtEl>
                                        <p:attrNameLst>
                                          <p:attrName>ppt_y</p:attrName>
                                        </p:attrNameLst>
                                      </p:cBhvr>
                                      <p:tavLst>
                                        <p:tav tm="0">
                                          <p:val>
                                            <p:strVal val="#ppt_y+.1"/>
                                          </p:val>
                                        </p:tav>
                                        <p:tav tm="100000">
                                          <p:val>
                                            <p:strVal val="#ppt_y"/>
                                          </p:val>
                                        </p:tav>
                                      </p:tavLst>
                                    </p:anim>
                                  </p:childTnLst>
                                </p:cTn>
                              </p:par>
                            </p:childTnLst>
                          </p:cTn>
                        </p:par>
                        <p:par>
                          <p:cTn id="149" fill="hold">
                            <p:stCondLst>
                              <p:cond delay="19750"/>
                            </p:stCondLst>
                            <p:childTnLst>
                              <p:par>
                                <p:cTn id="150" presetID="21" presetClass="entr" presetSubtype="8" fill="hold" grpId="0" nodeType="afterEffect">
                                  <p:stCondLst>
                                    <p:cond delay="0"/>
                                  </p:stCondLst>
                                  <p:childTnLst>
                                    <p:set>
                                      <p:cBhvr>
                                        <p:cTn id="151" dur="1" fill="hold">
                                          <p:stCondLst>
                                            <p:cond delay="0"/>
                                          </p:stCondLst>
                                        </p:cTn>
                                        <p:tgtEl>
                                          <p:spTgt spid="16"/>
                                        </p:tgtEl>
                                        <p:attrNameLst>
                                          <p:attrName>style.visibility</p:attrName>
                                        </p:attrNameLst>
                                      </p:cBhvr>
                                      <p:to>
                                        <p:strVal val="visible"/>
                                      </p:to>
                                    </p:set>
                                    <p:animEffect transition="in" filter="wheel(8)">
                                      <p:cBhvr>
                                        <p:cTn id="152" dur="2000"/>
                                        <p:tgtEl>
                                          <p:spTgt spid="16"/>
                                        </p:tgtEl>
                                      </p:cBhvr>
                                    </p:animEffect>
                                  </p:childTnLst>
                                </p:cTn>
                              </p:par>
                              <p:par>
                                <p:cTn id="153" presetID="53" presetClass="entr" presetSubtype="16" fill="hold" grpId="0" nodeType="withEffect">
                                  <p:stCondLst>
                                    <p:cond delay="0"/>
                                  </p:stCondLst>
                                  <p:childTnLst>
                                    <p:set>
                                      <p:cBhvr>
                                        <p:cTn id="154" dur="1" fill="hold">
                                          <p:stCondLst>
                                            <p:cond delay="0"/>
                                          </p:stCondLst>
                                        </p:cTn>
                                        <p:tgtEl>
                                          <p:spTgt spid="18"/>
                                        </p:tgtEl>
                                        <p:attrNameLst>
                                          <p:attrName>style.visibility</p:attrName>
                                        </p:attrNameLst>
                                      </p:cBhvr>
                                      <p:to>
                                        <p:strVal val="visible"/>
                                      </p:to>
                                    </p:set>
                                    <p:anim calcmode="lin" valueType="num">
                                      <p:cBhvr>
                                        <p:cTn id="155" dur="1000" fill="hold"/>
                                        <p:tgtEl>
                                          <p:spTgt spid="18"/>
                                        </p:tgtEl>
                                        <p:attrNameLst>
                                          <p:attrName>ppt_w</p:attrName>
                                        </p:attrNameLst>
                                      </p:cBhvr>
                                      <p:tavLst>
                                        <p:tav tm="0">
                                          <p:val>
                                            <p:fltVal val="0"/>
                                          </p:val>
                                        </p:tav>
                                        <p:tav tm="100000">
                                          <p:val>
                                            <p:strVal val="#ppt_w"/>
                                          </p:val>
                                        </p:tav>
                                      </p:tavLst>
                                    </p:anim>
                                    <p:anim calcmode="lin" valueType="num">
                                      <p:cBhvr>
                                        <p:cTn id="156" dur="1000" fill="hold"/>
                                        <p:tgtEl>
                                          <p:spTgt spid="18"/>
                                        </p:tgtEl>
                                        <p:attrNameLst>
                                          <p:attrName>ppt_h</p:attrName>
                                        </p:attrNameLst>
                                      </p:cBhvr>
                                      <p:tavLst>
                                        <p:tav tm="0">
                                          <p:val>
                                            <p:fltVal val="0"/>
                                          </p:val>
                                        </p:tav>
                                        <p:tav tm="100000">
                                          <p:val>
                                            <p:strVal val="#ppt_h"/>
                                          </p:val>
                                        </p:tav>
                                      </p:tavLst>
                                    </p:anim>
                                    <p:animEffect transition="in" filter="fade">
                                      <p:cBhvr>
                                        <p:cTn id="157" dur="1000"/>
                                        <p:tgtEl>
                                          <p:spTgt spid="18"/>
                                        </p:tgtEl>
                                      </p:cBhvr>
                                    </p:animEffect>
                                  </p:childTnLst>
                                </p:cTn>
                              </p:par>
                            </p:childTnLst>
                          </p:cTn>
                        </p:par>
                        <p:par>
                          <p:cTn id="158" fill="hold">
                            <p:stCondLst>
                              <p:cond delay="21750"/>
                            </p:stCondLst>
                            <p:childTnLst>
                              <p:par>
                                <p:cTn id="159" presetID="53" presetClass="entr" presetSubtype="16" fill="hold" grpId="0" nodeType="afterEffect">
                                  <p:stCondLst>
                                    <p:cond delay="0"/>
                                  </p:stCondLst>
                                  <p:childTnLst>
                                    <p:set>
                                      <p:cBhvr>
                                        <p:cTn id="160" dur="1" fill="hold">
                                          <p:stCondLst>
                                            <p:cond delay="0"/>
                                          </p:stCondLst>
                                        </p:cTn>
                                        <p:tgtEl>
                                          <p:spTgt spid="74"/>
                                        </p:tgtEl>
                                        <p:attrNameLst>
                                          <p:attrName>style.visibility</p:attrName>
                                        </p:attrNameLst>
                                      </p:cBhvr>
                                      <p:to>
                                        <p:strVal val="visible"/>
                                      </p:to>
                                    </p:set>
                                    <p:anim calcmode="lin" valueType="num">
                                      <p:cBhvr>
                                        <p:cTn id="161" dur="500" fill="hold"/>
                                        <p:tgtEl>
                                          <p:spTgt spid="74"/>
                                        </p:tgtEl>
                                        <p:attrNameLst>
                                          <p:attrName>ppt_w</p:attrName>
                                        </p:attrNameLst>
                                      </p:cBhvr>
                                      <p:tavLst>
                                        <p:tav tm="0">
                                          <p:val>
                                            <p:fltVal val="0"/>
                                          </p:val>
                                        </p:tav>
                                        <p:tav tm="100000">
                                          <p:val>
                                            <p:strVal val="#ppt_w"/>
                                          </p:val>
                                        </p:tav>
                                      </p:tavLst>
                                    </p:anim>
                                    <p:anim calcmode="lin" valueType="num">
                                      <p:cBhvr>
                                        <p:cTn id="162" dur="500" fill="hold"/>
                                        <p:tgtEl>
                                          <p:spTgt spid="74"/>
                                        </p:tgtEl>
                                        <p:attrNameLst>
                                          <p:attrName>ppt_h</p:attrName>
                                        </p:attrNameLst>
                                      </p:cBhvr>
                                      <p:tavLst>
                                        <p:tav tm="0">
                                          <p:val>
                                            <p:fltVal val="0"/>
                                          </p:val>
                                        </p:tav>
                                        <p:tav tm="100000">
                                          <p:val>
                                            <p:strVal val="#ppt_h"/>
                                          </p:val>
                                        </p:tav>
                                      </p:tavLst>
                                    </p:anim>
                                    <p:animEffect transition="in" filter="fade">
                                      <p:cBhvr>
                                        <p:cTn id="163" dur="500"/>
                                        <p:tgtEl>
                                          <p:spTgt spid="74"/>
                                        </p:tgtEl>
                                      </p:cBhvr>
                                    </p:animEffect>
                                  </p:childTnLst>
                                </p:cTn>
                              </p:par>
                            </p:childTnLst>
                          </p:cTn>
                        </p:par>
                        <p:par>
                          <p:cTn id="164" fill="hold">
                            <p:stCondLst>
                              <p:cond delay="22250"/>
                            </p:stCondLst>
                            <p:childTnLst>
                              <p:par>
                                <p:cTn id="165" presetID="22" presetClass="entr" presetSubtype="4" fill="hold" nodeType="afterEffect">
                                  <p:stCondLst>
                                    <p:cond delay="0"/>
                                  </p:stCondLst>
                                  <p:childTnLst>
                                    <p:set>
                                      <p:cBhvr>
                                        <p:cTn id="166" dur="1" fill="hold">
                                          <p:stCondLst>
                                            <p:cond delay="0"/>
                                          </p:stCondLst>
                                        </p:cTn>
                                        <p:tgtEl>
                                          <p:spTgt spid="67"/>
                                        </p:tgtEl>
                                        <p:attrNameLst>
                                          <p:attrName>style.visibility</p:attrName>
                                        </p:attrNameLst>
                                      </p:cBhvr>
                                      <p:to>
                                        <p:strVal val="visible"/>
                                      </p:to>
                                    </p:set>
                                    <p:animEffect transition="in" filter="wipe(down)">
                                      <p:cBhvr>
                                        <p:cTn id="167" dur="1000"/>
                                        <p:tgtEl>
                                          <p:spTgt spid="67"/>
                                        </p:tgtEl>
                                      </p:cBhvr>
                                    </p:animEffect>
                                  </p:childTnLst>
                                </p:cTn>
                              </p:par>
                              <p:par>
                                <p:cTn id="168" presetID="42" presetClass="entr" presetSubtype="0" fill="hold" nodeType="withEffect">
                                  <p:stCondLst>
                                    <p:cond delay="750"/>
                                  </p:stCondLst>
                                  <p:childTnLst>
                                    <p:set>
                                      <p:cBhvr>
                                        <p:cTn id="169" dur="1" fill="hold">
                                          <p:stCondLst>
                                            <p:cond delay="0"/>
                                          </p:stCondLst>
                                        </p:cTn>
                                        <p:tgtEl>
                                          <p:spTgt spid="70"/>
                                        </p:tgtEl>
                                        <p:attrNameLst>
                                          <p:attrName>style.visibility</p:attrName>
                                        </p:attrNameLst>
                                      </p:cBhvr>
                                      <p:to>
                                        <p:strVal val="visible"/>
                                      </p:to>
                                    </p:set>
                                    <p:animEffect transition="in" filter="fade">
                                      <p:cBhvr>
                                        <p:cTn id="170" dur="1000"/>
                                        <p:tgtEl>
                                          <p:spTgt spid="70"/>
                                        </p:tgtEl>
                                      </p:cBhvr>
                                    </p:animEffect>
                                    <p:anim calcmode="lin" valueType="num">
                                      <p:cBhvr>
                                        <p:cTn id="171" dur="1000" fill="hold"/>
                                        <p:tgtEl>
                                          <p:spTgt spid="70"/>
                                        </p:tgtEl>
                                        <p:attrNameLst>
                                          <p:attrName>ppt_x</p:attrName>
                                        </p:attrNameLst>
                                      </p:cBhvr>
                                      <p:tavLst>
                                        <p:tav tm="0">
                                          <p:val>
                                            <p:strVal val="#ppt_x"/>
                                          </p:val>
                                        </p:tav>
                                        <p:tav tm="100000">
                                          <p:val>
                                            <p:strVal val="#ppt_x"/>
                                          </p:val>
                                        </p:tav>
                                      </p:tavLst>
                                    </p:anim>
                                    <p:anim calcmode="lin" valueType="num">
                                      <p:cBhvr>
                                        <p:cTn id="172" dur="1000" fill="hold"/>
                                        <p:tgtEl>
                                          <p:spTgt spid="70"/>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750"/>
                                  </p:stCondLst>
                                  <p:childTnLst>
                                    <p:set>
                                      <p:cBhvr>
                                        <p:cTn id="174" dur="1" fill="hold">
                                          <p:stCondLst>
                                            <p:cond delay="0"/>
                                          </p:stCondLst>
                                        </p:cTn>
                                        <p:tgtEl>
                                          <p:spTgt spid="73"/>
                                        </p:tgtEl>
                                        <p:attrNameLst>
                                          <p:attrName>style.visibility</p:attrName>
                                        </p:attrNameLst>
                                      </p:cBhvr>
                                      <p:to>
                                        <p:strVal val="visible"/>
                                      </p:to>
                                    </p:set>
                                    <p:animEffect transition="in" filter="fade">
                                      <p:cBhvr>
                                        <p:cTn id="175" dur="1000"/>
                                        <p:tgtEl>
                                          <p:spTgt spid="73"/>
                                        </p:tgtEl>
                                      </p:cBhvr>
                                    </p:animEffect>
                                    <p:anim calcmode="lin" valueType="num">
                                      <p:cBhvr>
                                        <p:cTn id="176" dur="1000" fill="hold"/>
                                        <p:tgtEl>
                                          <p:spTgt spid="73"/>
                                        </p:tgtEl>
                                        <p:attrNameLst>
                                          <p:attrName>ppt_x</p:attrName>
                                        </p:attrNameLst>
                                      </p:cBhvr>
                                      <p:tavLst>
                                        <p:tav tm="0">
                                          <p:val>
                                            <p:strVal val="#ppt_x"/>
                                          </p:val>
                                        </p:tav>
                                        <p:tav tm="100000">
                                          <p:val>
                                            <p:strVal val="#ppt_x"/>
                                          </p:val>
                                        </p:tav>
                                      </p:tavLst>
                                    </p:anim>
                                    <p:anim calcmode="lin" valueType="num">
                                      <p:cBhvr>
                                        <p:cTn id="177" dur="1000" fill="hold"/>
                                        <p:tgtEl>
                                          <p:spTgt spid="73"/>
                                        </p:tgtEl>
                                        <p:attrNameLst>
                                          <p:attrName>ppt_y</p:attrName>
                                        </p:attrNameLst>
                                      </p:cBhvr>
                                      <p:tavLst>
                                        <p:tav tm="0">
                                          <p:val>
                                            <p:strVal val="#ppt_y+.1"/>
                                          </p:val>
                                        </p:tav>
                                        <p:tav tm="100000">
                                          <p:val>
                                            <p:strVal val="#ppt_y"/>
                                          </p:val>
                                        </p:tav>
                                      </p:tavLst>
                                    </p:anim>
                                  </p:childTnLst>
                                </p:cTn>
                              </p:par>
                            </p:childTnLst>
                          </p:cTn>
                        </p:par>
                        <p:par>
                          <p:cTn id="178" fill="hold">
                            <p:stCondLst>
                              <p:cond delay="24000"/>
                            </p:stCondLst>
                            <p:childTnLst>
                              <p:par>
                                <p:cTn id="179" presetID="21" presetClass="entr" presetSubtype="8" fill="hold" grpId="0" nodeType="afterEffect">
                                  <p:stCondLst>
                                    <p:cond delay="0"/>
                                  </p:stCondLst>
                                  <p:childTnLst>
                                    <p:set>
                                      <p:cBhvr>
                                        <p:cTn id="180" dur="1" fill="hold">
                                          <p:stCondLst>
                                            <p:cond delay="0"/>
                                          </p:stCondLst>
                                        </p:cTn>
                                        <p:tgtEl>
                                          <p:spTgt spid="17"/>
                                        </p:tgtEl>
                                        <p:attrNameLst>
                                          <p:attrName>style.visibility</p:attrName>
                                        </p:attrNameLst>
                                      </p:cBhvr>
                                      <p:to>
                                        <p:strVal val="visible"/>
                                      </p:to>
                                    </p:set>
                                    <p:animEffect transition="in" filter="wheel(8)">
                                      <p:cBhvr>
                                        <p:cTn id="181" dur="2000"/>
                                        <p:tgtEl>
                                          <p:spTgt spid="17"/>
                                        </p:tgtEl>
                                      </p:cBhvr>
                                    </p:animEffect>
                                  </p:childTnLst>
                                </p:cTn>
                              </p:par>
                              <p:par>
                                <p:cTn id="182" presetID="53" presetClass="entr" presetSubtype="16" fill="hold" grpId="0" nodeType="withEffect">
                                  <p:stCondLst>
                                    <p:cond delay="0"/>
                                  </p:stCondLst>
                                  <p:childTnLst>
                                    <p:set>
                                      <p:cBhvr>
                                        <p:cTn id="183" dur="1" fill="hold">
                                          <p:stCondLst>
                                            <p:cond delay="0"/>
                                          </p:stCondLst>
                                        </p:cTn>
                                        <p:tgtEl>
                                          <p:spTgt spid="19"/>
                                        </p:tgtEl>
                                        <p:attrNameLst>
                                          <p:attrName>style.visibility</p:attrName>
                                        </p:attrNameLst>
                                      </p:cBhvr>
                                      <p:to>
                                        <p:strVal val="visible"/>
                                      </p:to>
                                    </p:set>
                                    <p:anim calcmode="lin" valueType="num">
                                      <p:cBhvr>
                                        <p:cTn id="184" dur="1000" fill="hold"/>
                                        <p:tgtEl>
                                          <p:spTgt spid="19"/>
                                        </p:tgtEl>
                                        <p:attrNameLst>
                                          <p:attrName>ppt_w</p:attrName>
                                        </p:attrNameLst>
                                      </p:cBhvr>
                                      <p:tavLst>
                                        <p:tav tm="0">
                                          <p:val>
                                            <p:fltVal val="0"/>
                                          </p:val>
                                        </p:tav>
                                        <p:tav tm="100000">
                                          <p:val>
                                            <p:strVal val="#ppt_w"/>
                                          </p:val>
                                        </p:tav>
                                      </p:tavLst>
                                    </p:anim>
                                    <p:anim calcmode="lin" valueType="num">
                                      <p:cBhvr>
                                        <p:cTn id="185" dur="1000" fill="hold"/>
                                        <p:tgtEl>
                                          <p:spTgt spid="19"/>
                                        </p:tgtEl>
                                        <p:attrNameLst>
                                          <p:attrName>ppt_h</p:attrName>
                                        </p:attrNameLst>
                                      </p:cBhvr>
                                      <p:tavLst>
                                        <p:tav tm="0">
                                          <p:val>
                                            <p:fltVal val="0"/>
                                          </p:val>
                                        </p:tav>
                                        <p:tav tm="100000">
                                          <p:val>
                                            <p:strVal val="#ppt_h"/>
                                          </p:val>
                                        </p:tav>
                                      </p:tavLst>
                                    </p:anim>
                                    <p:animEffect transition="in" filter="fade">
                                      <p:cBhvr>
                                        <p:cTn id="186"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8" grpId="0"/>
      <p:bldP spid="33" grpId="0"/>
      <p:bldP spid="41" grpId="0"/>
      <p:bldP spid="42" grpId="0"/>
      <p:bldP spid="49" grpId="0"/>
      <p:bldP spid="50" grpId="0"/>
      <p:bldP spid="57" grpId="0"/>
      <p:bldP spid="58" grpId="0"/>
      <p:bldP spid="65" grpId="0"/>
      <p:bldP spid="66" grpId="0"/>
      <p:bldP spid="73" grpId="0"/>
      <p:bldP spid="74" grpId="0"/>
      <p:bldP spid="7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34738D"/>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189A80"/>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9D27"/>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D34132"/>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D34132"/>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5642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4267"/>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686868"/>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86868"/>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rgbClr val="4C4F54"/>
                </a:solidFill>
                <a:latin typeface="Candara" panose="020E0502030303020204" pitchFamily="34" charset="0"/>
              </a:rPr>
              <a:t>LOREM IPSUM DOLOR</a:t>
            </a:r>
          </a:p>
          <a:p>
            <a:endParaRPr lang="en-US" sz="1000" b="1"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911796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34738D"/>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189A80"/>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9D27"/>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D34132"/>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D34132"/>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34738D"/>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189A80"/>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EF9D2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D34132"/>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34738D"/>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endParaRPr lang="en-US" sz="1300" dirty="0">
              <a:solidFill>
                <a:srgbClr val="4C4F54"/>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189A80"/>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endParaRPr lang="en-US" sz="1300" dirty="0">
              <a:solidFill>
                <a:srgbClr val="4C4F54"/>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EF9D27"/>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endParaRPr lang="en-US" sz="1300" dirty="0">
              <a:solidFill>
                <a:srgbClr val="4C4F54"/>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D34132"/>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endParaRPr lang="en-US" sz="1300" dirty="0">
              <a:solidFill>
                <a:srgbClr val="4C4F54"/>
              </a:solidFill>
            </a:endParaRPr>
          </a:p>
        </p:txBody>
      </p:sp>
    </p:spTree>
    <p:extLst>
      <p:ext uri="{BB962C8B-B14F-4D97-AF65-F5344CB8AC3E}">
        <p14:creationId xmlns:p14="http://schemas.microsoft.com/office/powerpoint/2010/main" val="2295336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EFF9B1E-989C-4249-B9A6-F18A1E39DB59}"/>
              </a:ext>
            </a:extLst>
          </p:cNvPr>
          <p:cNvSpPr/>
          <p:nvPr/>
        </p:nvSpPr>
        <p:spPr>
          <a:xfrm>
            <a:off x="5242560" y="5475872"/>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D3413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CF80667-7718-4B18-86B4-21014759D74A}"/>
              </a:ext>
            </a:extLst>
          </p:cNvPr>
          <p:cNvSpPr/>
          <p:nvPr/>
        </p:nvSpPr>
        <p:spPr>
          <a:xfrm>
            <a:off x="5242560" y="5348497"/>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5452E3AC-32CF-4334-AEEB-2DD0D83D6D3E}"/>
              </a:ext>
            </a:extLst>
          </p:cNvPr>
          <p:cNvSpPr txBox="1">
            <a:spLocks noChangeArrowheads="1"/>
          </p:cNvSpPr>
          <p:nvPr/>
        </p:nvSpPr>
        <p:spPr bwMode="auto">
          <a:xfrm>
            <a:off x="9019138" y="56298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Box 38">
            <a:extLst>
              <a:ext uri="{FF2B5EF4-FFF2-40B4-BE49-F238E27FC236}">
                <a16:creationId xmlns:a16="http://schemas.microsoft.com/office/drawing/2014/main" id="{296A4A06-B6B4-4653-BF4C-3B750391121F}"/>
              </a:ext>
            </a:extLst>
          </p:cNvPr>
          <p:cNvSpPr txBox="1"/>
          <p:nvPr/>
        </p:nvSpPr>
        <p:spPr>
          <a:xfrm>
            <a:off x="5406370" y="5825475"/>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32" name="TextBox 31">
            <a:extLst>
              <a:ext uri="{FF2B5EF4-FFF2-40B4-BE49-F238E27FC236}">
                <a16:creationId xmlns:a16="http://schemas.microsoft.com/office/drawing/2014/main" id="{69CBC1C3-DC69-47DF-BA61-7311AE1206EF}"/>
              </a:ext>
            </a:extLst>
          </p:cNvPr>
          <p:cNvSpPr txBox="1"/>
          <p:nvPr/>
        </p:nvSpPr>
        <p:spPr>
          <a:xfrm>
            <a:off x="6630289" y="5571560"/>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9" name="Freeform: Shape 18">
            <a:extLst>
              <a:ext uri="{FF2B5EF4-FFF2-40B4-BE49-F238E27FC236}">
                <a16:creationId xmlns:a16="http://schemas.microsoft.com/office/drawing/2014/main" id="{895BCE4C-D52B-4B0E-8C5E-8EBD02FC14F6}"/>
              </a:ext>
            </a:extLst>
          </p:cNvPr>
          <p:cNvSpPr/>
          <p:nvPr/>
        </p:nvSpPr>
        <p:spPr>
          <a:xfrm>
            <a:off x="6016281" y="2593540"/>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F81B88F-8101-4459-97DD-FBAC8BA5E125}"/>
              </a:ext>
            </a:extLst>
          </p:cNvPr>
          <p:cNvSpPr/>
          <p:nvPr/>
        </p:nvSpPr>
        <p:spPr>
          <a:xfrm>
            <a:off x="6016281" y="2466165"/>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42DFAC50-301D-4AD5-8BA8-B5BB6E65FE3D}"/>
              </a:ext>
            </a:extLst>
          </p:cNvPr>
          <p:cNvSpPr txBox="1">
            <a:spLocks noChangeArrowheads="1"/>
          </p:cNvSpPr>
          <p:nvPr/>
        </p:nvSpPr>
        <p:spPr bwMode="auto">
          <a:xfrm>
            <a:off x="9792859" y="274748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3" name="TextBox 22">
            <a:extLst>
              <a:ext uri="{FF2B5EF4-FFF2-40B4-BE49-F238E27FC236}">
                <a16:creationId xmlns:a16="http://schemas.microsoft.com/office/drawing/2014/main" id="{AD6CF940-D5B6-4398-8869-10EB55D08B3A}"/>
              </a:ext>
            </a:extLst>
          </p:cNvPr>
          <p:cNvSpPr txBox="1"/>
          <p:nvPr/>
        </p:nvSpPr>
        <p:spPr>
          <a:xfrm>
            <a:off x="6180091" y="2943143"/>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18" name="TextBox 17">
            <a:extLst>
              <a:ext uri="{FF2B5EF4-FFF2-40B4-BE49-F238E27FC236}">
                <a16:creationId xmlns:a16="http://schemas.microsoft.com/office/drawing/2014/main" id="{9507EC90-32E6-401B-872C-22996A2F1A8B}"/>
              </a:ext>
            </a:extLst>
          </p:cNvPr>
          <p:cNvSpPr txBox="1"/>
          <p:nvPr/>
        </p:nvSpPr>
        <p:spPr>
          <a:xfrm>
            <a:off x="7404010" y="2689228"/>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Freeform: Shape 27">
            <a:extLst>
              <a:ext uri="{FF2B5EF4-FFF2-40B4-BE49-F238E27FC236}">
                <a16:creationId xmlns:a16="http://schemas.microsoft.com/office/drawing/2014/main" id="{B8D0BF13-E891-44C0-989A-30D727F1BF8D}"/>
              </a:ext>
            </a:extLst>
          </p:cNvPr>
          <p:cNvSpPr/>
          <p:nvPr/>
        </p:nvSpPr>
        <p:spPr>
          <a:xfrm>
            <a:off x="5685644" y="3973825"/>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AE4E174-4485-42BA-AA69-822C01275E9E}"/>
              </a:ext>
            </a:extLst>
          </p:cNvPr>
          <p:cNvSpPr/>
          <p:nvPr/>
        </p:nvSpPr>
        <p:spPr>
          <a:xfrm>
            <a:off x="5685644" y="3846450"/>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5BC44A0C-2C73-4E09-BEE9-F01F735F3C81}"/>
              </a:ext>
            </a:extLst>
          </p:cNvPr>
          <p:cNvSpPr txBox="1">
            <a:spLocks noChangeArrowheads="1"/>
          </p:cNvSpPr>
          <p:nvPr/>
        </p:nvSpPr>
        <p:spPr bwMode="auto">
          <a:xfrm>
            <a:off x="9462222" y="41277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2" name="TextBox 41">
            <a:extLst>
              <a:ext uri="{FF2B5EF4-FFF2-40B4-BE49-F238E27FC236}">
                <a16:creationId xmlns:a16="http://schemas.microsoft.com/office/drawing/2014/main" id="{94F28957-AB2E-479A-BA4E-FE8DC072A465}"/>
              </a:ext>
            </a:extLst>
          </p:cNvPr>
          <p:cNvSpPr txBox="1"/>
          <p:nvPr/>
        </p:nvSpPr>
        <p:spPr>
          <a:xfrm>
            <a:off x="5849454" y="4323428"/>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27" name="TextBox 26">
            <a:extLst>
              <a:ext uri="{FF2B5EF4-FFF2-40B4-BE49-F238E27FC236}">
                <a16:creationId xmlns:a16="http://schemas.microsoft.com/office/drawing/2014/main" id="{3D7039EC-CD29-4179-B794-12183CAE27A2}"/>
              </a:ext>
            </a:extLst>
          </p:cNvPr>
          <p:cNvSpPr txBox="1"/>
          <p:nvPr/>
        </p:nvSpPr>
        <p:spPr>
          <a:xfrm>
            <a:off x="7073373" y="4069513"/>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6" name="Freeform: Shape 45">
            <a:extLst>
              <a:ext uri="{FF2B5EF4-FFF2-40B4-BE49-F238E27FC236}">
                <a16:creationId xmlns:a16="http://schemas.microsoft.com/office/drawing/2014/main" id="{CF07BB64-B8B7-421D-B1AE-33B206CB9443}"/>
              </a:ext>
            </a:extLst>
          </p:cNvPr>
          <p:cNvSpPr/>
          <p:nvPr/>
        </p:nvSpPr>
        <p:spPr>
          <a:xfrm>
            <a:off x="6385560" y="1213617"/>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B57D440-B4A6-4BE0-8748-86CBB4BB2636}"/>
              </a:ext>
            </a:extLst>
          </p:cNvPr>
          <p:cNvSpPr/>
          <p:nvPr/>
        </p:nvSpPr>
        <p:spPr>
          <a:xfrm>
            <a:off x="6385560" y="1086242"/>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1531B2C9-91FF-433A-BAF0-B49F9ABA6626}"/>
              </a:ext>
            </a:extLst>
          </p:cNvPr>
          <p:cNvSpPr txBox="1">
            <a:spLocks noChangeArrowheads="1"/>
          </p:cNvSpPr>
          <p:nvPr/>
        </p:nvSpPr>
        <p:spPr bwMode="auto">
          <a:xfrm>
            <a:off x="10162138" y="136755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49" name="Freeform 37">
            <a:extLst>
              <a:ext uri="{FF2B5EF4-FFF2-40B4-BE49-F238E27FC236}">
                <a16:creationId xmlns:a16="http://schemas.microsoft.com/office/drawing/2014/main" id="{3FFEEF18-3AB6-4FE5-AA10-0D64912F8C4E}"/>
              </a:ext>
            </a:extLst>
          </p:cNvPr>
          <p:cNvSpPr>
            <a:spLocks noChangeAspect="1" noEditPoints="1"/>
          </p:cNvSpPr>
          <p:nvPr/>
        </p:nvSpPr>
        <p:spPr bwMode="auto">
          <a:xfrm>
            <a:off x="6842760" y="119746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E6E6E"/>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TextBox 49">
            <a:extLst>
              <a:ext uri="{FF2B5EF4-FFF2-40B4-BE49-F238E27FC236}">
                <a16:creationId xmlns:a16="http://schemas.microsoft.com/office/drawing/2014/main" id="{81360E7F-0EAE-47A4-9C69-7069E62B6D19}"/>
              </a:ext>
            </a:extLst>
          </p:cNvPr>
          <p:cNvSpPr txBox="1"/>
          <p:nvPr/>
        </p:nvSpPr>
        <p:spPr>
          <a:xfrm>
            <a:off x="6549370" y="1563220"/>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45" name="TextBox 44">
            <a:extLst>
              <a:ext uri="{FF2B5EF4-FFF2-40B4-BE49-F238E27FC236}">
                <a16:creationId xmlns:a16="http://schemas.microsoft.com/office/drawing/2014/main" id="{B71E67F3-66EC-45BD-99F0-E38DE50F498D}"/>
              </a:ext>
            </a:extLst>
          </p:cNvPr>
          <p:cNvSpPr txBox="1"/>
          <p:nvPr/>
        </p:nvSpPr>
        <p:spPr>
          <a:xfrm>
            <a:off x="7773289" y="1309305"/>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51" name="Freeform: Shape 50">
            <a:extLst>
              <a:ext uri="{FF2B5EF4-FFF2-40B4-BE49-F238E27FC236}">
                <a16:creationId xmlns:a16="http://schemas.microsoft.com/office/drawing/2014/main" id="{31782CCE-B69F-4419-A232-80D6C6AC3E82}"/>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31" name="Straight Connector 30">
            <a:extLst>
              <a:ext uri="{FF2B5EF4-FFF2-40B4-BE49-F238E27FC236}">
                <a16:creationId xmlns:a16="http://schemas.microsoft.com/office/drawing/2014/main" id="{007C1AE9-3087-474C-9E03-2C0F75E39A04}"/>
              </a:ext>
            </a:extLst>
          </p:cNvPr>
          <p:cNvCxnSpPr/>
          <p:nvPr/>
        </p:nvCxnSpPr>
        <p:spPr>
          <a:xfrm>
            <a:off x="10165449" y="1480833"/>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82F06CEF-5FE5-4E1C-AB6D-F256CFE8BE4B}"/>
              </a:ext>
            </a:extLst>
          </p:cNvPr>
          <p:cNvCxnSpPr/>
          <p:nvPr/>
        </p:nvCxnSpPr>
        <p:spPr>
          <a:xfrm>
            <a:off x="9788287" y="2842528"/>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CF4F270E-0405-46A3-8632-0F72706F6113}"/>
              </a:ext>
            </a:extLst>
          </p:cNvPr>
          <p:cNvCxnSpPr/>
          <p:nvPr/>
        </p:nvCxnSpPr>
        <p:spPr>
          <a:xfrm>
            <a:off x="9457650" y="425196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7DA8D2D-373B-487B-A116-D8ED71509E07}"/>
              </a:ext>
            </a:extLst>
          </p:cNvPr>
          <p:cNvCxnSpPr/>
          <p:nvPr/>
        </p:nvCxnSpPr>
        <p:spPr>
          <a:xfrm>
            <a:off x="9014566" y="576072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Freeform 101">
            <a:extLst>
              <a:ext uri="{FF2B5EF4-FFF2-40B4-BE49-F238E27FC236}">
                <a16:creationId xmlns:a16="http://schemas.microsoft.com/office/drawing/2014/main" id="{AC26BD5B-85C8-4161-A748-B5C29ED0A805}"/>
              </a:ext>
            </a:extLst>
          </p:cNvPr>
          <p:cNvSpPr>
            <a:spLocks noChangeAspect="1" noEditPoints="1"/>
          </p:cNvSpPr>
          <p:nvPr/>
        </p:nvSpPr>
        <p:spPr bwMode="auto">
          <a:xfrm>
            <a:off x="6063133" y="3942362"/>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91">
            <a:extLst>
              <a:ext uri="{FF2B5EF4-FFF2-40B4-BE49-F238E27FC236}">
                <a16:creationId xmlns:a16="http://schemas.microsoft.com/office/drawing/2014/main" id="{8377D291-D340-4926-A6FC-C78A08C5BB2D}"/>
              </a:ext>
            </a:extLst>
          </p:cNvPr>
          <p:cNvSpPr>
            <a:spLocks noChangeAspect="1" noEditPoints="1"/>
          </p:cNvSpPr>
          <p:nvPr/>
        </p:nvSpPr>
        <p:spPr bwMode="auto">
          <a:xfrm>
            <a:off x="6441845" y="256460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71">
            <a:extLst>
              <a:ext uri="{FF2B5EF4-FFF2-40B4-BE49-F238E27FC236}">
                <a16:creationId xmlns:a16="http://schemas.microsoft.com/office/drawing/2014/main" id="{3278F2B2-6A5F-4D64-A49C-297EFC52BE09}"/>
              </a:ext>
            </a:extLst>
          </p:cNvPr>
          <p:cNvSpPr>
            <a:spLocks noChangeAspect="1" noEditPoints="1"/>
          </p:cNvSpPr>
          <p:nvPr/>
        </p:nvSpPr>
        <p:spPr bwMode="auto">
          <a:xfrm>
            <a:off x="5639072" y="5446933"/>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6E6E6E"/>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525153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2" presetClass="entr" presetSubtype="2"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wipe(right)">
                                      <p:cBhvr>
                                        <p:cTn id="50" dur="1000"/>
                                        <p:tgtEl>
                                          <p:spTgt spid="47"/>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46"/>
                                        </p:tgtEl>
                                        <p:attrNameLst>
                                          <p:attrName>style.visibility</p:attrName>
                                        </p:attrNameLst>
                                      </p:cBhvr>
                                      <p:to>
                                        <p:strVal val="visible"/>
                                      </p:to>
                                    </p:set>
                                    <p:animEffect transition="in" filter="wipe(left)">
                                      <p:cBhvr>
                                        <p:cTn id="54" dur="500"/>
                                        <p:tgtEl>
                                          <p:spTgt spid="46"/>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 calcmode="lin" valueType="num">
                                      <p:cBhvr>
                                        <p:cTn id="58" dur="500" fill="hold"/>
                                        <p:tgtEl>
                                          <p:spTgt spid="49"/>
                                        </p:tgtEl>
                                        <p:attrNameLst>
                                          <p:attrName>ppt_w</p:attrName>
                                        </p:attrNameLst>
                                      </p:cBhvr>
                                      <p:tavLst>
                                        <p:tav tm="0">
                                          <p:val>
                                            <p:fltVal val="0"/>
                                          </p:val>
                                        </p:tav>
                                        <p:tav tm="100000">
                                          <p:val>
                                            <p:strVal val="#ppt_w"/>
                                          </p:val>
                                        </p:tav>
                                      </p:tavLst>
                                    </p:anim>
                                    <p:anim calcmode="lin" valueType="num">
                                      <p:cBhvr>
                                        <p:cTn id="59" dur="500" fill="hold"/>
                                        <p:tgtEl>
                                          <p:spTgt spid="49"/>
                                        </p:tgtEl>
                                        <p:attrNameLst>
                                          <p:attrName>ppt_h</p:attrName>
                                        </p:attrNameLst>
                                      </p:cBhvr>
                                      <p:tavLst>
                                        <p:tav tm="0">
                                          <p:val>
                                            <p:fltVal val="0"/>
                                          </p:val>
                                        </p:tav>
                                        <p:tav tm="100000">
                                          <p:val>
                                            <p:strVal val="#ppt_h"/>
                                          </p:val>
                                        </p:tav>
                                      </p:tavLst>
                                    </p:anim>
                                    <p:animEffect transition="in" filter="fade">
                                      <p:cBhvr>
                                        <p:cTn id="60" dur="500"/>
                                        <p:tgtEl>
                                          <p:spTgt spid="49"/>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fade">
                                      <p:cBhvr>
                                        <p:cTn id="63" dur="1000"/>
                                        <p:tgtEl>
                                          <p:spTgt spid="50"/>
                                        </p:tgtEl>
                                      </p:cBhvr>
                                    </p:animEffect>
                                    <p:anim calcmode="lin" valueType="num">
                                      <p:cBhvr>
                                        <p:cTn id="64" dur="1000" fill="hold"/>
                                        <p:tgtEl>
                                          <p:spTgt spid="50"/>
                                        </p:tgtEl>
                                        <p:attrNameLst>
                                          <p:attrName>ppt_x</p:attrName>
                                        </p:attrNameLst>
                                      </p:cBhvr>
                                      <p:tavLst>
                                        <p:tav tm="0">
                                          <p:val>
                                            <p:strVal val="#ppt_x"/>
                                          </p:val>
                                        </p:tav>
                                        <p:tav tm="100000">
                                          <p:val>
                                            <p:strVal val="#ppt_x"/>
                                          </p:val>
                                        </p:tav>
                                      </p:tavLst>
                                    </p:anim>
                                    <p:anim calcmode="lin" valueType="num">
                                      <p:cBhvr>
                                        <p:cTn id="65" dur="1000" fill="hold"/>
                                        <p:tgtEl>
                                          <p:spTgt spid="50"/>
                                        </p:tgtEl>
                                        <p:attrNameLst>
                                          <p:attrName>ppt_y</p:attrName>
                                        </p:attrNameLst>
                                      </p:cBhvr>
                                      <p:tavLst>
                                        <p:tav tm="0">
                                          <p:val>
                                            <p:strVal val="#ppt_y+.1"/>
                                          </p:val>
                                        </p:tav>
                                        <p:tav tm="100000">
                                          <p:val>
                                            <p:strVal val="#ppt_y"/>
                                          </p:val>
                                        </p:tav>
                                      </p:tavLst>
                                    </p:anim>
                                  </p:childTnLst>
                                </p:cTn>
                              </p:par>
                            </p:childTnLst>
                          </p:cTn>
                        </p:par>
                        <p:par>
                          <p:cTn id="66" fill="hold">
                            <p:stCondLst>
                              <p:cond delay="6000"/>
                            </p:stCondLst>
                            <p:childTnLst>
                              <p:par>
                                <p:cTn id="67" presetID="22" presetClass="entr" presetSubtype="8" fill="hold" grpId="0" nodeType="afterEffect">
                                  <p:stCondLst>
                                    <p:cond delay="0"/>
                                  </p:stCondLst>
                                  <p:childTnLst>
                                    <p:set>
                                      <p:cBhvr>
                                        <p:cTn id="68" dur="1" fill="hold">
                                          <p:stCondLst>
                                            <p:cond delay="0"/>
                                          </p:stCondLst>
                                        </p:cTn>
                                        <p:tgtEl>
                                          <p:spTgt spid="45"/>
                                        </p:tgtEl>
                                        <p:attrNameLst>
                                          <p:attrName>style.visibility</p:attrName>
                                        </p:attrNameLst>
                                      </p:cBhvr>
                                      <p:to>
                                        <p:strVal val="visible"/>
                                      </p:to>
                                    </p:set>
                                    <p:animEffect transition="in" filter="wipe(left)">
                                      <p:cBhvr>
                                        <p:cTn id="69" dur="500"/>
                                        <p:tgtEl>
                                          <p:spTgt spid="45"/>
                                        </p:tgtEl>
                                      </p:cBhvr>
                                    </p:animEffect>
                                  </p:childTnLst>
                                </p:cTn>
                              </p:par>
                            </p:childTnLst>
                          </p:cTn>
                        </p:par>
                        <p:par>
                          <p:cTn id="70" fill="hold">
                            <p:stCondLst>
                              <p:cond delay="6500"/>
                            </p:stCondLst>
                            <p:childTnLst>
                              <p:par>
                                <p:cTn id="71" presetID="49" presetClass="entr" presetSubtype="0" decel="100000" fill="hold" nodeType="afterEffect">
                                  <p:stCondLst>
                                    <p:cond delay="0"/>
                                  </p:stCondLst>
                                  <p:childTnLst>
                                    <p:set>
                                      <p:cBhvr>
                                        <p:cTn id="72" dur="1" fill="hold">
                                          <p:stCondLst>
                                            <p:cond delay="0"/>
                                          </p:stCondLst>
                                        </p:cTn>
                                        <p:tgtEl>
                                          <p:spTgt spid="31"/>
                                        </p:tgtEl>
                                        <p:attrNameLst>
                                          <p:attrName>style.visibility</p:attrName>
                                        </p:attrNameLst>
                                      </p:cBhvr>
                                      <p:to>
                                        <p:strVal val="visible"/>
                                      </p:to>
                                    </p:set>
                                    <p:anim calcmode="lin" valueType="num">
                                      <p:cBhvr>
                                        <p:cTn id="73" dur="500" fill="hold"/>
                                        <p:tgtEl>
                                          <p:spTgt spid="31"/>
                                        </p:tgtEl>
                                        <p:attrNameLst>
                                          <p:attrName>ppt_w</p:attrName>
                                        </p:attrNameLst>
                                      </p:cBhvr>
                                      <p:tavLst>
                                        <p:tav tm="0">
                                          <p:val>
                                            <p:fltVal val="0"/>
                                          </p:val>
                                        </p:tav>
                                        <p:tav tm="100000">
                                          <p:val>
                                            <p:strVal val="#ppt_w"/>
                                          </p:val>
                                        </p:tav>
                                      </p:tavLst>
                                    </p:anim>
                                    <p:anim calcmode="lin" valueType="num">
                                      <p:cBhvr>
                                        <p:cTn id="74" dur="500" fill="hold"/>
                                        <p:tgtEl>
                                          <p:spTgt spid="31"/>
                                        </p:tgtEl>
                                        <p:attrNameLst>
                                          <p:attrName>ppt_h</p:attrName>
                                        </p:attrNameLst>
                                      </p:cBhvr>
                                      <p:tavLst>
                                        <p:tav tm="0">
                                          <p:val>
                                            <p:fltVal val="0"/>
                                          </p:val>
                                        </p:tav>
                                        <p:tav tm="100000">
                                          <p:val>
                                            <p:strVal val="#ppt_h"/>
                                          </p:val>
                                        </p:tav>
                                      </p:tavLst>
                                    </p:anim>
                                    <p:anim calcmode="lin" valueType="num">
                                      <p:cBhvr>
                                        <p:cTn id="75" dur="500" fill="hold"/>
                                        <p:tgtEl>
                                          <p:spTgt spid="31"/>
                                        </p:tgtEl>
                                        <p:attrNameLst>
                                          <p:attrName>style.rotation</p:attrName>
                                        </p:attrNameLst>
                                      </p:cBhvr>
                                      <p:tavLst>
                                        <p:tav tm="0">
                                          <p:val>
                                            <p:fltVal val="360"/>
                                          </p:val>
                                        </p:tav>
                                        <p:tav tm="100000">
                                          <p:val>
                                            <p:fltVal val="0"/>
                                          </p:val>
                                        </p:tav>
                                      </p:tavLst>
                                    </p:anim>
                                    <p:animEffect transition="in" filter="fade">
                                      <p:cBhvr>
                                        <p:cTn id="76" dur="500"/>
                                        <p:tgtEl>
                                          <p:spTgt spid="31"/>
                                        </p:tgtEl>
                                      </p:cBhvr>
                                    </p:animEffect>
                                  </p:childTnLst>
                                </p:cTn>
                              </p:par>
                            </p:childTnLst>
                          </p:cTn>
                        </p:par>
                        <p:par>
                          <p:cTn id="77" fill="hold">
                            <p:stCondLst>
                              <p:cond delay="7000"/>
                            </p:stCondLst>
                            <p:childTnLst>
                              <p:par>
                                <p:cTn id="78" presetID="2" presetClass="entr" presetSubtype="2"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additive="base">
                                        <p:cTn id="80" dur="500" fill="hold"/>
                                        <p:tgtEl>
                                          <p:spTgt spid="48"/>
                                        </p:tgtEl>
                                        <p:attrNameLst>
                                          <p:attrName>ppt_x</p:attrName>
                                        </p:attrNameLst>
                                      </p:cBhvr>
                                      <p:tavLst>
                                        <p:tav tm="0">
                                          <p:val>
                                            <p:strVal val="1+#ppt_w/2"/>
                                          </p:val>
                                        </p:tav>
                                        <p:tav tm="100000">
                                          <p:val>
                                            <p:strVal val="#ppt_x"/>
                                          </p:val>
                                        </p:tav>
                                      </p:tavLst>
                                    </p:anim>
                                    <p:anim calcmode="lin" valueType="num">
                                      <p:cBhvr additive="base">
                                        <p:cTn id="81" dur="500" fill="hold"/>
                                        <p:tgtEl>
                                          <p:spTgt spid="48"/>
                                        </p:tgtEl>
                                        <p:attrNameLst>
                                          <p:attrName>ppt_y</p:attrName>
                                        </p:attrNameLst>
                                      </p:cBhvr>
                                      <p:tavLst>
                                        <p:tav tm="0">
                                          <p:val>
                                            <p:strVal val="#ppt_y"/>
                                          </p:val>
                                        </p:tav>
                                        <p:tav tm="100000">
                                          <p:val>
                                            <p:strVal val="#ppt_y"/>
                                          </p:val>
                                        </p:tav>
                                      </p:tavLst>
                                    </p:anim>
                                  </p:childTnLst>
                                </p:cTn>
                              </p:par>
                            </p:childTnLst>
                          </p:cTn>
                        </p:par>
                        <p:par>
                          <p:cTn id="82" fill="hold">
                            <p:stCondLst>
                              <p:cond delay="7500"/>
                            </p:stCondLst>
                            <p:childTnLst>
                              <p:par>
                                <p:cTn id="83" presetID="22" presetClass="entr" presetSubtype="2" fill="hold" grpId="0" nodeType="afterEffect">
                                  <p:stCondLst>
                                    <p:cond delay="0"/>
                                  </p:stCondLst>
                                  <p:childTnLst>
                                    <p:set>
                                      <p:cBhvr>
                                        <p:cTn id="84" dur="1" fill="hold">
                                          <p:stCondLst>
                                            <p:cond delay="0"/>
                                          </p:stCondLst>
                                        </p:cTn>
                                        <p:tgtEl>
                                          <p:spTgt spid="20"/>
                                        </p:tgtEl>
                                        <p:attrNameLst>
                                          <p:attrName>style.visibility</p:attrName>
                                        </p:attrNameLst>
                                      </p:cBhvr>
                                      <p:to>
                                        <p:strVal val="visible"/>
                                      </p:to>
                                    </p:set>
                                    <p:animEffect transition="in" filter="wipe(right)">
                                      <p:cBhvr>
                                        <p:cTn id="85" dur="500"/>
                                        <p:tgtEl>
                                          <p:spTgt spid="20"/>
                                        </p:tgtEl>
                                      </p:cBhvr>
                                    </p:animEffect>
                                  </p:childTnLst>
                                </p:cTn>
                              </p:par>
                            </p:childTnLst>
                          </p:cTn>
                        </p:par>
                        <p:par>
                          <p:cTn id="86" fill="hold">
                            <p:stCondLst>
                              <p:cond delay="8000"/>
                            </p:stCondLst>
                            <p:childTnLst>
                              <p:par>
                                <p:cTn id="87" presetID="22" presetClass="entr" presetSubtype="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Effect transition="in" filter="wipe(left)">
                                      <p:cBhvr>
                                        <p:cTn id="89" dur="500"/>
                                        <p:tgtEl>
                                          <p:spTgt spid="19"/>
                                        </p:tgtEl>
                                      </p:cBhvr>
                                    </p:animEffect>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 calcmode="lin" valueType="num">
                                      <p:cBhvr>
                                        <p:cTn id="93" dur="1000" fill="hold"/>
                                        <p:tgtEl>
                                          <p:spTgt spid="37"/>
                                        </p:tgtEl>
                                        <p:attrNameLst>
                                          <p:attrName>ppt_w</p:attrName>
                                        </p:attrNameLst>
                                      </p:cBhvr>
                                      <p:tavLst>
                                        <p:tav tm="0">
                                          <p:val>
                                            <p:fltVal val="0"/>
                                          </p:val>
                                        </p:tav>
                                        <p:tav tm="100000">
                                          <p:val>
                                            <p:strVal val="#ppt_w"/>
                                          </p:val>
                                        </p:tav>
                                      </p:tavLst>
                                    </p:anim>
                                    <p:anim calcmode="lin" valueType="num">
                                      <p:cBhvr>
                                        <p:cTn id="94" dur="1000" fill="hold"/>
                                        <p:tgtEl>
                                          <p:spTgt spid="37"/>
                                        </p:tgtEl>
                                        <p:attrNameLst>
                                          <p:attrName>ppt_h</p:attrName>
                                        </p:attrNameLst>
                                      </p:cBhvr>
                                      <p:tavLst>
                                        <p:tav tm="0">
                                          <p:val>
                                            <p:fltVal val="0"/>
                                          </p:val>
                                        </p:tav>
                                        <p:tav tm="100000">
                                          <p:val>
                                            <p:strVal val="#ppt_h"/>
                                          </p:val>
                                        </p:tav>
                                      </p:tavLst>
                                    </p:anim>
                                    <p:animEffect transition="in" filter="fade">
                                      <p:cBhvr>
                                        <p:cTn id="95" dur="1000"/>
                                        <p:tgtEl>
                                          <p:spTgt spid="37"/>
                                        </p:tgtEl>
                                      </p:cBhvr>
                                    </p:animEffect>
                                  </p:childTnLst>
                                </p:cTn>
                              </p:par>
                              <p:par>
                                <p:cTn id="96" presetID="42" presetClass="entr" presetSubtype="0" fill="hold" grpId="0" nodeType="withEffect">
                                  <p:stCondLst>
                                    <p:cond delay="0"/>
                                  </p:stCondLst>
                                  <p:childTnLst>
                                    <p:set>
                                      <p:cBhvr>
                                        <p:cTn id="97" dur="1" fill="hold">
                                          <p:stCondLst>
                                            <p:cond delay="0"/>
                                          </p:stCondLst>
                                        </p:cTn>
                                        <p:tgtEl>
                                          <p:spTgt spid="23"/>
                                        </p:tgtEl>
                                        <p:attrNameLst>
                                          <p:attrName>style.visibility</p:attrName>
                                        </p:attrNameLst>
                                      </p:cBhvr>
                                      <p:to>
                                        <p:strVal val="visible"/>
                                      </p:to>
                                    </p:set>
                                    <p:animEffect transition="in" filter="fade">
                                      <p:cBhvr>
                                        <p:cTn id="98" dur="1000"/>
                                        <p:tgtEl>
                                          <p:spTgt spid="23"/>
                                        </p:tgtEl>
                                      </p:cBhvr>
                                    </p:animEffect>
                                    <p:anim calcmode="lin" valueType="num">
                                      <p:cBhvr>
                                        <p:cTn id="99" dur="1000" fill="hold"/>
                                        <p:tgtEl>
                                          <p:spTgt spid="23"/>
                                        </p:tgtEl>
                                        <p:attrNameLst>
                                          <p:attrName>ppt_x</p:attrName>
                                        </p:attrNameLst>
                                      </p:cBhvr>
                                      <p:tavLst>
                                        <p:tav tm="0">
                                          <p:val>
                                            <p:strVal val="#ppt_x"/>
                                          </p:val>
                                        </p:tav>
                                        <p:tav tm="100000">
                                          <p:val>
                                            <p:strVal val="#ppt_x"/>
                                          </p:val>
                                        </p:tav>
                                      </p:tavLst>
                                    </p:anim>
                                    <p:anim calcmode="lin" valueType="num">
                                      <p:cBhvr>
                                        <p:cTn id="100" dur="1000" fill="hold"/>
                                        <p:tgtEl>
                                          <p:spTgt spid="23"/>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22" presetClass="entr" presetSubtype="8" fill="hold" grpId="0" nodeType="afterEffect">
                                  <p:stCondLst>
                                    <p:cond delay="0"/>
                                  </p:stCondLst>
                                  <p:childTnLst>
                                    <p:set>
                                      <p:cBhvr>
                                        <p:cTn id="103" dur="1" fill="hold">
                                          <p:stCondLst>
                                            <p:cond delay="0"/>
                                          </p:stCondLst>
                                        </p:cTn>
                                        <p:tgtEl>
                                          <p:spTgt spid="18"/>
                                        </p:tgtEl>
                                        <p:attrNameLst>
                                          <p:attrName>style.visibility</p:attrName>
                                        </p:attrNameLst>
                                      </p:cBhvr>
                                      <p:to>
                                        <p:strVal val="visible"/>
                                      </p:to>
                                    </p:set>
                                    <p:animEffect transition="in" filter="wipe(left)">
                                      <p:cBhvr>
                                        <p:cTn id="104" dur="500"/>
                                        <p:tgtEl>
                                          <p:spTgt spid="18"/>
                                        </p:tgtEl>
                                      </p:cBhvr>
                                    </p:animEffect>
                                  </p:childTnLst>
                                </p:cTn>
                              </p:par>
                            </p:childTnLst>
                          </p:cTn>
                        </p:par>
                        <p:par>
                          <p:cTn id="105" fill="hold">
                            <p:stCondLst>
                              <p:cond delay="10000"/>
                            </p:stCondLst>
                            <p:childTnLst>
                              <p:par>
                                <p:cTn id="106" presetID="49" presetClass="entr" presetSubtype="0" decel="100000" fill="hold" nodeType="afterEffect">
                                  <p:stCondLst>
                                    <p:cond delay="0"/>
                                  </p:stCondLst>
                                  <p:childTnLst>
                                    <p:set>
                                      <p:cBhvr>
                                        <p:cTn id="107" dur="1" fill="hold">
                                          <p:stCondLst>
                                            <p:cond delay="0"/>
                                          </p:stCondLst>
                                        </p:cTn>
                                        <p:tgtEl>
                                          <p:spTgt spid="54"/>
                                        </p:tgtEl>
                                        <p:attrNameLst>
                                          <p:attrName>style.visibility</p:attrName>
                                        </p:attrNameLst>
                                      </p:cBhvr>
                                      <p:to>
                                        <p:strVal val="visible"/>
                                      </p:to>
                                    </p:set>
                                    <p:anim calcmode="lin" valueType="num">
                                      <p:cBhvr>
                                        <p:cTn id="108" dur="500" fill="hold"/>
                                        <p:tgtEl>
                                          <p:spTgt spid="54"/>
                                        </p:tgtEl>
                                        <p:attrNameLst>
                                          <p:attrName>ppt_w</p:attrName>
                                        </p:attrNameLst>
                                      </p:cBhvr>
                                      <p:tavLst>
                                        <p:tav tm="0">
                                          <p:val>
                                            <p:fltVal val="0"/>
                                          </p:val>
                                        </p:tav>
                                        <p:tav tm="100000">
                                          <p:val>
                                            <p:strVal val="#ppt_w"/>
                                          </p:val>
                                        </p:tav>
                                      </p:tavLst>
                                    </p:anim>
                                    <p:anim calcmode="lin" valueType="num">
                                      <p:cBhvr>
                                        <p:cTn id="109" dur="500" fill="hold"/>
                                        <p:tgtEl>
                                          <p:spTgt spid="54"/>
                                        </p:tgtEl>
                                        <p:attrNameLst>
                                          <p:attrName>ppt_h</p:attrName>
                                        </p:attrNameLst>
                                      </p:cBhvr>
                                      <p:tavLst>
                                        <p:tav tm="0">
                                          <p:val>
                                            <p:fltVal val="0"/>
                                          </p:val>
                                        </p:tav>
                                        <p:tav tm="100000">
                                          <p:val>
                                            <p:strVal val="#ppt_h"/>
                                          </p:val>
                                        </p:tav>
                                      </p:tavLst>
                                    </p:anim>
                                    <p:anim calcmode="lin" valueType="num">
                                      <p:cBhvr>
                                        <p:cTn id="110" dur="500" fill="hold"/>
                                        <p:tgtEl>
                                          <p:spTgt spid="54"/>
                                        </p:tgtEl>
                                        <p:attrNameLst>
                                          <p:attrName>style.rotation</p:attrName>
                                        </p:attrNameLst>
                                      </p:cBhvr>
                                      <p:tavLst>
                                        <p:tav tm="0">
                                          <p:val>
                                            <p:fltVal val="360"/>
                                          </p:val>
                                        </p:tav>
                                        <p:tav tm="100000">
                                          <p:val>
                                            <p:fltVal val="0"/>
                                          </p:val>
                                        </p:tav>
                                      </p:tavLst>
                                    </p:anim>
                                    <p:animEffect transition="in" filter="fade">
                                      <p:cBhvr>
                                        <p:cTn id="111" dur="500"/>
                                        <p:tgtEl>
                                          <p:spTgt spid="54"/>
                                        </p:tgtEl>
                                      </p:cBhvr>
                                    </p:animEffect>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 calcmode="lin" valueType="num">
                                      <p:cBhvr additive="base">
                                        <p:cTn id="115" dur="500" fill="hold"/>
                                        <p:tgtEl>
                                          <p:spTgt spid="21"/>
                                        </p:tgtEl>
                                        <p:attrNameLst>
                                          <p:attrName>ppt_x</p:attrName>
                                        </p:attrNameLst>
                                      </p:cBhvr>
                                      <p:tavLst>
                                        <p:tav tm="0">
                                          <p:val>
                                            <p:strVal val="1+#ppt_w/2"/>
                                          </p:val>
                                        </p:tav>
                                        <p:tav tm="100000">
                                          <p:val>
                                            <p:strVal val="#ppt_x"/>
                                          </p:val>
                                        </p:tav>
                                      </p:tavLst>
                                    </p:anim>
                                    <p:anim calcmode="lin" valueType="num">
                                      <p:cBhvr additive="base">
                                        <p:cTn id="116" dur="500" fill="hold"/>
                                        <p:tgtEl>
                                          <p:spTgt spid="21"/>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2" presetClass="entr" presetSubtype="2"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right)">
                                      <p:cBhvr>
                                        <p:cTn id="120" dur="500"/>
                                        <p:tgtEl>
                                          <p:spTgt spid="30"/>
                                        </p:tgtEl>
                                      </p:cBhvr>
                                    </p:animEffect>
                                  </p:childTnLst>
                                </p:cTn>
                              </p:par>
                            </p:childTnLst>
                          </p:cTn>
                        </p:par>
                        <p:par>
                          <p:cTn id="121" fill="hold">
                            <p:stCondLst>
                              <p:cond delay="11500"/>
                            </p:stCondLst>
                            <p:childTnLst>
                              <p:par>
                                <p:cTn id="122" presetID="22" presetClass="entr" presetSubtype="8" fill="hold" grpId="0" nodeType="afterEffect">
                                  <p:stCondLst>
                                    <p:cond delay="0"/>
                                  </p:stCondLst>
                                  <p:childTnLst>
                                    <p:set>
                                      <p:cBhvr>
                                        <p:cTn id="123" dur="1" fill="hold">
                                          <p:stCondLst>
                                            <p:cond delay="0"/>
                                          </p:stCondLst>
                                        </p:cTn>
                                        <p:tgtEl>
                                          <p:spTgt spid="28"/>
                                        </p:tgtEl>
                                        <p:attrNameLst>
                                          <p:attrName>style.visibility</p:attrName>
                                        </p:attrNameLst>
                                      </p:cBhvr>
                                      <p:to>
                                        <p:strVal val="visible"/>
                                      </p:to>
                                    </p:set>
                                    <p:animEffect transition="in" filter="wipe(left)">
                                      <p:cBhvr>
                                        <p:cTn id="124" dur="500"/>
                                        <p:tgtEl>
                                          <p:spTgt spid="28"/>
                                        </p:tgtEl>
                                      </p:cBhvr>
                                    </p:animEffect>
                                  </p:childTnLst>
                                </p:cTn>
                              </p:par>
                            </p:childTnLst>
                          </p:cTn>
                        </p:par>
                        <p:par>
                          <p:cTn id="125" fill="hold">
                            <p:stCondLst>
                              <p:cond delay="12000"/>
                            </p:stCondLst>
                            <p:childTnLst>
                              <p:par>
                                <p:cTn id="126" presetID="53" presetClass="entr" presetSubtype="16" fill="hold" grpId="0" nodeType="afterEffect">
                                  <p:stCondLst>
                                    <p:cond delay="0"/>
                                  </p:stCondLst>
                                  <p:childTnLst>
                                    <p:set>
                                      <p:cBhvr>
                                        <p:cTn id="127" dur="1" fill="hold">
                                          <p:stCondLst>
                                            <p:cond delay="0"/>
                                          </p:stCondLst>
                                        </p:cTn>
                                        <p:tgtEl>
                                          <p:spTgt spid="36"/>
                                        </p:tgtEl>
                                        <p:attrNameLst>
                                          <p:attrName>style.visibility</p:attrName>
                                        </p:attrNameLst>
                                      </p:cBhvr>
                                      <p:to>
                                        <p:strVal val="visible"/>
                                      </p:to>
                                    </p:set>
                                    <p:anim calcmode="lin" valueType="num">
                                      <p:cBhvr>
                                        <p:cTn id="128" dur="1000" fill="hold"/>
                                        <p:tgtEl>
                                          <p:spTgt spid="36"/>
                                        </p:tgtEl>
                                        <p:attrNameLst>
                                          <p:attrName>ppt_w</p:attrName>
                                        </p:attrNameLst>
                                      </p:cBhvr>
                                      <p:tavLst>
                                        <p:tav tm="0">
                                          <p:val>
                                            <p:fltVal val="0"/>
                                          </p:val>
                                        </p:tav>
                                        <p:tav tm="100000">
                                          <p:val>
                                            <p:strVal val="#ppt_w"/>
                                          </p:val>
                                        </p:tav>
                                      </p:tavLst>
                                    </p:anim>
                                    <p:anim calcmode="lin" valueType="num">
                                      <p:cBhvr>
                                        <p:cTn id="129" dur="1000" fill="hold"/>
                                        <p:tgtEl>
                                          <p:spTgt spid="36"/>
                                        </p:tgtEl>
                                        <p:attrNameLst>
                                          <p:attrName>ppt_h</p:attrName>
                                        </p:attrNameLst>
                                      </p:cBhvr>
                                      <p:tavLst>
                                        <p:tav tm="0">
                                          <p:val>
                                            <p:fltVal val="0"/>
                                          </p:val>
                                        </p:tav>
                                        <p:tav tm="100000">
                                          <p:val>
                                            <p:strVal val="#ppt_h"/>
                                          </p:val>
                                        </p:tav>
                                      </p:tavLst>
                                    </p:anim>
                                    <p:animEffect transition="in" filter="fade">
                                      <p:cBhvr>
                                        <p:cTn id="130" dur="1000"/>
                                        <p:tgtEl>
                                          <p:spTgt spid="36"/>
                                        </p:tgtEl>
                                      </p:cBhvr>
                                    </p:animEffect>
                                  </p:childTnLst>
                                </p:cTn>
                              </p:par>
                            </p:childTnLst>
                          </p:cTn>
                        </p:par>
                        <p:par>
                          <p:cTn id="131" fill="hold">
                            <p:stCondLst>
                              <p:cond delay="13000"/>
                            </p:stCondLst>
                            <p:childTnLst>
                              <p:par>
                                <p:cTn id="132" presetID="42" presetClass="entr" presetSubtype="0"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fade">
                                      <p:cBhvr>
                                        <p:cTn id="134" dur="1000"/>
                                        <p:tgtEl>
                                          <p:spTgt spid="42"/>
                                        </p:tgtEl>
                                      </p:cBhvr>
                                    </p:animEffect>
                                    <p:anim calcmode="lin" valueType="num">
                                      <p:cBhvr>
                                        <p:cTn id="135" dur="1000" fill="hold"/>
                                        <p:tgtEl>
                                          <p:spTgt spid="42"/>
                                        </p:tgtEl>
                                        <p:attrNameLst>
                                          <p:attrName>ppt_x</p:attrName>
                                        </p:attrNameLst>
                                      </p:cBhvr>
                                      <p:tavLst>
                                        <p:tav tm="0">
                                          <p:val>
                                            <p:strVal val="#ppt_x"/>
                                          </p:val>
                                        </p:tav>
                                        <p:tav tm="100000">
                                          <p:val>
                                            <p:strVal val="#ppt_x"/>
                                          </p:val>
                                        </p:tav>
                                      </p:tavLst>
                                    </p:anim>
                                    <p:anim calcmode="lin" valueType="num">
                                      <p:cBhvr>
                                        <p:cTn id="136" dur="1000" fill="hold"/>
                                        <p:tgtEl>
                                          <p:spTgt spid="42"/>
                                        </p:tgtEl>
                                        <p:attrNameLst>
                                          <p:attrName>ppt_y</p:attrName>
                                        </p:attrNameLst>
                                      </p:cBhvr>
                                      <p:tavLst>
                                        <p:tav tm="0">
                                          <p:val>
                                            <p:strVal val="#ppt_y+.1"/>
                                          </p:val>
                                        </p:tav>
                                        <p:tav tm="100000">
                                          <p:val>
                                            <p:strVal val="#ppt_y"/>
                                          </p:val>
                                        </p:tav>
                                      </p:tavLst>
                                    </p:anim>
                                  </p:childTnLst>
                                </p:cTn>
                              </p:par>
                            </p:childTnLst>
                          </p:cTn>
                        </p:par>
                        <p:par>
                          <p:cTn id="137" fill="hold">
                            <p:stCondLst>
                              <p:cond delay="14000"/>
                            </p:stCondLst>
                            <p:childTnLst>
                              <p:par>
                                <p:cTn id="138" presetID="22" presetClass="entr" presetSubtype="8" fill="hold" grpId="0" nodeType="afterEffect">
                                  <p:stCondLst>
                                    <p:cond delay="0"/>
                                  </p:stCondLst>
                                  <p:childTnLst>
                                    <p:set>
                                      <p:cBhvr>
                                        <p:cTn id="139" dur="1" fill="hold">
                                          <p:stCondLst>
                                            <p:cond delay="0"/>
                                          </p:stCondLst>
                                        </p:cTn>
                                        <p:tgtEl>
                                          <p:spTgt spid="27"/>
                                        </p:tgtEl>
                                        <p:attrNameLst>
                                          <p:attrName>style.visibility</p:attrName>
                                        </p:attrNameLst>
                                      </p:cBhvr>
                                      <p:to>
                                        <p:strVal val="visible"/>
                                      </p:to>
                                    </p:set>
                                    <p:animEffect transition="in" filter="wipe(left)">
                                      <p:cBhvr>
                                        <p:cTn id="140" dur="500"/>
                                        <p:tgtEl>
                                          <p:spTgt spid="27"/>
                                        </p:tgtEl>
                                      </p:cBhvr>
                                    </p:animEffect>
                                  </p:childTnLst>
                                </p:cTn>
                              </p:par>
                            </p:childTnLst>
                          </p:cTn>
                        </p:par>
                        <p:par>
                          <p:cTn id="141" fill="hold">
                            <p:stCondLst>
                              <p:cond delay="14500"/>
                            </p:stCondLst>
                            <p:childTnLst>
                              <p:par>
                                <p:cTn id="142" presetID="49" presetClass="entr" presetSubtype="0" decel="100000" fill="hold" nodeType="afterEffect">
                                  <p:stCondLst>
                                    <p:cond delay="0"/>
                                  </p:stCondLst>
                                  <p:childTnLst>
                                    <p:set>
                                      <p:cBhvr>
                                        <p:cTn id="143" dur="1" fill="hold">
                                          <p:stCondLst>
                                            <p:cond delay="0"/>
                                          </p:stCondLst>
                                        </p:cTn>
                                        <p:tgtEl>
                                          <p:spTgt spid="55"/>
                                        </p:tgtEl>
                                        <p:attrNameLst>
                                          <p:attrName>style.visibility</p:attrName>
                                        </p:attrNameLst>
                                      </p:cBhvr>
                                      <p:to>
                                        <p:strVal val="visible"/>
                                      </p:to>
                                    </p:set>
                                    <p:anim calcmode="lin" valueType="num">
                                      <p:cBhvr>
                                        <p:cTn id="144" dur="500" fill="hold"/>
                                        <p:tgtEl>
                                          <p:spTgt spid="55"/>
                                        </p:tgtEl>
                                        <p:attrNameLst>
                                          <p:attrName>ppt_w</p:attrName>
                                        </p:attrNameLst>
                                      </p:cBhvr>
                                      <p:tavLst>
                                        <p:tav tm="0">
                                          <p:val>
                                            <p:fltVal val="0"/>
                                          </p:val>
                                        </p:tav>
                                        <p:tav tm="100000">
                                          <p:val>
                                            <p:strVal val="#ppt_w"/>
                                          </p:val>
                                        </p:tav>
                                      </p:tavLst>
                                    </p:anim>
                                    <p:anim calcmode="lin" valueType="num">
                                      <p:cBhvr>
                                        <p:cTn id="145" dur="500" fill="hold"/>
                                        <p:tgtEl>
                                          <p:spTgt spid="55"/>
                                        </p:tgtEl>
                                        <p:attrNameLst>
                                          <p:attrName>ppt_h</p:attrName>
                                        </p:attrNameLst>
                                      </p:cBhvr>
                                      <p:tavLst>
                                        <p:tav tm="0">
                                          <p:val>
                                            <p:fltVal val="0"/>
                                          </p:val>
                                        </p:tav>
                                        <p:tav tm="100000">
                                          <p:val>
                                            <p:strVal val="#ppt_h"/>
                                          </p:val>
                                        </p:tav>
                                      </p:tavLst>
                                    </p:anim>
                                    <p:anim calcmode="lin" valueType="num">
                                      <p:cBhvr>
                                        <p:cTn id="146" dur="500" fill="hold"/>
                                        <p:tgtEl>
                                          <p:spTgt spid="55"/>
                                        </p:tgtEl>
                                        <p:attrNameLst>
                                          <p:attrName>style.rotation</p:attrName>
                                        </p:attrNameLst>
                                      </p:cBhvr>
                                      <p:tavLst>
                                        <p:tav tm="0">
                                          <p:val>
                                            <p:fltVal val="360"/>
                                          </p:val>
                                        </p:tav>
                                        <p:tav tm="100000">
                                          <p:val>
                                            <p:fltVal val="0"/>
                                          </p:val>
                                        </p:tav>
                                      </p:tavLst>
                                    </p:anim>
                                    <p:animEffect transition="in" filter="fade">
                                      <p:cBhvr>
                                        <p:cTn id="147" dur="500"/>
                                        <p:tgtEl>
                                          <p:spTgt spid="55"/>
                                        </p:tgtEl>
                                      </p:cBhvr>
                                    </p:animEffect>
                                  </p:childTnLst>
                                </p:cTn>
                              </p:par>
                            </p:childTnLst>
                          </p:cTn>
                        </p:par>
                        <p:par>
                          <p:cTn id="148" fill="hold">
                            <p:stCondLst>
                              <p:cond delay="15000"/>
                            </p:stCondLst>
                            <p:childTnLst>
                              <p:par>
                                <p:cTn id="149" presetID="2" presetClass="entr" presetSubtype="2" fill="hold" grpId="0" nodeType="afterEffect">
                                  <p:stCondLst>
                                    <p:cond delay="0"/>
                                  </p:stCondLst>
                                  <p:childTnLst>
                                    <p:set>
                                      <p:cBhvr>
                                        <p:cTn id="150" dur="1" fill="hold">
                                          <p:stCondLst>
                                            <p:cond delay="0"/>
                                          </p:stCondLst>
                                        </p:cTn>
                                        <p:tgtEl>
                                          <p:spTgt spid="40"/>
                                        </p:tgtEl>
                                        <p:attrNameLst>
                                          <p:attrName>style.visibility</p:attrName>
                                        </p:attrNameLst>
                                      </p:cBhvr>
                                      <p:to>
                                        <p:strVal val="visible"/>
                                      </p:to>
                                    </p:set>
                                    <p:anim calcmode="lin" valueType="num">
                                      <p:cBhvr additive="base">
                                        <p:cTn id="151" dur="500" fill="hold"/>
                                        <p:tgtEl>
                                          <p:spTgt spid="40"/>
                                        </p:tgtEl>
                                        <p:attrNameLst>
                                          <p:attrName>ppt_x</p:attrName>
                                        </p:attrNameLst>
                                      </p:cBhvr>
                                      <p:tavLst>
                                        <p:tav tm="0">
                                          <p:val>
                                            <p:strVal val="1+#ppt_w/2"/>
                                          </p:val>
                                        </p:tav>
                                        <p:tav tm="100000">
                                          <p:val>
                                            <p:strVal val="#ppt_x"/>
                                          </p:val>
                                        </p:tav>
                                      </p:tavLst>
                                    </p:anim>
                                    <p:anim calcmode="lin" valueType="num">
                                      <p:cBhvr additive="base">
                                        <p:cTn id="152" dur="500" fill="hold"/>
                                        <p:tgtEl>
                                          <p:spTgt spid="40"/>
                                        </p:tgtEl>
                                        <p:attrNameLst>
                                          <p:attrName>ppt_y</p:attrName>
                                        </p:attrNameLst>
                                      </p:cBhvr>
                                      <p:tavLst>
                                        <p:tav tm="0">
                                          <p:val>
                                            <p:strVal val="#ppt_y"/>
                                          </p:val>
                                        </p:tav>
                                        <p:tav tm="100000">
                                          <p:val>
                                            <p:strVal val="#ppt_y"/>
                                          </p:val>
                                        </p:tav>
                                      </p:tavLst>
                                    </p:anim>
                                  </p:childTnLst>
                                </p:cTn>
                              </p:par>
                            </p:childTnLst>
                          </p:cTn>
                        </p:par>
                        <p:par>
                          <p:cTn id="153" fill="hold">
                            <p:stCondLst>
                              <p:cond delay="15500"/>
                            </p:stCondLst>
                            <p:childTnLst>
                              <p:par>
                                <p:cTn id="154" presetID="22" presetClass="entr" presetSubtype="2" fill="hold" grpId="0" nodeType="afterEffect">
                                  <p:stCondLst>
                                    <p:cond delay="0"/>
                                  </p:stCondLst>
                                  <p:childTnLst>
                                    <p:set>
                                      <p:cBhvr>
                                        <p:cTn id="155" dur="1" fill="hold">
                                          <p:stCondLst>
                                            <p:cond delay="0"/>
                                          </p:stCondLst>
                                        </p:cTn>
                                        <p:tgtEl>
                                          <p:spTgt spid="26"/>
                                        </p:tgtEl>
                                        <p:attrNameLst>
                                          <p:attrName>style.visibility</p:attrName>
                                        </p:attrNameLst>
                                      </p:cBhvr>
                                      <p:to>
                                        <p:strVal val="visible"/>
                                      </p:to>
                                    </p:set>
                                    <p:animEffect transition="in" filter="wipe(right)">
                                      <p:cBhvr>
                                        <p:cTn id="156" dur="500"/>
                                        <p:tgtEl>
                                          <p:spTgt spid="26"/>
                                        </p:tgtEl>
                                      </p:cBhvr>
                                    </p:animEffect>
                                  </p:childTnLst>
                                </p:cTn>
                              </p:par>
                            </p:childTnLst>
                          </p:cTn>
                        </p:par>
                        <p:par>
                          <p:cTn id="157" fill="hold">
                            <p:stCondLst>
                              <p:cond delay="16000"/>
                            </p:stCondLst>
                            <p:childTnLst>
                              <p:par>
                                <p:cTn id="158" presetID="22" presetClass="entr" presetSubtype="8" fill="hold" grpId="0" nodeType="afterEffect">
                                  <p:stCondLst>
                                    <p:cond delay="0"/>
                                  </p:stCondLst>
                                  <p:childTnLst>
                                    <p:set>
                                      <p:cBhvr>
                                        <p:cTn id="159" dur="1" fill="hold">
                                          <p:stCondLst>
                                            <p:cond delay="0"/>
                                          </p:stCondLst>
                                        </p:cTn>
                                        <p:tgtEl>
                                          <p:spTgt spid="15"/>
                                        </p:tgtEl>
                                        <p:attrNameLst>
                                          <p:attrName>style.visibility</p:attrName>
                                        </p:attrNameLst>
                                      </p:cBhvr>
                                      <p:to>
                                        <p:strVal val="visible"/>
                                      </p:to>
                                    </p:set>
                                    <p:animEffect transition="in" filter="wipe(left)">
                                      <p:cBhvr>
                                        <p:cTn id="160" dur="500"/>
                                        <p:tgtEl>
                                          <p:spTgt spid="15"/>
                                        </p:tgtEl>
                                      </p:cBhvr>
                                    </p:animEffect>
                                  </p:childTnLst>
                                </p:cTn>
                              </p:par>
                            </p:childTnLst>
                          </p:cTn>
                        </p:par>
                        <p:par>
                          <p:cTn id="161" fill="hold">
                            <p:stCondLst>
                              <p:cond delay="165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1000" fill="hold"/>
                                        <p:tgtEl>
                                          <p:spTgt spid="38"/>
                                        </p:tgtEl>
                                        <p:attrNameLst>
                                          <p:attrName>ppt_w</p:attrName>
                                        </p:attrNameLst>
                                      </p:cBhvr>
                                      <p:tavLst>
                                        <p:tav tm="0">
                                          <p:val>
                                            <p:fltVal val="0"/>
                                          </p:val>
                                        </p:tav>
                                        <p:tav tm="100000">
                                          <p:val>
                                            <p:strVal val="#ppt_w"/>
                                          </p:val>
                                        </p:tav>
                                      </p:tavLst>
                                    </p:anim>
                                    <p:anim calcmode="lin" valueType="num">
                                      <p:cBhvr>
                                        <p:cTn id="165" dur="1000" fill="hold"/>
                                        <p:tgtEl>
                                          <p:spTgt spid="38"/>
                                        </p:tgtEl>
                                        <p:attrNameLst>
                                          <p:attrName>ppt_h</p:attrName>
                                        </p:attrNameLst>
                                      </p:cBhvr>
                                      <p:tavLst>
                                        <p:tav tm="0">
                                          <p:val>
                                            <p:fltVal val="0"/>
                                          </p:val>
                                        </p:tav>
                                        <p:tav tm="100000">
                                          <p:val>
                                            <p:strVal val="#ppt_h"/>
                                          </p:val>
                                        </p:tav>
                                      </p:tavLst>
                                    </p:anim>
                                    <p:animEffect transition="in" filter="fade">
                                      <p:cBhvr>
                                        <p:cTn id="166" dur="1000"/>
                                        <p:tgtEl>
                                          <p:spTgt spid="38"/>
                                        </p:tgtEl>
                                      </p:cBhvr>
                                    </p:animEffect>
                                  </p:childTnLst>
                                </p:cTn>
                              </p:par>
                            </p:childTnLst>
                          </p:cTn>
                        </p:par>
                        <p:par>
                          <p:cTn id="167" fill="hold">
                            <p:stCondLst>
                              <p:cond delay="17500"/>
                            </p:stCondLst>
                            <p:childTnLst>
                              <p:par>
                                <p:cTn id="168" presetID="42" presetClass="entr" presetSubtype="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Effect transition="in" filter="fade">
                                      <p:cBhvr>
                                        <p:cTn id="170" dur="1000"/>
                                        <p:tgtEl>
                                          <p:spTgt spid="39"/>
                                        </p:tgtEl>
                                      </p:cBhvr>
                                    </p:animEffect>
                                    <p:anim calcmode="lin" valueType="num">
                                      <p:cBhvr>
                                        <p:cTn id="171" dur="1000" fill="hold"/>
                                        <p:tgtEl>
                                          <p:spTgt spid="39"/>
                                        </p:tgtEl>
                                        <p:attrNameLst>
                                          <p:attrName>ppt_x</p:attrName>
                                        </p:attrNameLst>
                                      </p:cBhvr>
                                      <p:tavLst>
                                        <p:tav tm="0">
                                          <p:val>
                                            <p:strVal val="#ppt_x"/>
                                          </p:val>
                                        </p:tav>
                                        <p:tav tm="100000">
                                          <p:val>
                                            <p:strVal val="#ppt_x"/>
                                          </p:val>
                                        </p:tav>
                                      </p:tavLst>
                                    </p:anim>
                                    <p:anim calcmode="lin" valueType="num">
                                      <p:cBhvr>
                                        <p:cTn id="172" dur="1000" fill="hold"/>
                                        <p:tgtEl>
                                          <p:spTgt spid="39"/>
                                        </p:tgtEl>
                                        <p:attrNameLst>
                                          <p:attrName>ppt_y</p:attrName>
                                        </p:attrNameLst>
                                      </p:cBhvr>
                                      <p:tavLst>
                                        <p:tav tm="0">
                                          <p:val>
                                            <p:strVal val="#ppt_y+.1"/>
                                          </p:val>
                                        </p:tav>
                                        <p:tav tm="100000">
                                          <p:val>
                                            <p:strVal val="#ppt_y"/>
                                          </p:val>
                                        </p:tav>
                                      </p:tavLst>
                                    </p:anim>
                                  </p:childTnLst>
                                </p:cTn>
                              </p:par>
                            </p:childTnLst>
                          </p:cTn>
                        </p:par>
                        <p:par>
                          <p:cTn id="173" fill="hold">
                            <p:stCondLst>
                              <p:cond delay="18500"/>
                            </p:stCondLst>
                            <p:childTnLst>
                              <p:par>
                                <p:cTn id="174" presetID="22" presetClass="entr" presetSubtype="8" fill="hold" grpId="0" nodeType="afterEffect">
                                  <p:stCondLst>
                                    <p:cond delay="0"/>
                                  </p:stCondLst>
                                  <p:childTnLst>
                                    <p:set>
                                      <p:cBhvr>
                                        <p:cTn id="175" dur="1" fill="hold">
                                          <p:stCondLst>
                                            <p:cond delay="0"/>
                                          </p:stCondLst>
                                        </p:cTn>
                                        <p:tgtEl>
                                          <p:spTgt spid="32"/>
                                        </p:tgtEl>
                                        <p:attrNameLst>
                                          <p:attrName>style.visibility</p:attrName>
                                        </p:attrNameLst>
                                      </p:cBhvr>
                                      <p:to>
                                        <p:strVal val="visible"/>
                                      </p:to>
                                    </p:set>
                                    <p:animEffect transition="in" filter="wipe(left)">
                                      <p:cBhvr>
                                        <p:cTn id="176" dur="500"/>
                                        <p:tgtEl>
                                          <p:spTgt spid="32"/>
                                        </p:tgtEl>
                                      </p:cBhvr>
                                    </p:animEffect>
                                  </p:childTnLst>
                                </p:cTn>
                              </p:par>
                            </p:childTnLst>
                          </p:cTn>
                        </p:par>
                        <p:par>
                          <p:cTn id="177" fill="hold">
                            <p:stCondLst>
                              <p:cond delay="19000"/>
                            </p:stCondLst>
                            <p:childTnLst>
                              <p:par>
                                <p:cTn id="178" presetID="49" presetClass="entr" presetSubtype="0" decel="100000" fill="hold" nodeType="afterEffect">
                                  <p:stCondLst>
                                    <p:cond delay="0"/>
                                  </p:stCondLst>
                                  <p:childTnLst>
                                    <p:set>
                                      <p:cBhvr>
                                        <p:cTn id="179" dur="1" fill="hold">
                                          <p:stCondLst>
                                            <p:cond delay="0"/>
                                          </p:stCondLst>
                                        </p:cTn>
                                        <p:tgtEl>
                                          <p:spTgt spid="56"/>
                                        </p:tgtEl>
                                        <p:attrNameLst>
                                          <p:attrName>style.visibility</p:attrName>
                                        </p:attrNameLst>
                                      </p:cBhvr>
                                      <p:to>
                                        <p:strVal val="visible"/>
                                      </p:to>
                                    </p:set>
                                    <p:anim calcmode="lin" valueType="num">
                                      <p:cBhvr>
                                        <p:cTn id="180" dur="500" fill="hold"/>
                                        <p:tgtEl>
                                          <p:spTgt spid="56"/>
                                        </p:tgtEl>
                                        <p:attrNameLst>
                                          <p:attrName>ppt_w</p:attrName>
                                        </p:attrNameLst>
                                      </p:cBhvr>
                                      <p:tavLst>
                                        <p:tav tm="0">
                                          <p:val>
                                            <p:fltVal val="0"/>
                                          </p:val>
                                        </p:tav>
                                        <p:tav tm="100000">
                                          <p:val>
                                            <p:strVal val="#ppt_w"/>
                                          </p:val>
                                        </p:tav>
                                      </p:tavLst>
                                    </p:anim>
                                    <p:anim calcmode="lin" valueType="num">
                                      <p:cBhvr>
                                        <p:cTn id="181" dur="500" fill="hold"/>
                                        <p:tgtEl>
                                          <p:spTgt spid="56"/>
                                        </p:tgtEl>
                                        <p:attrNameLst>
                                          <p:attrName>ppt_h</p:attrName>
                                        </p:attrNameLst>
                                      </p:cBhvr>
                                      <p:tavLst>
                                        <p:tav tm="0">
                                          <p:val>
                                            <p:fltVal val="0"/>
                                          </p:val>
                                        </p:tav>
                                        <p:tav tm="100000">
                                          <p:val>
                                            <p:strVal val="#ppt_h"/>
                                          </p:val>
                                        </p:tav>
                                      </p:tavLst>
                                    </p:anim>
                                    <p:anim calcmode="lin" valueType="num">
                                      <p:cBhvr>
                                        <p:cTn id="182" dur="500" fill="hold"/>
                                        <p:tgtEl>
                                          <p:spTgt spid="56"/>
                                        </p:tgtEl>
                                        <p:attrNameLst>
                                          <p:attrName>style.rotation</p:attrName>
                                        </p:attrNameLst>
                                      </p:cBhvr>
                                      <p:tavLst>
                                        <p:tav tm="0">
                                          <p:val>
                                            <p:fltVal val="360"/>
                                          </p:val>
                                        </p:tav>
                                        <p:tav tm="100000">
                                          <p:val>
                                            <p:fltVal val="0"/>
                                          </p:val>
                                        </p:tav>
                                      </p:tavLst>
                                    </p:anim>
                                    <p:animEffect transition="in" filter="fade">
                                      <p:cBhvr>
                                        <p:cTn id="183" dur="500"/>
                                        <p:tgtEl>
                                          <p:spTgt spid="56"/>
                                        </p:tgtEl>
                                      </p:cBhvr>
                                    </p:animEffect>
                                  </p:childTnLst>
                                </p:cTn>
                              </p:par>
                            </p:childTnLst>
                          </p:cTn>
                        </p:par>
                        <p:par>
                          <p:cTn id="184" fill="hold">
                            <p:stCondLst>
                              <p:cond delay="19500"/>
                            </p:stCondLst>
                            <p:childTnLst>
                              <p:par>
                                <p:cTn id="185" presetID="2" presetClass="entr" presetSubtype="2" fill="hold" grpId="0" nodeType="afterEffect">
                                  <p:stCondLst>
                                    <p:cond delay="0"/>
                                  </p:stCondLst>
                                  <p:childTnLst>
                                    <p:set>
                                      <p:cBhvr>
                                        <p:cTn id="186" dur="1" fill="hold">
                                          <p:stCondLst>
                                            <p:cond delay="0"/>
                                          </p:stCondLst>
                                        </p:cTn>
                                        <p:tgtEl>
                                          <p:spTgt spid="29"/>
                                        </p:tgtEl>
                                        <p:attrNameLst>
                                          <p:attrName>style.visibility</p:attrName>
                                        </p:attrNameLst>
                                      </p:cBhvr>
                                      <p:to>
                                        <p:strVal val="visible"/>
                                      </p:to>
                                    </p:set>
                                    <p:anim calcmode="lin" valueType="num">
                                      <p:cBhvr additive="base">
                                        <p:cTn id="187" dur="500" fill="hold"/>
                                        <p:tgtEl>
                                          <p:spTgt spid="29"/>
                                        </p:tgtEl>
                                        <p:attrNameLst>
                                          <p:attrName>ppt_x</p:attrName>
                                        </p:attrNameLst>
                                      </p:cBhvr>
                                      <p:tavLst>
                                        <p:tav tm="0">
                                          <p:val>
                                            <p:strVal val="1+#ppt_w/2"/>
                                          </p:val>
                                        </p:tav>
                                        <p:tav tm="100000">
                                          <p:val>
                                            <p:strVal val="#ppt_x"/>
                                          </p:val>
                                        </p:tav>
                                      </p:tavLst>
                                    </p:anim>
                                    <p:anim calcmode="lin" valueType="num">
                                      <p:cBhvr additive="base">
                                        <p:cTn id="188"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6" grpId="0" animBg="1"/>
      <p:bldP spid="29" grpId="0"/>
      <p:bldP spid="39" grpId="0"/>
      <p:bldP spid="32" grpId="0"/>
      <p:bldP spid="19" grpId="0" animBg="1"/>
      <p:bldP spid="20" grpId="0" animBg="1"/>
      <p:bldP spid="21" grpId="0"/>
      <p:bldP spid="23" grpId="0"/>
      <p:bldP spid="18" grpId="0"/>
      <p:bldP spid="28" grpId="0" animBg="1"/>
      <p:bldP spid="30" grpId="0" animBg="1"/>
      <p:bldP spid="40" grpId="0"/>
      <p:bldP spid="42" grpId="0"/>
      <p:bldP spid="27" grpId="0"/>
      <p:bldP spid="46" grpId="0" animBg="1"/>
      <p:bldP spid="47" grpId="0" animBg="1"/>
      <p:bldP spid="48" grpId="0"/>
      <p:bldP spid="49" grpId="0" animBg="1"/>
      <p:bldP spid="50" grpId="0"/>
      <p:bldP spid="45" grpId="0"/>
      <p:bldP spid="51" grpId="0" animBg="1"/>
      <p:bldP spid="52" grpId="0" build="p"/>
      <p:bldP spid="53" grpId="0"/>
      <p:bldP spid="36" grpId="0" animBg="1"/>
      <p:bldP spid="37" grpId="0" animBg="1"/>
      <p:bldP spid="3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29BD95E9-7466-458C-ACF2-4E285C295CF3}"/>
              </a:ext>
            </a:extLst>
          </p:cNvPr>
          <p:cNvGrpSpPr/>
          <p:nvPr/>
        </p:nvGrpSpPr>
        <p:grpSpPr>
          <a:xfrm>
            <a:off x="3898105" y="1604487"/>
            <a:ext cx="3657600" cy="3657600"/>
            <a:chOff x="3898105" y="2362172"/>
            <a:chExt cx="3657600" cy="3657600"/>
          </a:xfr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p:grpSpPr>
        <p:sp>
          <p:nvSpPr>
            <p:cNvPr id="19" name="Oval 18">
              <a:extLst>
                <a:ext uri="{FF2B5EF4-FFF2-40B4-BE49-F238E27FC236}">
                  <a16:creationId xmlns:a16="http://schemas.microsoft.com/office/drawing/2014/main" id="{91B2A410-CCC3-432E-A92D-7540C81A11B6}"/>
                </a:ext>
              </a:extLst>
            </p:cNvPr>
            <p:cNvSpPr>
              <a:spLocks noChangeAspect="1"/>
            </p:cNvSpPr>
            <p:nvPr/>
          </p:nvSpPr>
          <p:spPr>
            <a:xfrm>
              <a:off x="4126705" y="2601531"/>
              <a:ext cx="3200400" cy="32004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CCA3BBA0-BB81-4F48-AB36-D4AC8B95F404}"/>
                </a:ext>
              </a:extLst>
            </p:cNvPr>
            <p:cNvSpPr>
              <a:spLocks noChangeAspect="1"/>
            </p:cNvSpPr>
            <p:nvPr/>
          </p:nvSpPr>
          <p:spPr>
            <a:xfrm>
              <a:off x="3898105" y="2362172"/>
              <a:ext cx="3657600" cy="3657600"/>
            </a:xfrm>
            <a:custGeom>
              <a:avLst/>
              <a:gdLst>
                <a:gd name="connsiteX0" fmla="*/ 1828800 w 3657600"/>
                <a:gd name="connsiteY0" fmla="*/ 285079 h 3657600"/>
                <a:gd name="connsiteX1" fmla="*/ 274320 w 3657600"/>
                <a:gd name="connsiteY1" fmla="*/ 1839559 h 3657600"/>
                <a:gd name="connsiteX2" fmla="*/ 1828800 w 3657600"/>
                <a:gd name="connsiteY2" fmla="*/ 3394039 h 3657600"/>
                <a:gd name="connsiteX3" fmla="*/ 3383280 w 3657600"/>
                <a:gd name="connsiteY3" fmla="*/ 1839559 h 3657600"/>
                <a:gd name="connsiteX4" fmla="*/ 1828800 w 3657600"/>
                <a:gd name="connsiteY4" fmla="*/ 285079 h 3657600"/>
                <a:gd name="connsiteX5" fmla="*/ 1828800 w 3657600"/>
                <a:gd name="connsiteY5" fmla="*/ 0 h 3657600"/>
                <a:gd name="connsiteX6" fmla="*/ 3657600 w 3657600"/>
                <a:gd name="connsiteY6" fmla="*/ 1828800 h 3657600"/>
                <a:gd name="connsiteX7" fmla="*/ 1828800 w 3657600"/>
                <a:gd name="connsiteY7" fmla="*/ 3657600 h 3657600"/>
                <a:gd name="connsiteX8" fmla="*/ 0 w 3657600"/>
                <a:gd name="connsiteY8" fmla="*/ 1828800 h 3657600"/>
                <a:gd name="connsiteX9" fmla="*/ 1828800 w 3657600"/>
                <a:gd name="connsiteY9" fmla="*/ 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57600" h="3657600">
                  <a:moveTo>
                    <a:pt x="1828800" y="285079"/>
                  </a:moveTo>
                  <a:cubicBezTo>
                    <a:pt x="970284" y="285079"/>
                    <a:pt x="274320" y="981043"/>
                    <a:pt x="274320" y="1839559"/>
                  </a:cubicBezTo>
                  <a:cubicBezTo>
                    <a:pt x="274320" y="2698075"/>
                    <a:pt x="970284" y="3394039"/>
                    <a:pt x="1828800" y="3394039"/>
                  </a:cubicBezTo>
                  <a:cubicBezTo>
                    <a:pt x="2687316" y="3394039"/>
                    <a:pt x="3383280" y="2698075"/>
                    <a:pt x="3383280" y="1839559"/>
                  </a:cubicBezTo>
                  <a:cubicBezTo>
                    <a:pt x="3383280" y="981043"/>
                    <a:pt x="2687316" y="285079"/>
                    <a:pt x="1828800" y="285079"/>
                  </a:cubicBezTo>
                  <a:close/>
                  <a:moveTo>
                    <a:pt x="1828800" y="0"/>
                  </a:moveTo>
                  <a:cubicBezTo>
                    <a:pt x="2838819" y="0"/>
                    <a:pt x="3657600" y="818781"/>
                    <a:pt x="3657600" y="1828800"/>
                  </a:cubicBezTo>
                  <a:cubicBezTo>
                    <a:pt x="3657600" y="2838819"/>
                    <a:pt x="2838819" y="3657600"/>
                    <a:pt x="1828800" y="3657600"/>
                  </a:cubicBezTo>
                  <a:cubicBezTo>
                    <a:pt x="818782" y="3657600"/>
                    <a:pt x="0" y="2838819"/>
                    <a:pt x="0" y="1828800"/>
                  </a:cubicBezTo>
                  <a:cubicBezTo>
                    <a:pt x="0" y="818781"/>
                    <a:pt x="818782" y="0"/>
                    <a:pt x="1828800" y="0"/>
                  </a:cubicBezTo>
                  <a:close/>
                </a:path>
              </a:pathLst>
            </a:cu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698C5D3D-2C1B-466D-B81A-8DDF2C7C5A72}"/>
                </a:ext>
              </a:extLst>
            </p:cNvPr>
            <p:cNvSpPr txBox="1">
              <a:spLocks noChangeArrowheads="1"/>
            </p:cNvSpPr>
            <p:nvPr/>
          </p:nvSpPr>
          <p:spPr bwMode="auto">
            <a:xfrm>
              <a:off x="4355305" y="3272285"/>
              <a:ext cx="2743200" cy="1600438"/>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2">
                      <a:lumMod val="50000"/>
                    </a:schemeClr>
                  </a:solidFill>
                  <a:latin typeface="Candara" panose="020E0502030303020204" pitchFamily="34" charset="0"/>
                </a:rPr>
                <a:t>LOREM IPSUM </a:t>
              </a:r>
            </a:p>
            <a:p>
              <a:pPr algn="ctr"/>
              <a:r>
                <a:rPr lang="en-US" sz="2000" b="1" dirty="0">
                  <a:solidFill>
                    <a:schemeClr val="bg2">
                      <a:lumMod val="50000"/>
                    </a:schemeClr>
                  </a:solidFill>
                  <a:latin typeface="Candara" panose="020E0502030303020204" pitchFamily="34" charset="0"/>
                </a:rPr>
                <a:t>DOLOR</a:t>
              </a:r>
            </a:p>
            <a:p>
              <a:pPr algn="ctr"/>
              <a:endParaRPr lang="en-US" sz="1200" b="1" dirty="0">
                <a:solidFill>
                  <a:schemeClr val="bg2">
                    <a:lumMod val="50000"/>
                  </a:schemeClr>
                </a:solidFill>
                <a:latin typeface="Candara" panose="020E0502030303020204" pitchFamily="34" charset="0"/>
              </a:endParaRPr>
            </a:p>
            <a:p>
              <a:pPr algn="ctr"/>
              <a:endParaRPr lang="en-US" sz="1200" b="1" dirty="0">
                <a:solidFill>
                  <a:schemeClr val="bg2">
                    <a:lumMod val="50000"/>
                  </a:schemeClr>
                </a:solidFill>
                <a:latin typeface="Candara" panose="020E0502030303020204" pitchFamily="34" charset="0"/>
              </a:endParaRPr>
            </a:p>
            <a:p>
              <a:pPr algn="ctr"/>
              <a:r>
                <a:rPr lang="en-US" sz="9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28" name="Straight Connector 27">
              <a:extLst>
                <a:ext uri="{FF2B5EF4-FFF2-40B4-BE49-F238E27FC236}">
                  <a16:creationId xmlns:a16="http://schemas.microsoft.com/office/drawing/2014/main" id="{BD4677B6-9CFA-4E7D-92B0-75807BBBF21D}"/>
                </a:ext>
              </a:extLst>
            </p:cNvPr>
            <p:cNvCxnSpPr/>
            <p:nvPr/>
          </p:nvCxnSpPr>
          <p:spPr>
            <a:xfrm>
              <a:off x="4876800" y="4110485"/>
              <a:ext cx="1676400" cy="0"/>
            </a:xfrm>
            <a:prstGeom prst="line">
              <a:avLst/>
            </a:prstGeom>
            <a:grpFill/>
            <a:ln w="15875">
              <a:solidFill>
                <a:srgbClr val="767171"/>
              </a:solidFill>
              <a:prstDash val="dashDot"/>
            </a:ln>
          </p:spPr>
          <p:style>
            <a:lnRef idx="1">
              <a:schemeClr val="accent1"/>
            </a:lnRef>
            <a:fillRef idx="0">
              <a:schemeClr val="accent1"/>
            </a:fillRef>
            <a:effectRef idx="0">
              <a:schemeClr val="accent1"/>
            </a:effectRef>
            <a:fontRef idx="minor">
              <a:schemeClr val="tx1"/>
            </a:fontRef>
          </p:style>
        </p:cxnSp>
      </p:grpSp>
      <p:sp>
        <p:nvSpPr>
          <p:cNvPr id="13" name="Oval 12">
            <a:extLst>
              <a:ext uri="{FF2B5EF4-FFF2-40B4-BE49-F238E27FC236}">
                <a16:creationId xmlns:a16="http://schemas.microsoft.com/office/drawing/2014/main" id="{E7DCA138-69A8-47D7-82ED-4C3501B9C4A0}"/>
              </a:ext>
            </a:extLst>
          </p:cNvPr>
          <p:cNvSpPr>
            <a:spLocks noChangeAspect="1"/>
          </p:cNvSpPr>
          <p:nvPr/>
        </p:nvSpPr>
        <p:spPr>
          <a:xfrm>
            <a:off x="5193506" y="1012568"/>
            <a:ext cx="1097280" cy="1097280"/>
          </a:xfrm>
          <a:prstGeom prst="ellipse">
            <a:avLst/>
          </a:pr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D1F79F2-0B48-49A7-A398-53913C6B3F76}"/>
              </a:ext>
            </a:extLst>
          </p:cNvPr>
          <p:cNvSpPr>
            <a:spLocks noChangeAspect="1"/>
          </p:cNvSpPr>
          <p:nvPr/>
        </p:nvSpPr>
        <p:spPr>
          <a:xfrm>
            <a:off x="5184362" y="993755"/>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5552A95-F46F-4739-B8E5-227963F50EC1}"/>
              </a:ext>
            </a:extLst>
          </p:cNvPr>
          <p:cNvSpPr>
            <a:spLocks noChangeAspect="1"/>
          </p:cNvSpPr>
          <p:nvPr/>
        </p:nvSpPr>
        <p:spPr>
          <a:xfrm>
            <a:off x="5056346" y="875408"/>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02F10AEB-2993-4D97-ACFE-338B990D92B0}"/>
              </a:ext>
            </a:extLst>
          </p:cNvPr>
          <p:cNvSpPr txBox="1">
            <a:spLocks noChangeArrowheads="1"/>
          </p:cNvSpPr>
          <p:nvPr/>
        </p:nvSpPr>
        <p:spPr bwMode="auto">
          <a:xfrm>
            <a:off x="5384006" y="977460"/>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30" name="TextBox 29">
            <a:extLst>
              <a:ext uri="{FF2B5EF4-FFF2-40B4-BE49-F238E27FC236}">
                <a16:creationId xmlns:a16="http://schemas.microsoft.com/office/drawing/2014/main" id="{6706715C-B1FF-434F-8D06-2C013C48D749}"/>
              </a:ext>
            </a:extLst>
          </p:cNvPr>
          <p:cNvSpPr txBox="1"/>
          <p:nvPr/>
        </p:nvSpPr>
        <p:spPr>
          <a:xfrm>
            <a:off x="7403305" y="608128"/>
            <a:ext cx="4257937" cy="1308050"/>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CC8035D7-EDE5-4BD8-AFCA-78708B719EC0}"/>
              </a:ext>
            </a:extLst>
          </p:cNvPr>
          <p:cNvSpPr txBox="1"/>
          <p:nvPr/>
        </p:nvSpPr>
        <p:spPr>
          <a:xfrm>
            <a:off x="7548513" y="5181600"/>
            <a:ext cx="4257937" cy="1308050"/>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C8F9A1EE-E06E-4245-84C7-E7F8399DE9C0}"/>
              </a:ext>
            </a:extLst>
          </p:cNvPr>
          <p:cNvSpPr txBox="1"/>
          <p:nvPr/>
        </p:nvSpPr>
        <p:spPr>
          <a:xfrm>
            <a:off x="8592453" y="2600152"/>
            <a:ext cx="3213997" cy="1692771"/>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0D385920-E741-4241-8E0B-EC7F8EF11134}"/>
              </a:ext>
            </a:extLst>
          </p:cNvPr>
          <p:cNvSpPr txBox="1"/>
          <p:nvPr/>
        </p:nvSpPr>
        <p:spPr>
          <a:xfrm>
            <a:off x="289078" y="2636256"/>
            <a:ext cx="3106970" cy="1692771"/>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4D95C1A3-AA4E-403B-A1D3-E2D1086430AC}"/>
              </a:ext>
            </a:extLst>
          </p:cNvPr>
          <p:cNvSpPr txBox="1"/>
          <p:nvPr/>
        </p:nvSpPr>
        <p:spPr>
          <a:xfrm>
            <a:off x="798409" y="5175321"/>
            <a:ext cx="4257937" cy="1308050"/>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2" name="Oval 41">
            <a:extLst>
              <a:ext uri="{FF2B5EF4-FFF2-40B4-BE49-F238E27FC236}">
                <a16:creationId xmlns:a16="http://schemas.microsoft.com/office/drawing/2014/main" id="{91FFB77B-969A-4217-936F-D80F9DA6B470}"/>
              </a:ext>
            </a:extLst>
          </p:cNvPr>
          <p:cNvSpPr>
            <a:spLocks noChangeAspect="1"/>
          </p:cNvSpPr>
          <p:nvPr/>
        </p:nvSpPr>
        <p:spPr>
          <a:xfrm>
            <a:off x="6829163" y="2154264"/>
            <a:ext cx="1097280" cy="1097280"/>
          </a:xfrm>
          <a:prstGeom prst="ellipse">
            <a:avLst/>
          </a:pr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4833A431-92BC-408F-8DC8-08C38E558BEB}"/>
              </a:ext>
            </a:extLst>
          </p:cNvPr>
          <p:cNvSpPr>
            <a:spLocks noChangeAspect="1"/>
          </p:cNvSpPr>
          <p:nvPr/>
        </p:nvSpPr>
        <p:spPr>
          <a:xfrm>
            <a:off x="6820019" y="213545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00CCA931-5AAC-4FA9-9C5E-E44104907E24}"/>
              </a:ext>
            </a:extLst>
          </p:cNvPr>
          <p:cNvSpPr>
            <a:spLocks noChangeAspect="1"/>
          </p:cNvSpPr>
          <p:nvPr/>
        </p:nvSpPr>
        <p:spPr>
          <a:xfrm>
            <a:off x="6692003" y="201710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D6BE5D4C-BCE0-4F56-8EF3-DEE23F6F93DE}"/>
              </a:ext>
            </a:extLst>
          </p:cNvPr>
          <p:cNvSpPr txBox="1">
            <a:spLocks noChangeArrowheads="1"/>
          </p:cNvSpPr>
          <p:nvPr/>
        </p:nvSpPr>
        <p:spPr bwMode="auto">
          <a:xfrm>
            <a:off x="7019663" y="211915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48" name="Oval 47">
            <a:extLst>
              <a:ext uri="{FF2B5EF4-FFF2-40B4-BE49-F238E27FC236}">
                <a16:creationId xmlns:a16="http://schemas.microsoft.com/office/drawing/2014/main" id="{932B4D77-4AEB-4CD5-9C3D-E31A230F6407}"/>
              </a:ext>
            </a:extLst>
          </p:cNvPr>
          <p:cNvSpPr>
            <a:spLocks noChangeAspect="1"/>
          </p:cNvSpPr>
          <p:nvPr/>
        </p:nvSpPr>
        <p:spPr>
          <a:xfrm>
            <a:off x="6392986" y="4140183"/>
            <a:ext cx="1097280" cy="1097280"/>
          </a:xfrm>
          <a:prstGeom prst="ellipse">
            <a:avLst/>
          </a:pr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B099CE5B-F5F8-41D4-9171-48144CB9669F}"/>
              </a:ext>
            </a:extLst>
          </p:cNvPr>
          <p:cNvSpPr>
            <a:spLocks noChangeAspect="1"/>
          </p:cNvSpPr>
          <p:nvPr/>
        </p:nvSpPr>
        <p:spPr>
          <a:xfrm>
            <a:off x="638384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9CFFE0C-DD04-4987-910D-84915334EAB7}"/>
              </a:ext>
            </a:extLst>
          </p:cNvPr>
          <p:cNvSpPr>
            <a:spLocks noChangeAspect="1"/>
          </p:cNvSpPr>
          <p:nvPr/>
        </p:nvSpPr>
        <p:spPr>
          <a:xfrm>
            <a:off x="625582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B9899ED5-D500-44B4-8546-BC78799B936B}"/>
              </a:ext>
            </a:extLst>
          </p:cNvPr>
          <p:cNvSpPr txBox="1">
            <a:spLocks noChangeArrowheads="1"/>
          </p:cNvSpPr>
          <p:nvPr/>
        </p:nvSpPr>
        <p:spPr bwMode="auto">
          <a:xfrm>
            <a:off x="658348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54" name="Oval 53">
            <a:extLst>
              <a:ext uri="{FF2B5EF4-FFF2-40B4-BE49-F238E27FC236}">
                <a16:creationId xmlns:a16="http://schemas.microsoft.com/office/drawing/2014/main" id="{839D6770-3084-415E-AF26-4889EBED96E6}"/>
              </a:ext>
            </a:extLst>
          </p:cNvPr>
          <p:cNvSpPr>
            <a:spLocks noChangeAspect="1"/>
          </p:cNvSpPr>
          <p:nvPr/>
        </p:nvSpPr>
        <p:spPr>
          <a:xfrm>
            <a:off x="3959066" y="4140183"/>
            <a:ext cx="1097280" cy="1097280"/>
          </a:xfrm>
          <a:prstGeom prst="ellipse">
            <a:avLst/>
          </a:pr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68C84EF5-AB21-4153-8116-B6834FFAB6AA}"/>
              </a:ext>
            </a:extLst>
          </p:cNvPr>
          <p:cNvSpPr>
            <a:spLocks noChangeAspect="1"/>
          </p:cNvSpPr>
          <p:nvPr/>
        </p:nvSpPr>
        <p:spPr>
          <a:xfrm>
            <a:off x="394992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E87A0B11-6073-416A-95DA-CFA62E26D408}"/>
              </a:ext>
            </a:extLst>
          </p:cNvPr>
          <p:cNvSpPr>
            <a:spLocks noChangeAspect="1"/>
          </p:cNvSpPr>
          <p:nvPr/>
        </p:nvSpPr>
        <p:spPr>
          <a:xfrm>
            <a:off x="382190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 Box 10">
            <a:extLst>
              <a:ext uri="{FF2B5EF4-FFF2-40B4-BE49-F238E27FC236}">
                <a16:creationId xmlns:a16="http://schemas.microsoft.com/office/drawing/2014/main" id="{D39F2826-463F-40B9-8700-8EF8BE0BF55E}"/>
              </a:ext>
            </a:extLst>
          </p:cNvPr>
          <p:cNvSpPr txBox="1">
            <a:spLocks noChangeArrowheads="1"/>
          </p:cNvSpPr>
          <p:nvPr/>
        </p:nvSpPr>
        <p:spPr bwMode="auto">
          <a:xfrm>
            <a:off x="414956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60" name="Oval 59">
            <a:extLst>
              <a:ext uri="{FF2B5EF4-FFF2-40B4-BE49-F238E27FC236}">
                <a16:creationId xmlns:a16="http://schemas.microsoft.com/office/drawing/2014/main" id="{B75A98EF-A0D2-48F4-8A7D-5F8FD35AB743}"/>
              </a:ext>
            </a:extLst>
          </p:cNvPr>
          <p:cNvSpPr>
            <a:spLocks noChangeAspect="1"/>
          </p:cNvSpPr>
          <p:nvPr/>
        </p:nvSpPr>
        <p:spPr>
          <a:xfrm>
            <a:off x="3539965" y="2154059"/>
            <a:ext cx="1097280" cy="1097280"/>
          </a:xfrm>
          <a:prstGeom prst="ellipse">
            <a:avLst/>
          </a:prstGeom>
          <a:solidFill>
            <a:srgbClr val="5642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8DAB280C-7AD1-4B6E-AB8B-BCEE235729B2}"/>
              </a:ext>
            </a:extLst>
          </p:cNvPr>
          <p:cNvSpPr>
            <a:spLocks noChangeAspect="1"/>
          </p:cNvSpPr>
          <p:nvPr/>
        </p:nvSpPr>
        <p:spPr>
          <a:xfrm>
            <a:off x="3530821" y="213524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2E92046E-A4F2-4761-87FC-B2780A1277A0}"/>
              </a:ext>
            </a:extLst>
          </p:cNvPr>
          <p:cNvSpPr>
            <a:spLocks noChangeAspect="1"/>
          </p:cNvSpPr>
          <p:nvPr/>
        </p:nvSpPr>
        <p:spPr>
          <a:xfrm>
            <a:off x="3402805" y="201689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6583A025-0946-4C49-B6F5-DC068F5713F6}"/>
              </a:ext>
            </a:extLst>
          </p:cNvPr>
          <p:cNvSpPr txBox="1">
            <a:spLocks noChangeArrowheads="1"/>
          </p:cNvSpPr>
          <p:nvPr/>
        </p:nvSpPr>
        <p:spPr bwMode="auto">
          <a:xfrm>
            <a:off x="3730465" y="211895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65" name="Freeform 37">
            <a:extLst>
              <a:ext uri="{FF2B5EF4-FFF2-40B4-BE49-F238E27FC236}">
                <a16:creationId xmlns:a16="http://schemas.microsoft.com/office/drawing/2014/main" id="{7A8F0D87-7B33-4FE6-BE6A-06305650BE9F}"/>
              </a:ext>
            </a:extLst>
          </p:cNvPr>
          <p:cNvSpPr>
            <a:spLocks noChangeAspect="1" noEditPoints="1"/>
          </p:cNvSpPr>
          <p:nvPr/>
        </p:nvSpPr>
        <p:spPr bwMode="auto">
          <a:xfrm>
            <a:off x="7200363" y="276844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41">
            <a:extLst>
              <a:ext uri="{FF2B5EF4-FFF2-40B4-BE49-F238E27FC236}">
                <a16:creationId xmlns:a16="http://schemas.microsoft.com/office/drawing/2014/main" id="{FA77024E-C2D6-4F53-A6C3-96AD78DD1023}"/>
              </a:ext>
            </a:extLst>
          </p:cNvPr>
          <p:cNvSpPr>
            <a:spLocks noChangeAspect="1" noEditPoints="1"/>
          </p:cNvSpPr>
          <p:nvPr/>
        </p:nvSpPr>
        <p:spPr bwMode="auto">
          <a:xfrm>
            <a:off x="3821410" y="276844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101">
            <a:extLst>
              <a:ext uri="{FF2B5EF4-FFF2-40B4-BE49-F238E27FC236}">
                <a16:creationId xmlns:a16="http://schemas.microsoft.com/office/drawing/2014/main" id="{E61B2976-8A69-4A26-AB20-E5D8E6EC9B33}"/>
              </a:ext>
            </a:extLst>
          </p:cNvPr>
          <p:cNvSpPr>
            <a:spLocks noChangeAspect="1" noEditPoints="1"/>
          </p:cNvSpPr>
          <p:nvPr/>
        </p:nvSpPr>
        <p:spPr bwMode="auto">
          <a:xfrm>
            <a:off x="6709286" y="474681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91">
            <a:extLst>
              <a:ext uri="{FF2B5EF4-FFF2-40B4-BE49-F238E27FC236}">
                <a16:creationId xmlns:a16="http://schemas.microsoft.com/office/drawing/2014/main" id="{9735E008-B30D-4D62-A252-767C224FE8F9}"/>
              </a:ext>
            </a:extLst>
          </p:cNvPr>
          <p:cNvSpPr>
            <a:spLocks noChangeAspect="1" noEditPoints="1"/>
          </p:cNvSpPr>
          <p:nvPr/>
        </p:nvSpPr>
        <p:spPr bwMode="auto">
          <a:xfrm>
            <a:off x="4309586" y="474402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9">
            <a:extLst>
              <a:ext uri="{FF2B5EF4-FFF2-40B4-BE49-F238E27FC236}">
                <a16:creationId xmlns:a16="http://schemas.microsoft.com/office/drawing/2014/main" id="{C89DFB53-A494-4E54-8F7F-A195B7FCE52D}"/>
              </a:ext>
            </a:extLst>
          </p:cNvPr>
          <p:cNvSpPr>
            <a:spLocks noChangeAspect="1" noEditPoints="1"/>
          </p:cNvSpPr>
          <p:nvPr/>
        </p:nvSpPr>
        <p:spPr bwMode="auto">
          <a:xfrm>
            <a:off x="5583510" y="1615451"/>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23598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Effect transition="in" filter="fade">
                                      <p:cBhvr>
                                        <p:cTn id="19" dur="500"/>
                                        <p:tgtEl>
                                          <p:spTgt spid="12"/>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childTnLst>
                          </p:cTn>
                        </p:par>
                        <p:par>
                          <p:cTn id="25" fill="hold">
                            <p:stCondLst>
                              <p:cond delay="1500"/>
                            </p:stCondLst>
                            <p:childTnLst>
                              <p:par>
                                <p:cTn id="26" presetID="22" presetClass="entr" presetSubtype="1"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750"/>
                                        <p:tgtEl>
                                          <p:spTgt spid="10"/>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up)">
                                      <p:cBhvr>
                                        <p:cTn id="31" dur="750"/>
                                        <p:tgtEl>
                                          <p:spTgt spid="16"/>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69"/>
                                        </p:tgtEl>
                                        <p:attrNameLst>
                                          <p:attrName>style.visibility</p:attrName>
                                        </p:attrNameLst>
                                      </p:cBhvr>
                                      <p:to>
                                        <p:strVal val="visible"/>
                                      </p:to>
                                    </p:set>
                                    <p:anim calcmode="lin" valueType="num">
                                      <p:cBhvr>
                                        <p:cTn id="34" dur="750" fill="hold"/>
                                        <p:tgtEl>
                                          <p:spTgt spid="69"/>
                                        </p:tgtEl>
                                        <p:attrNameLst>
                                          <p:attrName>ppt_w</p:attrName>
                                        </p:attrNameLst>
                                      </p:cBhvr>
                                      <p:tavLst>
                                        <p:tav tm="0">
                                          <p:val>
                                            <p:fltVal val="0"/>
                                          </p:val>
                                        </p:tav>
                                        <p:tav tm="100000">
                                          <p:val>
                                            <p:strVal val="#ppt_w"/>
                                          </p:val>
                                        </p:tav>
                                      </p:tavLst>
                                    </p:anim>
                                    <p:anim calcmode="lin" valueType="num">
                                      <p:cBhvr>
                                        <p:cTn id="35" dur="750" fill="hold"/>
                                        <p:tgtEl>
                                          <p:spTgt spid="69"/>
                                        </p:tgtEl>
                                        <p:attrNameLst>
                                          <p:attrName>ppt_h</p:attrName>
                                        </p:attrNameLst>
                                      </p:cBhvr>
                                      <p:tavLst>
                                        <p:tav tm="0">
                                          <p:val>
                                            <p:fltVal val="0"/>
                                          </p:val>
                                        </p:tav>
                                        <p:tav tm="100000">
                                          <p:val>
                                            <p:strVal val="#ppt_h"/>
                                          </p:val>
                                        </p:tav>
                                      </p:tavLst>
                                    </p:anim>
                                    <p:animEffect transition="in" filter="fade">
                                      <p:cBhvr>
                                        <p:cTn id="36" dur="750"/>
                                        <p:tgtEl>
                                          <p:spTgt spid="69"/>
                                        </p:tgtEl>
                                      </p:cBhvr>
                                    </p:animEffect>
                                  </p:childTnLst>
                                </p:cTn>
                              </p:par>
                            </p:childTnLst>
                          </p:cTn>
                        </p:par>
                        <p:par>
                          <p:cTn id="37" fill="hold">
                            <p:stCondLst>
                              <p:cond delay="2250"/>
                            </p:stCondLst>
                            <p:childTnLst>
                              <p:par>
                                <p:cTn id="38" presetID="53" presetClass="entr" presetSubtype="528" fill="hold" grpId="0" nodeType="afterEffect">
                                  <p:stCondLst>
                                    <p:cond delay="0"/>
                                  </p:stCondLst>
                                  <p:childTnLst>
                                    <p:set>
                                      <p:cBhvr>
                                        <p:cTn id="39" dur="1" fill="hold">
                                          <p:stCondLst>
                                            <p:cond delay="0"/>
                                          </p:stCondLst>
                                        </p:cTn>
                                        <p:tgtEl>
                                          <p:spTgt spid="30"/>
                                        </p:tgtEl>
                                        <p:attrNameLst>
                                          <p:attrName>style.visibility</p:attrName>
                                        </p:attrNameLst>
                                      </p:cBhvr>
                                      <p:to>
                                        <p:strVal val="visible"/>
                                      </p:to>
                                    </p:set>
                                    <p:anim calcmode="lin" valueType="num">
                                      <p:cBhvr>
                                        <p:cTn id="40" dur="750" fill="hold"/>
                                        <p:tgtEl>
                                          <p:spTgt spid="30"/>
                                        </p:tgtEl>
                                        <p:attrNameLst>
                                          <p:attrName>ppt_w</p:attrName>
                                        </p:attrNameLst>
                                      </p:cBhvr>
                                      <p:tavLst>
                                        <p:tav tm="0">
                                          <p:val>
                                            <p:fltVal val="0"/>
                                          </p:val>
                                        </p:tav>
                                        <p:tav tm="100000">
                                          <p:val>
                                            <p:strVal val="#ppt_w"/>
                                          </p:val>
                                        </p:tav>
                                      </p:tavLst>
                                    </p:anim>
                                    <p:anim calcmode="lin" valueType="num">
                                      <p:cBhvr>
                                        <p:cTn id="41" dur="750" fill="hold"/>
                                        <p:tgtEl>
                                          <p:spTgt spid="30"/>
                                        </p:tgtEl>
                                        <p:attrNameLst>
                                          <p:attrName>ppt_h</p:attrName>
                                        </p:attrNameLst>
                                      </p:cBhvr>
                                      <p:tavLst>
                                        <p:tav tm="0">
                                          <p:val>
                                            <p:fltVal val="0"/>
                                          </p:val>
                                        </p:tav>
                                        <p:tav tm="100000">
                                          <p:val>
                                            <p:strVal val="#ppt_h"/>
                                          </p:val>
                                        </p:tav>
                                      </p:tavLst>
                                    </p:anim>
                                    <p:animEffect transition="in" filter="fade">
                                      <p:cBhvr>
                                        <p:cTn id="42" dur="750"/>
                                        <p:tgtEl>
                                          <p:spTgt spid="30"/>
                                        </p:tgtEl>
                                      </p:cBhvr>
                                    </p:animEffect>
                                    <p:anim calcmode="lin" valueType="num">
                                      <p:cBhvr>
                                        <p:cTn id="43" dur="750" fill="hold"/>
                                        <p:tgtEl>
                                          <p:spTgt spid="30"/>
                                        </p:tgtEl>
                                        <p:attrNameLst>
                                          <p:attrName>ppt_x</p:attrName>
                                        </p:attrNameLst>
                                      </p:cBhvr>
                                      <p:tavLst>
                                        <p:tav tm="0">
                                          <p:val>
                                            <p:fltVal val="0.5"/>
                                          </p:val>
                                        </p:tav>
                                        <p:tav tm="100000">
                                          <p:val>
                                            <p:strVal val="#ppt_x"/>
                                          </p:val>
                                        </p:tav>
                                      </p:tavLst>
                                    </p:anim>
                                    <p:anim calcmode="lin" valueType="num">
                                      <p:cBhvr>
                                        <p:cTn id="44" dur="750" fill="hold"/>
                                        <p:tgtEl>
                                          <p:spTgt spid="30"/>
                                        </p:tgtEl>
                                        <p:attrNameLst>
                                          <p:attrName>ppt_y</p:attrName>
                                        </p:attrNameLst>
                                      </p:cBhvr>
                                      <p:tavLst>
                                        <p:tav tm="0">
                                          <p:val>
                                            <p:fltVal val="0.5"/>
                                          </p:val>
                                        </p:tav>
                                        <p:tav tm="100000">
                                          <p:val>
                                            <p:strVal val="#ppt_y"/>
                                          </p:val>
                                        </p:tav>
                                      </p:tavLst>
                                    </p:anim>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4"/>
                                        </p:tgtEl>
                                        <p:attrNameLst>
                                          <p:attrName>style.visibility</p:attrName>
                                        </p:attrNameLst>
                                      </p:cBhvr>
                                      <p:to>
                                        <p:strVal val="visible"/>
                                      </p:to>
                                    </p:set>
                                    <p:anim calcmode="lin" valueType="num">
                                      <p:cBhvr>
                                        <p:cTn id="48" dur="500" fill="hold"/>
                                        <p:tgtEl>
                                          <p:spTgt spid="44"/>
                                        </p:tgtEl>
                                        <p:attrNameLst>
                                          <p:attrName>ppt_w</p:attrName>
                                        </p:attrNameLst>
                                      </p:cBhvr>
                                      <p:tavLst>
                                        <p:tav tm="0">
                                          <p:val>
                                            <p:fltVal val="0"/>
                                          </p:val>
                                        </p:tav>
                                        <p:tav tm="100000">
                                          <p:val>
                                            <p:strVal val="#ppt_w"/>
                                          </p:val>
                                        </p:tav>
                                      </p:tavLst>
                                    </p:anim>
                                    <p:anim calcmode="lin" valueType="num">
                                      <p:cBhvr>
                                        <p:cTn id="49" dur="500" fill="hold"/>
                                        <p:tgtEl>
                                          <p:spTgt spid="44"/>
                                        </p:tgtEl>
                                        <p:attrNameLst>
                                          <p:attrName>ppt_h</p:attrName>
                                        </p:attrNameLst>
                                      </p:cBhvr>
                                      <p:tavLst>
                                        <p:tav tm="0">
                                          <p:val>
                                            <p:fltVal val="0"/>
                                          </p:val>
                                        </p:tav>
                                        <p:tav tm="100000">
                                          <p:val>
                                            <p:strVal val="#ppt_h"/>
                                          </p:val>
                                        </p:tav>
                                      </p:tavLst>
                                    </p:anim>
                                    <p:animEffect transition="in" filter="fade">
                                      <p:cBhvr>
                                        <p:cTn id="50" dur="500"/>
                                        <p:tgtEl>
                                          <p:spTgt spid="44"/>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42"/>
                                        </p:tgtEl>
                                        <p:attrNameLst>
                                          <p:attrName>style.visibility</p:attrName>
                                        </p:attrNameLst>
                                      </p:cBhvr>
                                      <p:to>
                                        <p:strVal val="visible"/>
                                      </p:to>
                                    </p:set>
                                    <p:anim calcmode="lin" valueType="num">
                                      <p:cBhvr>
                                        <p:cTn id="53" dur="500" fill="hold"/>
                                        <p:tgtEl>
                                          <p:spTgt spid="42"/>
                                        </p:tgtEl>
                                        <p:attrNameLst>
                                          <p:attrName>ppt_w</p:attrName>
                                        </p:attrNameLst>
                                      </p:cBhvr>
                                      <p:tavLst>
                                        <p:tav tm="0">
                                          <p:val>
                                            <p:fltVal val="0"/>
                                          </p:val>
                                        </p:tav>
                                        <p:tav tm="100000">
                                          <p:val>
                                            <p:strVal val="#ppt_w"/>
                                          </p:val>
                                        </p:tav>
                                      </p:tavLst>
                                    </p:anim>
                                    <p:anim calcmode="lin" valueType="num">
                                      <p:cBhvr>
                                        <p:cTn id="54" dur="500" fill="hold"/>
                                        <p:tgtEl>
                                          <p:spTgt spid="42"/>
                                        </p:tgtEl>
                                        <p:attrNameLst>
                                          <p:attrName>ppt_h</p:attrName>
                                        </p:attrNameLst>
                                      </p:cBhvr>
                                      <p:tavLst>
                                        <p:tav tm="0">
                                          <p:val>
                                            <p:fltVal val="0"/>
                                          </p:val>
                                        </p:tav>
                                        <p:tav tm="100000">
                                          <p:val>
                                            <p:strVal val="#ppt_h"/>
                                          </p:val>
                                        </p:tav>
                                      </p:tavLst>
                                    </p:anim>
                                    <p:animEffect transition="in" filter="fade">
                                      <p:cBhvr>
                                        <p:cTn id="55" dur="500"/>
                                        <p:tgtEl>
                                          <p:spTgt spid="42"/>
                                        </p:tgtEl>
                                      </p:cBhvr>
                                    </p:animEffect>
                                  </p:childTnLst>
                                </p:cTn>
                              </p:par>
                            </p:childTnLst>
                          </p:cTn>
                        </p:par>
                        <p:par>
                          <p:cTn id="56" fill="hold">
                            <p:stCondLst>
                              <p:cond delay="3500"/>
                            </p:stCondLst>
                            <p:childTnLst>
                              <p:par>
                                <p:cTn id="57" presetID="22" presetClass="entr" presetSubtype="1"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up)">
                                      <p:cBhvr>
                                        <p:cTn id="59" dur="750"/>
                                        <p:tgtEl>
                                          <p:spTgt spid="43"/>
                                        </p:tgtEl>
                                      </p:cBhvr>
                                    </p:animEffect>
                                  </p:childTnLst>
                                </p:cTn>
                              </p:par>
                              <p:par>
                                <p:cTn id="60" presetID="22" presetClass="entr" presetSubtype="1" fill="hold" grpId="0" nodeType="with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up)">
                                      <p:cBhvr>
                                        <p:cTn id="62" dur="750"/>
                                        <p:tgtEl>
                                          <p:spTgt spid="45"/>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 calcmode="lin" valueType="num">
                                      <p:cBhvr>
                                        <p:cTn id="65" dur="750" fill="hold"/>
                                        <p:tgtEl>
                                          <p:spTgt spid="65"/>
                                        </p:tgtEl>
                                        <p:attrNameLst>
                                          <p:attrName>ppt_w</p:attrName>
                                        </p:attrNameLst>
                                      </p:cBhvr>
                                      <p:tavLst>
                                        <p:tav tm="0">
                                          <p:val>
                                            <p:fltVal val="0"/>
                                          </p:val>
                                        </p:tav>
                                        <p:tav tm="100000">
                                          <p:val>
                                            <p:strVal val="#ppt_w"/>
                                          </p:val>
                                        </p:tav>
                                      </p:tavLst>
                                    </p:anim>
                                    <p:anim calcmode="lin" valueType="num">
                                      <p:cBhvr>
                                        <p:cTn id="66" dur="750" fill="hold"/>
                                        <p:tgtEl>
                                          <p:spTgt spid="65"/>
                                        </p:tgtEl>
                                        <p:attrNameLst>
                                          <p:attrName>ppt_h</p:attrName>
                                        </p:attrNameLst>
                                      </p:cBhvr>
                                      <p:tavLst>
                                        <p:tav tm="0">
                                          <p:val>
                                            <p:fltVal val="0"/>
                                          </p:val>
                                        </p:tav>
                                        <p:tav tm="100000">
                                          <p:val>
                                            <p:strVal val="#ppt_h"/>
                                          </p:val>
                                        </p:tav>
                                      </p:tavLst>
                                    </p:anim>
                                    <p:animEffect transition="in" filter="fade">
                                      <p:cBhvr>
                                        <p:cTn id="67" dur="750"/>
                                        <p:tgtEl>
                                          <p:spTgt spid="65"/>
                                        </p:tgtEl>
                                      </p:cBhvr>
                                    </p:animEffect>
                                  </p:childTnLst>
                                </p:cTn>
                              </p:par>
                            </p:childTnLst>
                          </p:cTn>
                        </p:par>
                        <p:par>
                          <p:cTn id="68" fill="hold">
                            <p:stCondLst>
                              <p:cond delay="4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750" fill="hold"/>
                                        <p:tgtEl>
                                          <p:spTgt spid="32"/>
                                        </p:tgtEl>
                                        <p:attrNameLst>
                                          <p:attrName>ppt_w</p:attrName>
                                        </p:attrNameLst>
                                      </p:cBhvr>
                                      <p:tavLst>
                                        <p:tav tm="0">
                                          <p:val>
                                            <p:fltVal val="0"/>
                                          </p:val>
                                        </p:tav>
                                        <p:tav tm="100000">
                                          <p:val>
                                            <p:strVal val="#ppt_w"/>
                                          </p:val>
                                        </p:tav>
                                      </p:tavLst>
                                    </p:anim>
                                    <p:anim calcmode="lin" valueType="num">
                                      <p:cBhvr>
                                        <p:cTn id="72" dur="750" fill="hold"/>
                                        <p:tgtEl>
                                          <p:spTgt spid="32"/>
                                        </p:tgtEl>
                                        <p:attrNameLst>
                                          <p:attrName>ppt_h</p:attrName>
                                        </p:attrNameLst>
                                      </p:cBhvr>
                                      <p:tavLst>
                                        <p:tav tm="0">
                                          <p:val>
                                            <p:fltVal val="0"/>
                                          </p:val>
                                        </p:tav>
                                        <p:tav tm="100000">
                                          <p:val>
                                            <p:strVal val="#ppt_h"/>
                                          </p:val>
                                        </p:tav>
                                      </p:tavLst>
                                    </p:anim>
                                    <p:animEffect transition="in" filter="fade">
                                      <p:cBhvr>
                                        <p:cTn id="73" dur="750"/>
                                        <p:tgtEl>
                                          <p:spTgt spid="32"/>
                                        </p:tgtEl>
                                      </p:cBhvr>
                                    </p:animEffect>
                                    <p:anim calcmode="lin" valueType="num">
                                      <p:cBhvr>
                                        <p:cTn id="74" dur="750" fill="hold"/>
                                        <p:tgtEl>
                                          <p:spTgt spid="32"/>
                                        </p:tgtEl>
                                        <p:attrNameLst>
                                          <p:attrName>ppt_x</p:attrName>
                                        </p:attrNameLst>
                                      </p:cBhvr>
                                      <p:tavLst>
                                        <p:tav tm="0">
                                          <p:val>
                                            <p:fltVal val="0.5"/>
                                          </p:val>
                                        </p:tav>
                                        <p:tav tm="100000">
                                          <p:val>
                                            <p:strVal val="#ppt_x"/>
                                          </p:val>
                                        </p:tav>
                                      </p:tavLst>
                                    </p:anim>
                                    <p:anim calcmode="lin" valueType="num">
                                      <p:cBhvr>
                                        <p:cTn id="75" dur="75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000"/>
                            </p:stCondLst>
                            <p:childTnLst>
                              <p:par>
                                <p:cTn id="77" presetID="53" presetClass="entr" presetSubtype="16" fill="hold" grpId="0" nodeType="after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p:cTn id="79" dur="500" fill="hold"/>
                                        <p:tgtEl>
                                          <p:spTgt spid="50"/>
                                        </p:tgtEl>
                                        <p:attrNameLst>
                                          <p:attrName>ppt_w</p:attrName>
                                        </p:attrNameLst>
                                      </p:cBhvr>
                                      <p:tavLst>
                                        <p:tav tm="0">
                                          <p:val>
                                            <p:fltVal val="0"/>
                                          </p:val>
                                        </p:tav>
                                        <p:tav tm="100000">
                                          <p:val>
                                            <p:strVal val="#ppt_w"/>
                                          </p:val>
                                        </p:tav>
                                      </p:tavLst>
                                    </p:anim>
                                    <p:anim calcmode="lin" valueType="num">
                                      <p:cBhvr>
                                        <p:cTn id="80" dur="500" fill="hold"/>
                                        <p:tgtEl>
                                          <p:spTgt spid="50"/>
                                        </p:tgtEl>
                                        <p:attrNameLst>
                                          <p:attrName>ppt_h</p:attrName>
                                        </p:attrNameLst>
                                      </p:cBhvr>
                                      <p:tavLst>
                                        <p:tav tm="0">
                                          <p:val>
                                            <p:fltVal val="0"/>
                                          </p:val>
                                        </p:tav>
                                        <p:tav tm="100000">
                                          <p:val>
                                            <p:strVal val="#ppt_h"/>
                                          </p:val>
                                        </p:tav>
                                      </p:tavLst>
                                    </p:anim>
                                    <p:animEffect transition="in" filter="fade">
                                      <p:cBhvr>
                                        <p:cTn id="81" dur="500"/>
                                        <p:tgtEl>
                                          <p:spTgt spid="50"/>
                                        </p:tgtEl>
                                      </p:cBhvr>
                                    </p:animEffect>
                                  </p:childTnLst>
                                </p:cTn>
                              </p:par>
                              <p:par>
                                <p:cTn id="82" presetID="53" presetClass="entr" presetSubtype="16" fill="hold" grpId="0" nodeType="withEffect">
                                  <p:stCondLst>
                                    <p:cond delay="0"/>
                                  </p:stCondLst>
                                  <p:childTnLst>
                                    <p:set>
                                      <p:cBhvr>
                                        <p:cTn id="83" dur="1" fill="hold">
                                          <p:stCondLst>
                                            <p:cond delay="0"/>
                                          </p:stCondLst>
                                        </p:cTn>
                                        <p:tgtEl>
                                          <p:spTgt spid="48"/>
                                        </p:tgtEl>
                                        <p:attrNameLst>
                                          <p:attrName>style.visibility</p:attrName>
                                        </p:attrNameLst>
                                      </p:cBhvr>
                                      <p:to>
                                        <p:strVal val="visible"/>
                                      </p:to>
                                    </p:set>
                                    <p:anim calcmode="lin" valueType="num">
                                      <p:cBhvr>
                                        <p:cTn id="84" dur="500" fill="hold"/>
                                        <p:tgtEl>
                                          <p:spTgt spid="48"/>
                                        </p:tgtEl>
                                        <p:attrNameLst>
                                          <p:attrName>ppt_w</p:attrName>
                                        </p:attrNameLst>
                                      </p:cBhvr>
                                      <p:tavLst>
                                        <p:tav tm="0">
                                          <p:val>
                                            <p:fltVal val="0"/>
                                          </p:val>
                                        </p:tav>
                                        <p:tav tm="100000">
                                          <p:val>
                                            <p:strVal val="#ppt_w"/>
                                          </p:val>
                                        </p:tav>
                                      </p:tavLst>
                                    </p:anim>
                                    <p:anim calcmode="lin" valueType="num">
                                      <p:cBhvr>
                                        <p:cTn id="85" dur="500" fill="hold"/>
                                        <p:tgtEl>
                                          <p:spTgt spid="48"/>
                                        </p:tgtEl>
                                        <p:attrNameLst>
                                          <p:attrName>ppt_h</p:attrName>
                                        </p:attrNameLst>
                                      </p:cBhvr>
                                      <p:tavLst>
                                        <p:tav tm="0">
                                          <p:val>
                                            <p:fltVal val="0"/>
                                          </p:val>
                                        </p:tav>
                                        <p:tav tm="100000">
                                          <p:val>
                                            <p:strVal val="#ppt_h"/>
                                          </p:val>
                                        </p:tav>
                                      </p:tavLst>
                                    </p:anim>
                                    <p:animEffect transition="in" filter="fade">
                                      <p:cBhvr>
                                        <p:cTn id="86" dur="500"/>
                                        <p:tgtEl>
                                          <p:spTgt spid="48"/>
                                        </p:tgtEl>
                                      </p:cBhvr>
                                    </p:animEffect>
                                  </p:childTnLst>
                                </p:cTn>
                              </p:par>
                            </p:childTnLst>
                          </p:cTn>
                        </p:par>
                        <p:par>
                          <p:cTn id="87" fill="hold">
                            <p:stCondLst>
                              <p:cond delay="5500"/>
                            </p:stCondLst>
                            <p:childTnLst>
                              <p:par>
                                <p:cTn id="88" presetID="22" presetClass="entr" presetSubtype="1" fill="hold" grpId="0"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up)">
                                      <p:cBhvr>
                                        <p:cTn id="90" dur="750"/>
                                        <p:tgtEl>
                                          <p:spTgt spid="49"/>
                                        </p:tgtEl>
                                      </p:cBhvr>
                                    </p:animEffect>
                                  </p:childTnLst>
                                </p:cTn>
                              </p:par>
                              <p:par>
                                <p:cTn id="91" presetID="22" presetClass="entr" presetSubtype="1" fill="hold" grpId="0" nodeType="withEffect">
                                  <p:stCondLst>
                                    <p:cond delay="0"/>
                                  </p:stCondLst>
                                  <p:childTnLst>
                                    <p:set>
                                      <p:cBhvr>
                                        <p:cTn id="92" dur="1" fill="hold">
                                          <p:stCondLst>
                                            <p:cond delay="0"/>
                                          </p:stCondLst>
                                        </p:cTn>
                                        <p:tgtEl>
                                          <p:spTgt spid="51"/>
                                        </p:tgtEl>
                                        <p:attrNameLst>
                                          <p:attrName>style.visibility</p:attrName>
                                        </p:attrNameLst>
                                      </p:cBhvr>
                                      <p:to>
                                        <p:strVal val="visible"/>
                                      </p:to>
                                    </p:set>
                                    <p:animEffect transition="in" filter="wipe(up)">
                                      <p:cBhvr>
                                        <p:cTn id="93" dur="750"/>
                                        <p:tgtEl>
                                          <p:spTgt spid="51"/>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67"/>
                                        </p:tgtEl>
                                        <p:attrNameLst>
                                          <p:attrName>style.visibility</p:attrName>
                                        </p:attrNameLst>
                                      </p:cBhvr>
                                      <p:to>
                                        <p:strVal val="visible"/>
                                      </p:to>
                                    </p:set>
                                    <p:anim calcmode="lin" valueType="num">
                                      <p:cBhvr>
                                        <p:cTn id="96" dur="750" fill="hold"/>
                                        <p:tgtEl>
                                          <p:spTgt spid="67"/>
                                        </p:tgtEl>
                                        <p:attrNameLst>
                                          <p:attrName>ppt_w</p:attrName>
                                        </p:attrNameLst>
                                      </p:cBhvr>
                                      <p:tavLst>
                                        <p:tav tm="0">
                                          <p:val>
                                            <p:fltVal val="0"/>
                                          </p:val>
                                        </p:tav>
                                        <p:tav tm="100000">
                                          <p:val>
                                            <p:strVal val="#ppt_w"/>
                                          </p:val>
                                        </p:tav>
                                      </p:tavLst>
                                    </p:anim>
                                    <p:anim calcmode="lin" valueType="num">
                                      <p:cBhvr>
                                        <p:cTn id="97" dur="750" fill="hold"/>
                                        <p:tgtEl>
                                          <p:spTgt spid="67"/>
                                        </p:tgtEl>
                                        <p:attrNameLst>
                                          <p:attrName>ppt_h</p:attrName>
                                        </p:attrNameLst>
                                      </p:cBhvr>
                                      <p:tavLst>
                                        <p:tav tm="0">
                                          <p:val>
                                            <p:fltVal val="0"/>
                                          </p:val>
                                        </p:tav>
                                        <p:tav tm="100000">
                                          <p:val>
                                            <p:strVal val="#ppt_h"/>
                                          </p:val>
                                        </p:tav>
                                      </p:tavLst>
                                    </p:anim>
                                    <p:animEffect transition="in" filter="fade">
                                      <p:cBhvr>
                                        <p:cTn id="98" dur="750"/>
                                        <p:tgtEl>
                                          <p:spTgt spid="67"/>
                                        </p:tgtEl>
                                      </p:cBhvr>
                                    </p:animEffect>
                                  </p:childTnLst>
                                </p:cTn>
                              </p:par>
                            </p:childTnLst>
                          </p:cTn>
                        </p:par>
                        <p:par>
                          <p:cTn id="99" fill="hold">
                            <p:stCondLst>
                              <p:cond delay="6250"/>
                            </p:stCondLst>
                            <p:childTnLst>
                              <p:par>
                                <p:cTn id="100" presetID="53" presetClass="entr" presetSubtype="528"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750" fill="hold"/>
                                        <p:tgtEl>
                                          <p:spTgt spid="31"/>
                                        </p:tgtEl>
                                        <p:attrNameLst>
                                          <p:attrName>ppt_w</p:attrName>
                                        </p:attrNameLst>
                                      </p:cBhvr>
                                      <p:tavLst>
                                        <p:tav tm="0">
                                          <p:val>
                                            <p:fltVal val="0"/>
                                          </p:val>
                                        </p:tav>
                                        <p:tav tm="100000">
                                          <p:val>
                                            <p:strVal val="#ppt_w"/>
                                          </p:val>
                                        </p:tav>
                                      </p:tavLst>
                                    </p:anim>
                                    <p:anim calcmode="lin" valueType="num">
                                      <p:cBhvr>
                                        <p:cTn id="103" dur="750" fill="hold"/>
                                        <p:tgtEl>
                                          <p:spTgt spid="31"/>
                                        </p:tgtEl>
                                        <p:attrNameLst>
                                          <p:attrName>ppt_h</p:attrName>
                                        </p:attrNameLst>
                                      </p:cBhvr>
                                      <p:tavLst>
                                        <p:tav tm="0">
                                          <p:val>
                                            <p:fltVal val="0"/>
                                          </p:val>
                                        </p:tav>
                                        <p:tav tm="100000">
                                          <p:val>
                                            <p:strVal val="#ppt_h"/>
                                          </p:val>
                                        </p:tav>
                                      </p:tavLst>
                                    </p:anim>
                                    <p:animEffect transition="in" filter="fade">
                                      <p:cBhvr>
                                        <p:cTn id="104" dur="750"/>
                                        <p:tgtEl>
                                          <p:spTgt spid="31"/>
                                        </p:tgtEl>
                                      </p:cBhvr>
                                    </p:animEffect>
                                    <p:anim calcmode="lin" valueType="num">
                                      <p:cBhvr>
                                        <p:cTn id="105" dur="750" fill="hold"/>
                                        <p:tgtEl>
                                          <p:spTgt spid="31"/>
                                        </p:tgtEl>
                                        <p:attrNameLst>
                                          <p:attrName>ppt_x</p:attrName>
                                        </p:attrNameLst>
                                      </p:cBhvr>
                                      <p:tavLst>
                                        <p:tav tm="0">
                                          <p:val>
                                            <p:fltVal val="0.5"/>
                                          </p:val>
                                        </p:tav>
                                        <p:tav tm="100000">
                                          <p:val>
                                            <p:strVal val="#ppt_x"/>
                                          </p:val>
                                        </p:tav>
                                      </p:tavLst>
                                    </p:anim>
                                    <p:anim calcmode="lin" valueType="num">
                                      <p:cBhvr>
                                        <p:cTn id="106" dur="750" fill="hold"/>
                                        <p:tgtEl>
                                          <p:spTgt spid="31"/>
                                        </p:tgtEl>
                                        <p:attrNameLst>
                                          <p:attrName>ppt_y</p:attrName>
                                        </p:attrNameLst>
                                      </p:cBhvr>
                                      <p:tavLst>
                                        <p:tav tm="0">
                                          <p:val>
                                            <p:fltVal val="0.5"/>
                                          </p:val>
                                        </p:tav>
                                        <p:tav tm="100000">
                                          <p:val>
                                            <p:strVal val="#ppt_y"/>
                                          </p:val>
                                        </p:tav>
                                      </p:tavLst>
                                    </p:anim>
                                  </p:childTnLst>
                                </p:cTn>
                              </p:par>
                            </p:childTnLst>
                          </p:cTn>
                        </p:par>
                        <p:par>
                          <p:cTn id="107" fill="hold">
                            <p:stCondLst>
                              <p:cond delay="7000"/>
                            </p:stCondLst>
                            <p:childTnLst>
                              <p:par>
                                <p:cTn id="108" presetID="53" presetClass="entr" presetSubtype="16" fill="hold" grpId="0" nodeType="after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54"/>
                                        </p:tgtEl>
                                        <p:attrNameLst>
                                          <p:attrName>style.visibility</p:attrName>
                                        </p:attrNameLst>
                                      </p:cBhvr>
                                      <p:to>
                                        <p:strVal val="visible"/>
                                      </p:to>
                                    </p:set>
                                    <p:anim calcmode="lin" valueType="num">
                                      <p:cBhvr>
                                        <p:cTn id="115" dur="500" fill="hold"/>
                                        <p:tgtEl>
                                          <p:spTgt spid="54"/>
                                        </p:tgtEl>
                                        <p:attrNameLst>
                                          <p:attrName>ppt_w</p:attrName>
                                        </p:attrNameLst>
                                      </p:cBhvr>
                                      <p:tavLst>
                                        <p:tav tm="0">
                                          <p:val>
                                            <p:fltVal val="0"/>
                                          </p:val>
                                        </p:tav>
                                        <p:tav tm="100000">
                                          <p:val>
                                            <p:strVal val="#ppt_w"/>
                                          </p:val>
                                        </p:tav>
                                      </p:tavLst>
                                    </p:anim>
                                    <p:anim calcmode="lin" valueType="num">
                                      <p:cBhvr>
                                        <p:cTn id="116" dur="500" fill="hold"/>
                                        <p:tgtEl>
                                          <p:spTgt spid="54"/>
                                        </p:tgtEl>
                                        <p:attrNameLst>
                                          <p:attrName>ppt_h</p:attrName>
                                        </p:attrNameLst>
                                      </p:cBhvr>
                                      <p:tavLst>
                                        <p:tav tm="0">
                                          <p:val>
                                            <p:fltVal val="0"/>
                                          </p:val>
                                        </p:tav>
                                        <p:tav tm="100000">
                                          <p:val>
                                            <p:strVal val="#ppt_h"/>
                                          </p:val>
                                        </p:tav>
                                      </p:tavLst>
                                    </p:anim>
                                    <p:animEffect transition="in" filter="fade">
                                      <p:cBhvr>
                                        <p:cTn id="117" dur="500"/>
                                        <p:tgtEl>
                                          <p:spTgt spid="54"/>
                                        </p:tgtEl>
                                      </p:cBhvr>
                                    </p:animEffect>
                                  </p:childTnLst>
                                </p:cTn>
                              </p:par>
                            </p:childTnLst>
                          </p:cTn>
                        </p:par>
                        <p:par>
                          <p:cTn id="118" fill="hold">
                            <p:stCondLst>
                              <p:cond delay="7500"/>
                            </p:stCondLst>
                            <p:childTnLst>
                              <p:par>
                                <p:cTn id="119" presetID="22" presetClass="entr" presetSubtype="1" fill="hold" grpId="0" nodeType="afterEffect">
                                  <p:stCondLst>
                                    <p:cond delay="0"/>
                                  </p:stCondLst>
                                  <p:childTnLst>
                                    <p:set>
                                      <p:cBhvr>
                                        <p:cTn id="120" dur="1" fill="hold">
                                          <p:stCondLst>
                                            <p:cond delay="0"/>
                                          </p:stCondLst>
                                        </p:cTn>
                                        <p:tgtEl>
                                          <p:spTgt spid="55"/>
                                        </p:tgtEl>
                                        <p:attrNameLst>
                                          <p:attrName>style.visibility</p:attrName>
                                        </p:attrNameLst>
                                      </p:cBhvr>
                                      <p:to>
                                        <p:strVal val="visible"/>
                                      </p:to>
                                    </p:set>
                                    <p:animEffect transition="in" filter="wipe(up)">
                                      <p:cBhvr>
                                        <p:cTn id="121" dur="750"/>
                                        <p:tgtEl>
                                          <p:spTgt spid="55"/>
                                        </p:tgtEl>
                                      </p:cBhvr>
                                    </p:animEffect>
                                  </p:childTnLst>
                                </p:cTn>
                              </p:par>
                              <p:par>
                                <p:cTn id="122" presetID="22" presetClass="entr" presetSubtype="1" fill="hold" grpId="0" nodeType="withEffect">
                                  <p:stCondLst>
                                    <p:cond delay="0"/>
                                  </p:stCondLst>
                                  <p:childTnLst>
                                    <p:set>
                                      <p:cBhvr>
                                        <p:cTn id="123" dur="1" fill="hold">
                                          <p:stCondLst>
                                            <p:cond delay="0"/>
                                          </p:stCondLst>
                                        </p:cTn>
                                        <p:tgtEl>
                                          <p:spTgt spid="57"/>
                                        </p:tgtEl>
                                        <p:attrNameLst>
                                          <p:attrName>style.visibility</p:attrName>
                                        </p:attrNameLst>
                                      </p:cBhvr>
                                      <p:to>
                                        <p:strVal val="visible"/>
                                      </p:to>
                                    </p:set>
                                    <p:animEffect transition="in" filter="wipe(up)">
                                      <p:cBhvr>
                                        <p:cTn id="124" dur="750"/>
                                        <p:tgtEl>
                                          <p:spTgt spid="57"/>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68"/>
                                        </p:tgtEl>
                                        <p:attrNameLst>
                                          <p:attrName>style.visibility</p:attrName>
                                        </p:attrNameLst>
                                      </p:cBhvr>
                                      <p:to>
                                        <p:strVal val="visible"/>
                                      </p:to>
                                    </p:set>
                                    <p:anim calcmode="lin" valueType="num">
                                      <p:cBhvr>
                                        <p:cTn id="127" dur="750" fill="hold"/>
                                        <p:tgtEl>
                                          <p:spTgt spid="68"/>
                                        </p:tgtEl>
                                        <p:attrNameLst>
                                          <p:attrName>ppt_w</p:attrName>
                                        </p:attrNameLst>
                                      </p:cBhvr>
                                      <p:tavLst>
                                        <p:tav tm="0">
                                          <p:val>
                                            <p:fltVal val="0"/>
                                          </p:val>
                                        </p:tav>
                                        <p:tav tm="100000">
                                          <p:val>
                                            <p:strVal val="#ppt_w"/>
                                          </p:val>
                                        </p:tav>
                                      </p:tavLst>
                                    </p:anim>
                                    <p:anim calcmode="lin" valueType="num">
                                      <p:cBhvr>
                                        <p:cTn id="128" dur="750" fill="hold"/>
                                        <p:tgtEl>
                                          <p:spTgt spid="68"/>
                                        </p:tgtEl>
                                        <p:attrNameLst>
                                          <p:attrName>ppt_h</p:attrName>
                                        </p:attrNameLst>
                                      </p:cBhvr>
                                      <p:tavLst>
                                        <p:tav tm="0">
                                          <p:val>
                                            <p:fltVal val="0"/>
                                          </p:val>
                                        </p:tav>
                                        <p:tav tm="100000">
                                          <p:val>
                                            <p:strVal val="#ppt_h"/>
                                          </p:val>
                                        </p:tav>
                                      </p:tavLst>
                                    </p:anim>
                                    <p:animEffect transition="in" filter="fade">
                                      <p:cBhvr>
                                        <p:cTn id="129" dur="750"/>
                                        <p:tgtEl>
                                          <p:spTgt spid="68"/>
                                        </p:tgtEl>
                                      </p:cBhvr>
                                    </p:animEffect>
                                  </p:childTnLst>
                                </p:cTn>
                              </p:par>
                            </p:childTnLst>
                          </p:cTn>
                        </p:par>
                        <p:par>
                          <p:cTn id="130" fill="hold">
                            <p:stCondLst>
                              <p:cond delay="8250"/>
                            </p:stCondLst>
                            <p:childTnLst>
                              <p:par>
                                <p:cTn id="131" presetID="53" presetClass="entr" presetSubtype="528" fill="hold" grpId="0" nodeType="afterEffect">
                                  <p:stCondLst>
                                    <p:cond delay="0"/>
                                  </p:stCondLst>
                                  <p:childTnLst>
                                    <p:set>
                                      <p:cBhvr>
                                        <p:cTn id="132" dur="1" fill="hold">
                                          <p:stCondLst>
                                            <p:cond delay="0"/>
                                          </p:stCondLst>
                                        </p:cTn>
                                        <p:tgtEl>
                                          <p:spTgt spid="34"/>
                                        </p:tgtEl>
                                        <p:attrNameLst>
                                          <p:attrName>style.visibility</p:attrName>
                                        </p:attrNameLst>
                                      </p:cBhvr>
                                      <p:to>
                                        <p:strVal val="visible"/>
                                      </p:to>
                                    </p:set>
                                    <p:anim calcmode="lin" valueType="num">
                                      <p:cBhvr>
                                        <p:cTn id="133" dur="750" fill="hold"/>
                                        <p:tgtEl>
                                          <p:spTgt spid="34"/>
                                        </p:tgtEl>
                                        <p:attrNameLst>
                                          <p:attrName>ppt_w</p:attrName>
                                        </p:attrNameLst>
                                      </p:cBhvr>
                                      <p:tavLst>
                                        <p:tav tm="0">
                                          <p:val>
                                            <p:fltVal val="0"/>
                                          </p:val>
                                        </p:tav>
                                        <p:tav tm="100000">
                                          <p:val>
                                            <p:strVal val="#ppt_w"/>
                                          </p:val>
                                        </p:tav>
                                      </p:tavLst>
                                    </p:anim>
                                    <p:anim calcmode="lin" valueType="num">
                                      <p:cBhvr>
                                        <p:cTn id="134" dur="750" fill="hold"/>
                                        <p:tgtEl>
                                          <p:spTgt spid="34"/>
                                        </p:tgtEl>
                                        <p:attrNameLst>
                                          <p:attrName>ppt_h</p:attrName>
                                        </p:attrNameLst>
                                      </p:cBhvr>
                                      <p:tavLst>
                                        <p:tav tm="0">
                                          <p:val>
                                            <p:fltVal val="0"/>
                                          </p:val>
                                        </p:tav>
                                        <p:tav tm="100000">
                                          <p:val>
                                            <p:strVal val="#ppt_h"/>
                                          </p:val>
                                        </p:tav>
                                      </p:tavLst>
                                    </p:anim>
                                    <p:animEffect transition="in" filter="fade">
                                      <p:cBhvr>
                                        <p:cTn id="135" dur="750"/>
                                        <p:tgtEl>
                                          <p:spTgt spid="34"/>
                                        </p:tgtEl>
                                      </p:cBhvr>
                                    </p:animEffect>
                                    <p:anim calcmode="lin" valueType="num">
                                      <p:cBhvr>
                                        <p:cTn id="136" dur="750" fill="hold"/>
                                        <p:tgtEl>
                                          <p:spTgt spid="34"/>
                                        </p:tgtEl>
                                        <p:attrNameLst>
                                          <p:attrName>ppt_x</p:attrName>
                                        </p:attrNameLst>
                                      </p:cBhvr>
                                      <p:tavLst>
                                        <p:tav tm="0">
                                          <p:val>
                                            <p:fltVal val="0.5"/>
                                          </p:val>
                                        </p:tav>
                                        <p:tav tm="100000">
                                          <p:val>
                                            <p:strVal val="#ppt_x"/>
                                          </p:val>
                                        </p:tav>
                                      </p:tavLst>
                                    </p:anim>
                                    <p:anim calcmode="lin" valueType="num">
                                      <p:cBhvr>
                                        <p:cTn id="137" dur="750" fill="hold"/>
                                        <p:tgtEl>
                                          <p:spTgt spid="34"/>
                                        </p:tgtEl>
                                        <p:attrNameLst>
                                          <p:attrName>ppt_y</p:attrName>
                                        </p:attrNameLst>
                                      </p:cBhvr>
                                      <p:tavLst>
                                        <p:tav tm="0">
                                          <p:val>
                                            <p:fltVal val="0.5"/>
                                          </p:val>
                                        </p:tav>
                                        <p:tav tm="100000">
                                          <p:val>
                                            <p:strVal val="#ppt_y"/>
                                          </p:val>
                                        </p:tav>
                                      </p:tavLst>
                                    </p:anim>
                                  </p:childTnLst>
                                </p:cTn>
                              </p:par>
                            </p:childTnLst>
                          </p:cTn>
                        </p:par>
                        <p:par>
                          <p:cTn id="138" fill="hold">
                            <p:stCondLst>
                              <p:cond delay="9000"/>
                            </p:stCondLst>
                            <p:childTnLst>
                              <p:par>
                                <p:cTn id="139" presetID="53" presetClass="entr" presetSubtype="16" fill="hold" grpId="0" nodeType="afterEffect">
                                  <p:stCondLst>
                                    <p:cond delay="0"/>
                                  </p:stCondLst>
                                  <p:childTnLst>
                                    <p:set>
                                      <p:cBhvr>
                                        <p:cTn id="140" dur="1" fill="hold">
                                          <p:stCondLst>
                                            <p:cond delay="0"/>
                                          </p:stCondLst>
                                        </p:cTn>
                                        <p:tgtEl>
                                          <p:spTgt spid="62"/>
                                        </p:tgtEl>
                                        <p:attrNameLst>
                                          <p:attrName>style.visibility</p:attrName>
                                        </p:attrNameLst>
                                      </p:cBhvr>
                                      <p:to>
                                        <p:strVal val="visible"/>
                                      </p:to>
                                    </p:set>
                                    <p:anim calcmode="lin" valueType="num">
                                      <p:cBhvr>
                                        <p:cTn id="141" dur="500" fill="hold"/>
                                        <p:tgtEl>
                                          <p:spTgt spid="62"/>
                                        </p:tgtEl>
                                        <p:attrNameLst>
                                          <p:attrName>ppt_w</p:attrName>
                                        </p:attrNameLst>
                                      </p:cBhvr>
                                      <p:tavLst>
                                        <p:tav tm="0">
                                          <p:val>
                                            <p:fltVal val="0"/>
                                          </p:val>
                                        </p:tav>
                                        <p:tav tm="100000">
                                          <p:val>
                                            <p:strVal val="#ppt_w"/>
                                          </p:val>
                                        </p:tav>
                                      </p:tavLst>
                                    </p:anim>
                                    <p:anim calcmode="lin" valueType="num">
                                      <p:cBhvr>
                                        <p:cTn id="142" dur="500" fill="hold"/>
                                        <p:tgtEl>
                                          <p:spTgt spid="62"/>
                                        </p:tgtEl>
                                        <p:attrNameLst>
                                          <p:attrName>ppt_h</p:attrName>
                                        </p:attrNameLst>
                                      </p:cBhvr>
                                      <p:tavLst>
                                        <p:tav tm="0">
                                          <p:val>
                                            <p:fltVal val="0"/>
                                          </p:val>
                                        </p:tav>
                                        <p:tav tm="100000">
                                          <p:val>
                                            <p:strVal val="#ppt_h"/>
                                          </p:val>
                                        </p:tav>
                                      </p:tavLst>
                                    </p:anim>
                                    <p:animEffect transition="in" filter="fade">
                                      <p:cBhvr>
                                        <p:cTn id="143" dur="500"/>
                                        <p:tgtEl>
                                          <p:spTgt spid="62"/>
                                        </p:tgtEl>
                                      </p:cBhvr>
                                    </p:animEffect>
                                  </p:childTnLst>
                                </p:cTn>
                              </p:par>
                              <p:par>
                                <p:cTn id="144" presetID="53" presetClass="entr" presetSubtype="16" fill="hold" grpId="0" nodeType="with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p:cTn id="146" dur="500" fill="hold"/>
                                        <p:tgtEl>
                                          <p:spTgt spid="60"/>
                                        </p:tgtEl>
                                        <p:attrNameLst>
                                          <p:attrName>ppt_w</p:attrName>
                                        </p:attrNameLst>
                                      </p:cBhvr>
                                      <p:tavLst>
                                        <p:tav tm="0">
                                          <p:val>
                                            <p:fltVal val="0"/>
                                          </p:val>
                                        </p:tav>
                                        <p:tav tm="100000">
                                          <p:val>
                                            <p:strVal val="#ppt_w"/>
                                          </p:val>
                                        </p:tav>
                                      </p:tavLst>
                                    </p:anim>
                                    <p:anim calcmode="lin" valueType="num">
                                      <p:cBhvr>
                                        <p:cTn id="147" dur="500" fill="hold"/>
                                        <p:tgtEl>
                                          <p:spTgt spid="60"/>
                                        </p:tgtEl>
                                        <p:attrNameLst>
                                          <p:attrName>ppt_h</p:attrName>
                                        </p:attrNameLst>
                                      </p:cBhvr>
                                      <p:tavLst>
                                        <p:tav tm="0">
                                          <p:val>
                                            <p:fltVal val="0"/>
                                          </p:val>
                                        </p:tav>
                                        <p:tav tm="100000">
                                          <p:val>
                                            <p:strVal val="#ppt_h"/>
                                          </p:val>
                                        </p:tav>
                                      </p:tavLst>
                                    </p:anim>
                                    <p:animEffect transition="in" filter="fade">
                                      <p:cBhvr>
                                        <p:cTn id="148" dur="500"/>
                                        <p:tgtEl>
                                          <p:spTgt spid="60"/>
                                        </p:tgtEl>
                                      </p:cBhvr>
                                    </p:animEffect>
                                  </p:childTnLst>
                                </p:cTn>
                              </p:par>
                            </p:childTnLst>
                          </p:cTn>
                        </p:par>
                        <p:par>
                          <p:cTn id="149" fill="hold">
                            <p:stCondLst>
                              <p:cond delay="9500"/>
                            </p:stCondLst>
                            <p:childTnLst>
                              <p:par>
                                <p:cTn id="150" presetID="22" presetClass="entr" presetSubtype="1" fill="hold" grpId="0" nodeType="afterEffect">
                                  <p:stCondLst>
                                    <p:cond delay="0"/>
                                  </p:stCondLst>
                                  <p:childTnLst>
                                    <p:set>
                                      <p:cBhvr>
                                        <p:cTn id="151" dur="1" fill="hold">
                                          <p:stCondLst>
                                            <p:cond delay="0"/>
                                          </p:stCondLst>
                                        </p:cTn>
                                        <p:tgtEl>
                                          <p:spTgt spid="61"/>
                                        </p:tgtEl>
                                        <p:attrNameLst>
                                          <p:attrName>style.visibility</p:attrName>
                                        </p:attrNameLst>
                                      </p:cBhvr>
                                      <p:to>
                                        <p:strVal val="visible"/>
                                      </p:to>
                                    </p:set>
                                    <p:animEffect transition="in" filter="wipe(up)">
                                      <p:cBhvr>
                                        <p:cTn id="152" dur="750"/>
                                        <p:tgtEl>
                                          <p:spTgt spid="61"/>
                                        </p:tgtEl>
                                      </p:cBhvr>
                                    </p:animEffect>
                                  </p:childTnLst>
                                </p:cTn>
                              </p:par>
                              <p:par>
                                <p:cTn id="153" presetID="22" presetClass="entr" presetSubtype="1" fill="hold" grpId="0" nodeType="withEffect">
                                  <p:stCondLst>
                                    <p:cond delay="0"/>
                                  </p:stCondLst>
                                  <p:childTnLst>
                                    <p:set>
                                      <p:cBhvr>
                                        <p:cTn id="154" dur="1" fill="hold">
                                          <p:stCondLst>
                                            <p:cond delay="0"/>
                                          </p:stCondLst>
                                        </p:cTn>
                                        <p:tgtEl>
                                          <p:spTgt spid="63"/>
                                        </p:tgtEl>
                                        <p:attrNameLst>
                                          <p:attrName>style.visibility</p:attrName>
                                        </p:attrNameLst>
                                      </p:cBhvr>
                                      <p:to>
                                        <p:strVal val="visible"/>
                                      </p:to>
                                    </p:set>
                                    <p:animEffect transition="in" filter="wipe(up)">
                                      <p:cBhvr>
                                        <p:cTn id="155" dur="750"/>
                                        <p:tgtEl>
                                          <p:spTgt spid="63"/>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p:cTn id="158" dur="750" fill="hold"/>
                                        <p:tgtEl>
                                          <p:spTgt spid="66"/>
                                        </p:tgtEl>
                                        <p:attrNameLst>
                                          <p:attrName>ppt_w</p:attrName>
                                        </p:attrNameLst>
                                      </p:cBhvr>
                                      <p:tavLst>
                                        <p:tav tm="0">
                                          <p:val>
                                            <p:fltVal val="0"/>
                                          </p:val>
                                        </p:tav>
                                        <p:tav tm="100000">
                                          <p:val>
                                            <p:strVal val="#ppt_w"/>
                                          </p:val>
                                        </p:tav>
                                      </p:tavLst>
                                    </p:anim>
                                    <p:anim calcmode="lin" valueType="num">
                                      <p:cBhvr>
                                        <p:cTn id="159" dur="750" fill="hold"/>
                                        <p:tgtEl>
                                          <p:spTgt spid="66"/>
                                        </p:tgtEl>
                                        <p:attrNameLst>
                                          <p:attrName>ppt_h</p:attrName>
                                        </p:attrNameLst>
                                      </p:cBhvr>
                                      <p:tavLst>
                                        <p:tav tm="0">
                                          <p:val>
                                            <p:fltVal val="0"/>
                                          </p:val>
                                        </p:tav>
                                        <p:tav tm="100000">
                                          <p:val>
                                            <p:strVal val="#ppt_h"/>
                                          </p:val>
                                        </p:tav>
                                      </p:tavLst>
                                    </p:anim>
                                    <p:animEffect transition="in" filter="fade">
                                      <p:cBhvr>
                                        <p:cTn id="160" dur="750"/>
                                        <p:tgtEl>
                                          <p:spTgt spid="66"/>
                                        </p:tgtEl>
                                      </p:cBhvr>
                                    </p:animEffect>
                                  </p:childTnLst>
                                </p:cTn>
                              </p:par>
                            </p:childTnLst>
                          </p:cTn>
                        </p:par>
                        <p:par>
                          <p:cTn id="161" fill="hold">
                            <p:stCondLst>
                              <p:cond delay="10250"/>
                            </p:stCondLst>
                            <p:childTnLst>
                              <p:par>
                                <p:cTn id="162" presetID="53" presetClass="entr" presetSubtype="528" fill="hold" grpId="0" nodeType="afterEffect">
                                  <p:stCondLst>
                                    <p:cond delay="0"/>
                                  </p:stCondLst>
                                  <p:childTnLst>
                                    <p:set>
                                      <p:cBhvr>
                                        <p:cTn id="163" dur="1" fill="hold">
                                          <p:stCondLst>
                                            <p:cond delay="0"/>
                                          </p:stCondLst>
                                        </p:cTn>
                                        <p:tgtEl>
                                          <p:spTgt spid="33"/>
                                        </p:tgtEl>
                                        <p:attrNameLst>
                                          <p:attrName>style.visibility</p:attrName>
                                        </p:attrNameLst>
                                      </p:cBhvr>
                                      <p:to>
                                        <p:strVal val="visible"/>
                                      </p:to>
                                    </p:set>
                                    <p:anim calcmode="lin" valueType="num">
                                      <p:cBhvr>
                                        <p:cTn id="164" dur="750" fill="hold"/>
                                        <p:tgtEl>
                                          <p:spTgt spid="33"/>
                                        </p:tgtEl>
                                        <p:attrNameLst>
                                          <p:attrName>ppt_w</p:attrName>
                                        </p:attrNameLst>
                                      </p:cBhvr>
                                      <p:tavLst>
                                        <p:tav tm="0">
                                          <p:val>
                                            <p:fltVal val="0"/>
                                          </p:val>
                                        </p:tav>
                                        <p:tav tm="100000">
                                          <p:val>
                                            <p:strVal val="#ppt_w"/>
                                          </p:val>
                                        </p:tav>
                                      </p:tavLst>
                                    </p:anim>
                                    <p:anim calcmode="lin" valueType="num">
                                      <p:cBhvr>
                                        <p:cTn id="165" dur="750" fill="hold"/>
                                        <p:tgtEl>
                                          <p:spTgt spid="33"/>
                                        </p:tgtEl>
                                        <p:attrNameLst>
                                          <p:attrName>ppt_h</p:attrName>
                                        </p:attrNameLst>
                                      </p:cBhvr>
                                      <p:tavLst>
                                        <p:tav tm="0">
                                          <p:val>
                                            <p:fltVal val="0"/>
                                          </p:val>
                                        </p:tav>
                                        <p:tav tm="100000">
                                          <p:val>
                                            <p:strVal val="#ppt_h"/>
                                          </p:val>
                                        </p:tav>
                                      </p:tavLst>
                                    </p:anim>
                                    <p:animEffect transition="in" filter="fade">
                                      <p:cBhvr>
                                        <p:cTn id="166" dur="750"/>
                                        <p:tgtEl>
                                          <p:spTgt spid="33"/>
                                        </p:tgtEl>
                                      </p:cBhvr>
                                    </p:animEffect>
                                    <p:anim calcmode="lin" valueType="num">
                                      <p:cBhvr>
                                        <p:cTn id="167" dur="750" fill="hold"/>
                                        <p:tgtEl>
                                          <p:spTgt spid="33"/>
                                        </p:tgtEl>
                                        <p:attrNameLst>
                                          <p:attrName>ppt_x</p:attrName>
                                        </p:attrNameLst>
                                      </p:cBhvr>
                                      <p:tavLst>
                                        <p:tav tm="0">
                                          <p:val>
                                            <p:fltVal val="0.5"/>
                                          </p:val>
                                        </p:tav>
                                        <p:tav tm="100000">
                                          <p:val>
                                            <p:strVal val="#ppt_x"/>
                                          </p:val>
                                        </p:tav>
                                      </p:tavLst>
                                    </p:anim>
                                    <p:anim calcmode="lin" valueType="num">
                                      <p:cBhvr>
                                        <p:cTn id="168" dur="750" fill="hold"/>
                                        <p:tgtEl>
                                          <p:spTgt spid="3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0" grpId="0" animBg="1"/>
      <p:bldP spid="12" grpId="0" animBg="1"/>
      <p:bldP spid="16" grpId="0"/>
      <p:bldP spid="30" grpId="0"/>
      <p:bldP spid="31" grpId="0"/>
      <p:bldP spid="32" grpId="0"/>
      <p:bldP spid="33" grpId="0"/>
      <p:bldP spid="34" grpId="0"/>
      <p:bldP spid="42" grpId="0" animBg="1"/>
      <p:bldP spid="43" grpId="0" animBg="1"/>
      <p:bldP spid="44" grpId="0" animBg="1"/>
      <p:bldP spid="45" grpId="0"/>
      <p:bldP spid="48" grpId="0" animBg="1"/>
      <p:bldP spid="49" grpId="0" animBg="1"/>
      <p:bldP spid="50" grpId="0" animBg="1"/>
      <p:bldP spid="51" grpId="0"/>
      <p:bldP spid="54" grpId="0" animBg="1"/>
      <p:bldP spid="55" grpId="0" animBg="1"/>
      <p:bldP spid="56" grpId="0" animBg="1"/>
      <p:bldP spid="57" grpId="0"/>
      <p:bldP spid="60" grpId="0" animBg="1"/>
      <p:bldP spid="61" grpId="0" animBg="1"/>
      <p:bldP spid="62" grpId="0" animBg="1"/>
      <p:bldP spid="63" grpId="0"/>
      <p:bldP spid="65" grpId="0" animBg="1"/>
      <p:bldP spid="66" grpId="0" animBg="1"/>
      <p:bldP spid="67" grpId="0" animBg="1"/>
      <p:bldP spid="68" grpId="0" animBg="1"/>
      <p:bldP spid="6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4267"/>
                </a:solidFill>
                <a:latin typeface="Candara" panose="020E0502030303020204" pitchFamily="34" charset="0"/>
              </a:rPr>
              <a:t>TITLE GOES HERE</a:t>
            </a:r>
          </a:p>
          <a:p>
            <a:r>
              <a:rPr lang="en-US" dirty="0">
                <a:solidFill>
                  <a:srgbClr val="564267"/>
                </a:solidFill>
                <a:latin typeface="Candara" panose="020E0502030303020204" pitchFamily="34" charset="0"/>
              </a:rPr>
              <a:t>Your Subtitle</a:t>
            </a:r>
          </a:p>
        </p:txBody>
      </p:sp>
      <p:sp>
        <p:nvSpPr>
          <p:cNvPr id="90" name="Freeform: Shape 89">
            <a:extLst>
              <a:ext uri="{FF2B5EF4-FFF2-40B4-BE49-F238E27FC236}">
                <a16:creationId xmlns:a16="http://schemas.microsoft.com/office/drawing/2014/main" id="{B6B6575D-8903-4F49-9A04-DF36C3AB22DA}"/>
              </a:ext>
            </a:extLst>
          </p:cNvPr>
          <p:cNvSpPr>
            <a:spLocks noChangeAspect="1"/>
          </p:cNvSpPr>
          <p:nvPr/>
        </p:nvSpPr>
        <p:spPr>
          <a:xfrm rot="1195686">
            <a:off x="2064751" y="3616961"/>
            <a:ext cx="2062990" cy="3220949"/>
          </a:xfrm>
          <a:custGeom>
            <a:avLst/>
            <a:gdLst>
              <a:gd name="connsiteX0" fmla="*/ 1329258 w 2062990"/>
              <a:gd name="connsiteY0" fmla="*/ 0 h 3220949"/>
              <a:gd name="connsiteX1" fmla="*/ 1376176 w 2062990"/>
              <a:gd name="connsiteY1" fmla="*/ 61871 h 3220949"/>
              <a:gd name="connsiteX2" fmla="*/ 1285425 w 2062990"/>
              <a:gd name="connsiteY2" fmla="*/ 134607 h 3220949"/>
              <a:gd name="connsiteX3" fmla="*/ 987893 w 2062990"/>
              <a:gd name="connsiteY3" fmla="*/ 762364 h 3220949"/>
              <a:gd name="connsiteX4" fmla="*/ 991753 w 2062990"/>
              <a:gd name="connsiteY4" fmla="*/ 843187 h 3220949"/>
              <a:gd name="connsiteX5" fmla="*/ 1055495 w 2062990"/>
              <a:gd name="connsiteY5" fmla="*/ 1034466 h 3220949"/>
              <a:gd name="connsiteX6" fmla="*/ 1231114 w 2062990"/>
              <a:gd name="connsiteY6" fmla="*/ 1481995 h 3220949"/>
              <a:gd name="connsiteX7" fmla="*/ 1247981 w 2062990"/>
              <a:gd name="connsiteY7" fmla="*/ 1430152 h 3220949"/>
              <a:gd name="connsiteX8" fmla="*/ 1721114 w 2062990"/>
              <a:gd name="connsiteY8" fmla="*/ 896490 h 3220949"/>
              <a:gd name="connsiteX9" fmla="*/ 1770605 w 2062990"/>
              <a:gd name="connsiteY9" fmla="*/ 873967 h 3220949"/>
              <a:gd name="connsiteX10" fmla="*/ 1772808 w 2062990"/>
              <a:gd name="connsiteY10" fmla="*/ 920968 h 3220949"/>
              <a:gd name="connsiteX11" fmla="*/ 1803136 w 2062990"/>
              <a:gd name="connsiteY11" fmla="*/ 1041076 h 3220949"/>
              <a:gd name="connsiteX12" fmla="*/ 1762821 w 2062990"/>
              <a:gd name="connsiteY12" fmla="*/ 1066781 h 3220949"/>
              <a:gd name="connsiteX13" fmla="*/ 1352023 w 2062990"/>
              <a:gd name="connsiteY13" fmla="*/ 1727586 h 3220949"/>
              <a:gd name="connsiteX14" fmla="*/ 1349535 w 2062990"/>
              <a:gd name="connsiteY14" fmla="*/ 1748285 h 3220949"/>
              <a:gd name="connsiteX15" fmla="*/ 1456927 w 2062990"/>
              <a:gd name="connsiteY15" fmla="*/ 1983590 h 3220949"/>
              <a:gd name="connsiteX16" fmla="*/ 1561591 w 2062990"/>
              <a:gd name="connsiteY16" fmla="*/ 2180913 h 3220949"/>
              <a:gd name="connsiteX17" fmla="*/ 1568869 w 2062990"/>
              <a:gd name="connsiteY17" fmla="*/ 2196421 h 3220949"/>
              <a:gd name="connsiteX18" fmla="*/ 1590860 w 2062990"/>
              <a:gd name="connsiteY18" fmla="*/ 2236096 h 3220949"/>
              <a:gd name="connsiteX19" fmla="*/ 1669442 w 2062990"/>
              <a:gd name="connsiteY19" fmla="*/ 2384247 h 3220949"/>
              <a:gd name="connsiteX20" fmla="*/ 1700645 w 2062990"/>
              <a:gd name="connsiteY20" fmla="*/ 2434166 h 3220949"/>
              <a:gd name="connsiteX21" fmla="*/ 1784917 w 2062990"/>
              <a:gd name="connsiteY21" fmla="*/ 2586207 h 3220949"/>
              <a:gd name="connsiteX22" fmla="*/ 2003081 w 2062990"/>
              <a:gd name="connsiteY22" fmla="*/ 2914965 h 3220949"/>
              <a:gd name="connsiteX23" fmla="*/ 2062990 w 2062990"/>
              <a:gd name="connsiteY23" fmla="*/ 2987516 h 3220949"/>
              <a:gd name="connsiteX24" fmla="*/ 1419127 w 2062990"/>
              <a:gd name="connsiteY24" fmla="*/ 3220949 h 3220949"/>
              <a:gd name="connsiteX25" fmla="*/ 1381789 w 2062990"/>
              <a:gd name="connsiteY25" fmla="*/ 2950066 h 3220949"/>
              <a:gd name="connsiteX26" fmla="*/ 988064 w 2062990"/>
              <a:gd name="connsiteY26" fmla="*/ 1520443 h 3220949"/>
              <a:gd name="connsiteX27" fmla="*/ 966034 w 2062990"/>
              <a:gd name="connsiteY27" fmla="*/ 1464305 h 3220949"/>
              <a:gd name="connsiteX28" fmla="*/ 808862 w 2062990"/>
              <a:gd name="connsiteY28" fmla="*/ 1378352 h 3220949"/>
              <a:gd name="connsiteX29" fmla="*/ 184176 w 2062990"/>
              <a:gd name="connsiteY29" fmla="*/ 1156237 h 3220949"/>
              <a:gd name="connsiteX30" fmla="*/ 0 w 2062990"/>
              <a:gd name="connsiteY30" fmla="*/ 1116370 h 3220949"/>
              <a:gd name="connsiteX31" fmla="*/ 2489 w 2062990"/>
              <a:gd name="connsiteY31" fmla="*/ 1109380 h 3220949"/>
              <a:gd name="connsiteX32" fmla="*/ 16024 w 2062990"/>
              <a:gd name="connsiteY32" fmla="*/ 1019498 h 3220949"/>
              <a:gd name="connsiteX33" fmla="*/ 176868 w 2062990"/>
              <a:gd name="connsiteY33" fmla="*/ 1032967 h 3220949"/>
              <a:gd name="connsiteX34" fmla="*/ 749334 w 2062990"/>
              <a:gd name="connsiteY34" fmla="*/ 1135700 h 3220949"/>
              <a:gd name="connsiteX35" fmla="*/ 848714 w 2062990"/>
              <a:gd name="connsiteY35" fmla="*/ 1165341 h 3220949"/>
              <a:gd name="connsiteX36" fmla="*/ 793354 w 2062990"/>
              <a:gd name="connsiteY36" fmla="*/ 1024265 h 3220949"/>
              <a:gd name="connsiteX37" fmla="*/ 586633 w 2062990"/>
              <a:gd name="connsiteY37" fmla="*/ 571320 h 3220949"/>
              <a:gd name="connsiteX38" fmla="*/ 473090 w 2062990"/>
              <a:gd name="connsiteY38" fmla="*/ 357257 h 3220949"/>
              <a:gd name="connsiteX39" fmla="*/ 573624 w 2062990"/>
              <a:gd name="connsiteY39" fmla="*/ 331871 h 3220949"/>
              <a:gd name="connsiteX40" fmla="*/ 796534 w 2062990"/>
              <a:gd name="connsiteY40" fmla="*/ 224666 h 3220949"/>
              <a:gd name="connsiteX41" fmla="*/ 801811 w 2062990"/>
              <a:gd name="connsiteY41" fmla="*/ 241752 h 3220949"/>
              <a:gd name="connsiteX42" fmla="*/ 833634 w 2062990"/>
              <a:gd name="connsiteY42" fmla="*/ 334109 h 3220949"/>
              <a:gd name="connsiteX43" fmla="*/ 886983 w 2062990"/>
              <a:gd name="connsiteY43" fmla="*/ 528790 h 3220949"/>
              <a:gd name="connsiteX44" fmla="*/ 890809 w 2062990"/>
              <a:gd name="connsiteY44" fmla="*/ 540270 h 3220949"/>
              <a:gd name="connsiteX45" fmla="*/ 893645 w 2062990"/>
              <a:gd name="connsiteY45" fmla="*/ 528981 h 3220949"/>
              <a:gd name="connsiteX46" fmla="*/ 1152040 w 2062990"/>
              <a:gd name="connsiteY46" fmla="*/ 130177 h 3220949"/>
              <a:gd name="connsiteX47" fmla="*/ 1300273 w 2062990"/>
              <a:gd name="connsiteY47" fmla="*/ 16316 h 3220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062990" h="3220949">
                <a:moveTo>
                  <a:pt x="1329258" y="0"/>
                </a:moveTo>
                <a:lnTo>
                  <a:pt x="1376176" y="61871"/>
                </a:lnTo>
                <a:lnTo>
                  <a:pt x="1285425" y="134607"/>
                </a:lnTo>
                <a:cubicBezTo>
                  <a:pt x="1093942" y="312449"/>
                  <a:pt x="991731" y="544658"/>
                  <a:pt x="987893" y="762364"/>
                </a:cubicBezTo>
                <a:lnTo>
                  <a:pt x="991753" y="843187"/>
                </a:lnTo>
                <a:lnTo>
                  <a:pt x="1055495" y="1034466"/>
                </a:lnTo>
                <a:lnTo>
                  <a:pt x="1231114" y="1481995"/>
                </a:lnTo>
                <a:lnTo>
                  <a:pt x="1247981" y="1430152"/>
                </a:lnTo>
                <a:cubicBezTo>
                  <a:pt x="1336659" y="1210058"/>
                  <a:pt x="1500863" y="1018837"/>
                  <a:pt x="1721114" y="896490"/>
                </a:cubicBezTo>
                <a:lnTo>
                  <a:pt x="1770605" y="873967"/>
                </a:lnTo>
                <a:lnTo>
                  <a:pt x="1772808" y="920968"/>
                </a:lnTo>
                <a:lnTo>
                  <a:pt x="1803136" y="1041076"/>
                </a:lnTo>
                <a:lnTo>
                  <a:pt x="1762821" y="1066781"/>
                </a:lnTo>
                <a:cubicBezTo>
                  <a:pt x="1543672" y="1230157"/>
                  <a:pt x="1397914" y="1468548"/>
                  <a:pt x="1352023" y="1727586"/>
                </a:cubicBezTo>
                <a:lnTo>
                  <a:pt x="1349535" y="1748285"/>
                </a:lnTo>
                <a:lnTo>
                  <a:pt x="1456927" y="1983590"/>
                </a:lnTo>
                <a:lnTo>
                  <a:pt x="1561591" y="2180913"/>
                </a:lnTo>
                <a:lnTo>
                  <a:pt x="1568869" y="2196421"/>
                </a:lnTo>
                <a:lnTo>
                  <a:pt x="1590860" y="2236096"/>
                </a:lnTo>
                <a:lnTo>
                  <a:pt x="1669442" y="2384247"/>
                </a:lnTo>
                <a:lnTo>
                  <a:pt x="1700645" y="2434166"/>
                </a:lnTo>
                <a:lnTo>
                  <a:pt x="1784917" y="2586207"/>
                </a:lnTo>
                <a:cubicBezTo>
                  <a:pt x="1857643" y="2706451"/>
                  <a:pt x="1930722" y="2816523"/>
                  <a:pt x="2003081" y="2914965"/>
                </a:cubicBezTo>
                <a:lnTo>
                  <a:pt x="2062990" y="2987516"/>
                </a:lnTo>
                <a:lnTo>
                  <a:pt x="1419127" y="3220949"/>
                </a:lnTo>
                <a:lnTo>
                  <a:pt x="1381789" y="2950066"/>
                </a:lnTo>
                <a:cubicBezTo>
                  <a:pt x="1307484" y="2528164"/>
                  <a:pt x="1174696" y="2035221"/>
                  <a:pt x="988064" y="1520443"/>
                </a:cubicBezTo>
                <a:lnTo>
                  <a:pt x="966034" y="1464305"/>
                </a:lnTo>
                <a:lnTo>
                  <a:pt x="808862" y="1378352"/>
                </a:lnTo>
                <a:cubicBezTo>
                  <a:pt x="627187" y="1289458"/>
                  <a:pt x="416316" y="1214007"/>
                  <a:pt x="184176" y="1156237"/>
                </a:cubicBezTo>
                <a:lnTo>
                  <a:pt x="0" y="1116370"/>
                </a:lnTo>
                <a:lnTo>
                  <a:pt x="2489" y="1109380"/>
                </a:lnTo>
                <a:lnTo>
                  <a:pt x="16024" y="1019498"/>
                </a:lnTo>
                <a:lnTo>
                  <a:pt x="176868" y="1032967"/>
                </a:lnTo>
                <a:cubicBezTo>
                  <a:pt x="379506" y="1054683"/>
                  <a:pt x="571712" y="1089591"/>
                  <a:pt x="749334" y="1135700"/>
                </a:cubicBezTo>
                <a:lnTo>
                  <a:pt x="848714" y="1165341"/>
                </a:lnTo>
                <a:lnTo>
                  <a:pt x="793354" y="1024265"/>
                </a:lnTo>
                <a:cubicBezTo>
                  <a:pt x="726104" y="865575"/>
                  <a:pt x="656851" y="714090"/>
                  <a:pt x="586633" y="571320"/>
                </a:cubicBezTo>
                <a:lnTo>
                  <a:pt x="473090" y="357257"/>
                </a:lnTo>
                <a:lnTo>
                  <a:pt x="573624" y="331871"/>
                </a:lnTo>
                <a:lnTo>
                  <a:pt x="796534" y="224666"/>
                </a:lnTo>
                <a:lnTo>
                  <a:pt x="801811" y="241752"/>
                </a:lnTo>
                <a:lnTo>
                  <a:pt x="833634" y="334109"/>
                </a:lnTo>
                <a:lnTo>
                  <a:pt x="886983" y="528790"/>
                </a:lnTo>
                <a:lnTo>
                  <a:pt x="890809" y="540270"/>
                </a:lnTo>
                <a:lnTo>
                  <a:pt x="893645" y="528981"/>
                </a:lnTo>
                <a:cubicBezTo>
                  <a:pt x="940013" y="385647"/>
                  <a:pt x="1026990" y="246318"/>
                  <a:pt x="1152040" y="130177"/>
                </a:cubicBezTo>
                <a:cubicBezTo>
                  <a:pt x="1198933" y="86624"/>
                  <a:pt x="1248684" y="48651"/>
                  <a:pt x="1300273" y="16316"/>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BB2C2F5C-D548-4F40-BC38-683435B0314A}"/>
              </a:ext>
            </a:extLst>
          </p:cNvPr>
          <p:cNvGrpSpPr/>
          <p:nvPr/>
        </p:nvGrpSpPr>
        <p:grpSpPr>
          <a:xfrm>
            <a:off x="1867152" y="1408176"/>
            <a:ext cx="2468880" cy="2468880"/>
            <a:chOff x="1867152" y="1408176"/>
            <a:chExt cx="2468880" cy="2468880"/>
          </a:xfrm>
          <a:effectLst>
            <a:outerShdw blurRad="63500" sx="102000" sy="102000" algn="ctr" rotWithShape="0">
              <a:prstClr val="black">
                <a:alpha val="40000"/>
              </a:prstClr>
            </a:outerShdw>
          </a:effectLst>
        </p:grpSpPr>
        <p:sp>
          <p:nvSpPr>
            <p:cNvPr id="51" name="Oval 50">
              <a:extLst>
                <a:ext uri="{FF2B5EF4-FFF2-40B4-BE49-F238E27FC236}">
                  <a16:creationId xmlns:a16="http://schemas.microsoft.com/office/drawing/2014/main" id="{EE15A3B4-B4DE-4126-88AA-61F2D8184C45}"/>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EBFE90-962B-492F-9AAB-EB6CE062EF45}"/>
                </a:ext>
              </a:extLst>
            </p:cNvPr>
            <p:cNvSpPr>
              <a:spLocks noChangeAspect="1"/>
            </p:cNvSpPr>
            <p:nvPr/>
          </p:nvSpPr>
          <p:spPr>
            <a:xfrm>
              <a:off x="1958592" y="1499616"/>
              <a:ext cx="2286000" cy="2286000"/>
            </a:xfrm>
            <a:prstGeom prst="ellips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6D53B7C2-09AF-48EC-9D24-30824CA2941B}"/>
              </a:ext>
            </a:extLst>
          </p:cNvPr>
          <p:cNvGrpSpPr/>
          <p:nvPr/>
        </p:nvGrpSpPr>
        <p:grpSpPr>
          <a:xfrm>
            <a:off x="3877056" y="2699832"/>
            <a:ext cx="1737360" cy="1737360"/>
            <a:chOff x="3877056" y="2699832"/>
            <a:chExt cx="1737360" cy="1737360"/>
          </a:xfrm>
          <a:effectLst>
            <a:outerShdw blurRad="63500" sx="102000" sy="102000" algn="ctr" rotWithShape="0">
              <a:prstClr val="black">
                <a:alpha val="40000"/>
              </a:prstClr>
            </a:outerShdw>
          </a:effectLst>
        </p:grpSpPr>
        <p:sp>
          <p:nvSpPr>
            <p:cNvPr id="43" name="Oval 42">
              <a:extLst>
                <a:ext uri="{FF2B5EF4-FFF2-40B4-BE49-F238E27FC236}">
                  <a16:creationId xmlns:a16="http://schemas.microsoft.com/office/drawing/2014/main" id="{4F13F38A-3FE5-48E9-B639-AC02AD2C5283}"/>
                </a:ext>
              </a:extLst>
            </p:cNvPr>
            <p:cNvSpPr>
              <a:spLocks noChangeAspect="1"/>
            </p:cNvSpPr>
            <p:nvPr/>
          </p:nvSpPr>
          <p:spPr>
            <a:xfrm>
              <a:off x="3877056" y="2699832"/>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996F99B3-55CD-41F2-98FE-2D9E6A3510EA}"/>
                </a:ext>
              </a:extLst>
            </p:cNvPr>
            <p:cNvSpPr>
              <a:spLocks noChangeAspect="1"/>
            </p:cNvSpPr>
            <p:nvPr/>
          </p:nvSpPr>
          <p:spPr>
            <a:xfrm>
              <a:off x="3968496" y="2786448"/>
              <a:ext cx="1554480" cy="1554480"/>
            </a:xfrm>
            <a:prstGeom prst="ellips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6" name="Group 55">
            <a:extLst>
              <a:ext uri="{FF2B5EF4-FFF2-40B4-BE49-F238E27FC236}">
                <a16:creationId xmlns:a16="http://schemas.microsoft.com/office/drawing/2014/main" id="{F915D9B8-98D3-4C58-93D7-73EEDCA2BB25}"/>
              </a:ext>
            </a:extLst>
          </p:cNvPr>
          <p:cNvGrpSpPr/>
          <p:nvPr/>
        </p:nvGrpSpPr>
        <p:grpSpPr>
          <a:xfrm>
            <a:off x="3962400" y="4201025"/>
            <a:ext cx="1371600" cy="1371600"/>
            <a:chOff x="3962400" y="4201025"/>
            <a:chExt cx="1371600" cy="1371600"/>
          </a:xfrm>
          <a:effectLst>
            <a:outerShdw blurRad="63500" sx="102000" sy="102000" algn="ctr" rotWithShape="0">
              <a:prstClr val="black">
                <a:alpha val="40000"/>
              </a:prstClr>
            </a:outerShdw>
          </a:effectLst>
        </p:grpSpPr>
        <p:sp>
          <p:nvSpPr>
            <p:cNvPr id="45" name="Oval 44">
              <a:extLst>
                <a:ext uri="{FF2B5EF4-FFF2-40B4-BE49-F238E27FC236}">
                  <a16:creationId xmlns:a16="http://schemas.microsoft.com/office/drawing/2014/main" id="{1A437079-378F-4628-9333-9C39E714B4FC}"/>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ED9F6F4E-DCCA-426F-B968-EA40BFD8D7C9}"/>
                </a:ext>
              </a:extLst>
            </p:cNvPr>
            <p:cNvSpPr>
              <a:spLocks noChangeAspect="1"/>
            </p:cNvSpPr>
            <p:nvPr/>
          </p:nvSpPr>
          <p:spPr>
            <a:xfrm>
              <a:off x="4054144" y="4290659"/>
              <a:ext cx="1188720" cy="1188720"/>
            </a:xfrm>
            <a:prstGeom prst="ellips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a:extLst>
              <a:ext uri="{FF2B5EF4-FFF2-40B4-BE49-F238E27FC236}">
                <a16:creationId xmlns:a16="http://schemas.microsoft.com/office/drawing/2014/main" id="{212729F1-6756-47A6-A5F7-860FF2A6F5A9}"/>
              </a:ext>
            </a:extLst>
          </p:cNvPr>
          <p:cNvGrpSpPr/>
          <p:nvPr/>
        </p:nvGrpSpPr>
        <p:grpSpPr>
          <a:xfrm>
            <a:off x="838200" y="3322320"/>
            <a:ext cx="1554480" cy="1554480"/>
            <a:chOff x="838200" y="3322320"/>
            <a:chExt cx="1554480" cy="1554480"/>
          </a:xfrm>
          <a:effectLst>
            <a:outerShdw blurRad="63500" sx="102000" sy="102000" algn="ctr" rotWithShape="0">
              <a:prstClr val="black">
                <a:alpha val="40000"/>
              </a:prstClr>
            </a:outerShdw>
          </a:effectLst>
        </p:grpSpPr>
        <p:sp>
          <p:nvSpPr>
            <p:cNvPr id="48" name="Oval 47">
              <a:extLst>
                <a:ext uri="{FF2B5EF4-FFF2-40B4-BE49-F238E27FC236}">
                  <a16:creationId xmlns:a16="http://schemas.microsoft.com/office/drawing/2014/main" id="{ACE4BFFF-B44D-47F2-8131-C70749B7913C}"/>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E2551A0A-FC14-4439-AA99-FCBB56AB9337}"/>
                </a:ext>
              </a:extLst>
            </p:cNvPr>
            <p:cNvSpPr>
              <a:spLocks noChangeAspect="1"/>
            </p:cNvSpPr>
            <p:nvPr/>
          </p:nvSpPr>
          <p:spPr>
            <a:xfrm>
              <a:off x="926041" y="3413424"/>
              <a:ext cx="1371600" cy="1371600"/>
            </a:xfrm>
            <a:prstGeom prst="ellips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A8A1A6C1-49E4-42E3-A574-7C3E6C80F12E}"/>
              </a:ext>
            </a:extLst>
          </p:cNvPr>
          <p:cNvSpPr txBox="1"/>
          <p:nvPr/>
        </p:nvSpPr>
        <p:spPr>
          <a:xfrm>
            <a:off x="6433025" y="1371600"/>
            <a:ext cx="5423866" cy="2123658"/>
          </a:xfrm>
          <a:prstGeom prst="rect">
            <a:avLst/>
          </a:prstGeom>
          <a:noFill/>
        </p:spPr>
        <p:txBody>
          <a:bodyPr wrap="square" rtlCol="0">
            <a:spAutoFit/>
          </a:bodyPr>
          <a:lstStyle/>
          <a:p>
            <a:r>
              <a:rPr lang="en-US" b="1" dirty="0">
                <a:solidFill>
                  <a:srgbClr val="564267"/>
                </a:solidFill>
                <a:latin typeface="Candara" panose="020E0502030303020204" pitchFamily="34" charset="0"/>
              </a:rPr>
              <a:t>LOREM IPSUM DOLOR</a:t>
            </a:r>
          </a:p>
          <a:p>
            <a:endParaRPr lang="en-US" sz="1000" dirty="0">
              <a:solidFill>
                <a:srgbClr val="564267"/>
              </a:solidFill>
              <a:latin typeface="Candara" panose="020E0502030303020204" pitchFamily="34" charset="0"/>
            </a:endParaRPr>
          </a:p>
          <a:p>
            <a:pPr lvl="3"/>
            <a:r>
              <a:rPr lang="en-US" sz="1300" dirty="0">
                <a:solidFill>
                  <a:srgbClr val="564267"/>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Lorem ipsum dolor sit amet, consectetur adipiscing elit, sed do eiusmod tempor incididunt ut labore et dolore magna aliqua. Ut enim ad minim veniam.</a:t>
            </a:r>
          </a:p>
          <a:p>
            <a:pPr lvl="3"/>
            <a:endParaRPr lang="en-US" sz="1300" dirty="0">
              <a:solidFill>
                <a:schemeClr val="bg1"/>
              </a:solidFill>
              <a:latin typeface="Candara" panose="020E0502030303020204" pitchFamily="34" charset="0"/>
            </a:endParaRPr>
          </a:p>
        </p:txBody>
      </p:sp>
      <p:sp>
        <p:nvSpPr>
          <p:cNvPr id="61" name="TextBox 60">
            <a:extLst>
              <a:ext uri="{FF2B5EF4-FFF2-40B4-BE49-F238E27FC236}">
                <a16:creationId xmlns:a16="http://schemas.microsoft.com/office/drawing/2014/main" id="{5BD33AAD-7300-4D14-B76C-25DE12636B33}"/>
              </a:ext>
            </a:extLst>
          </p:cNvPr>
          <p:cNvSpPr txBox="1"/>
          <p:nvPr/>
        </p:nvSpPr>
        <p:spPr>
          <a:xfrm>
            <a:off x="6433025" y="2048175"/>
            <a:ext cx="1426994" cy="830997"/>
          </a:xfrm>
          <a:prstGeom prst="rect">
            <a:avLst/>
          </a:prstGeom>
          <a:noFill/>
        </p:spPr>
        <p:txBody>
          <a:bodyPr wrap="none" rtlCol="0">
            <a:spAutoFit/>
          </a:bodyPr>
          <a:lstStyle/>
          <a:p>
            <a:r>
              <a:rPr lang="en-US" sz="4600" b="1" dirty="0">
                <a:solidFill>
                  <a:srgbClr val="564267"/>
                </a:solidFill>
                <a:latin typeface="Lato"/>
              </a:rPr>
              <a:t>71%</a:t>
            </a:r>
          </a:p>
        </p:txBody>
      </p:sp>
      <p:grpSp>
        <p:nvGrpSpPr>
          <p:cNvPr id="66" name="Group 65">
            <a:extLst>
              <a:ext uri="{FF2B5EF4-FFF2-40B4-BE49-F238E27FC236}">
                <a16:creationId xmlns:a16="http://schemas.microsoft.com/office/drawing/2014/main" id="{D52608D5-1B9F-4D73-8230-8A1CF823CF10}"/>
              </a:ext>
            </a:extLst>
          </p:cNvPr>
          <p:cNvGrpSpPr/>
          <p:nvPr/>
        </p:nvGrpSpPr>
        <p:grpSpPr>
          <a:xfrm>
            <a:off x="6297251" y="3799295"/>
            <a:ext cx="691896" cy="640080"/>
            <a:chOff x="6135080" y="4403449"/>
            <a:chExt cx="691896" cy="640080"/>
          </a:xfrm>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C928779D-367A-4276-A779-2872F2818259}"/>
                </a:ext>
              </a:extLst>
            </p:cNvPr>
            <p:cNvGrpSpPr>
              <a:grpSpLocks noChangeAspect="1"/>
            </p:cNvGrpSpPr>
            <p:nvPr/>
          </p:nvGrpSpPr>
          <p:grpSpPr>
            <a:xfrm>
              <a:off x="6160988" y="4403449"/>
              <a:ext cx="640080" cy="640080"/>
              <a:chOff x="3962400" y="4201025"/>
              <a:chExt cx="1371600" cy="1371600"/>
            </a:xfrm>
          </p:grpSpPr>
          <p:sp>
            <p:nvSpPr>
              <p:cNvPr id="63" name="Oval 62">
                <a:extLst>
                  <a:ext uri="{FF2B5EF4-FFF2-40B4-BE49-F238E27FC236}">
                    <a16:creationId xmlns:a16="http://schemas.microsoft.com/office/drawing/2014/main" id="{F7FF6C4D-F55C-4522-84D7-89B7817CD8F4}"/>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5DAD898D-36B6-4180-B5A3-B2E17A6A7D4B}"/>
                  </a:ext>
                </a:extLst>
              </p:cNvPr>
              <p:cNvSpPr>
                <a:spLocks noChangeAspect="1"/>
              </p:cNvSpPr>
              <p:nvPr/>
            </p:nvSpPr>
            <p:spPr>
              <a:xfrm>
                <a:off x="4053840" y="4292465"/>
                <a:ext cx="1188720" cy="1188720"/>
              </a:xfrm>
              <a:prstGeom prst="ellips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5" name="TextBox 64">
              <a:extLst>
                <a:ext uri="{FF2B5EF4-FFF2-40B4-BE49-F238E27FC236}">
                  <a16:creationId xmlns:a16="http://schemas.microsoft.com/office/drawing/2014/main" id="{7EE01F05-1370-4E29-A2CB-4F81C148DAF4}"/>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67" name="Group 66">
            <a:extLst>
              <a:ext uri="{FF2B5EF4-FFF2-40B4-BE49-F238E27FC236}">
                <a16:creationId xmlns:a16="http://schemas.microsoft.com/office/drawing/2014/main" id="{4ADF6F71-5F8B-4574-8F76-9745EDC85A2A}"/>
              </a:ext>
            </a:extLst>
          </p:cNvPr>
          <p:cNvGrpSpPr/>
          <p:nvPr/>
        </p:nvGrpSpPr>
        <p:grpSpPr>
          <a:xfrm>
            <a:off x="6248400" y="4967765"/>
            <a:ext cx="691896" cy="640080"/>
            <a:chOff x="6135080" y="4403449"/>
            <a:chExt cx="691896" cy="640080"/>
          </a:xfrm>
          <a:effectLst>
            <a:outerShdw blurRad="63500" sx="102000" sy="102000" algn="ctr" rotWithShape="0">
              <a:prstClr val="black">
                <a:alpha val="40000"/>
              </a:prstClr>
            </a:outerShdw>
          </a:effectLst>
        </p:grpSpPr>
        <p:grpSp>
          <p:nvGrpSpPr>
            <p:cNvPr id="68" name="Group 67">
              <a:extLst>
                <a:ext uri="{FF2B5EF4-FFF2-40B4-BE49-F238E27FC236}">
                  <a16:creationId xmlns:a16="http://schemas.microsoft.com/office/drawing/2014/main" id="{B7536C05-80C5-4D48-87F8-EC3E32F5DD63}"/>
                </a:ext>
              </a:extLst>
            </p:cNvPr>
            <p:cNvGrpSpPr>
              <a:grpSpLocks noChangeAspect="1"/>
            </p:cNvGrpSpPr>
            <p:nvPr/>
          </p:nvGrpSpPr>
          <p:grpSpPr>
            <a:xfrm>
              <a:off x="6160988" y="4403449"/>
              <a:ext cx="640080" cy="640080"/>
              <a:chOff x="3962400" y="4201025"/>
              <a:chExt cx="1371600" cy="1371600"/>
            </a:xfrm>
          </p:grpSpPr>
          <p:sp>
            <p:nvSpPr>
              <p:cNvPr id="70" name="Oval 69">
                <a:extLst>
                  <a:ext uri="{FF2B5EF4-FFF2-40B4-BE49-F238E27FC236}">
                    <a16:creationId xmlns:a16="http://schemas.microsoft.com/office/drawing/2014/main" id="{03A1D9D3-91F7-430A-8848-DCF9EDF23D8B}"/>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Oval 70">
                <a:extLst>
                  <a:ext uri="{FF2B5EF4-FFF2-40B4-BE49-F238E27FC236}">
                    <a16:creationId xmlns:a16="http://schemas.microsoft.com/office/drawing/2014/main" id="{85B9BC6D-072A-4901-88C1-BE34968D88EE}"/>
                  </a:ext>
                </a:extLst>
              </p:cNvPr>
              <p:cNvSpPr>
                <a:spLocks noChangeAspect="1"/>
              </p:cNvSpPr>
              <p:nvPr/>
            </p:nvSpPr>
            <p:spPr>
              <a:xfrm>
                <a:off x="4053840" y="4292465"/>
                <a:ext cx="1188720" cy="1188720"/>
              </a:xfrm>
              <a:prstGeom prst="ellips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9" name="TextBox 68">
              <a:extLst>
                <a:ext uri="{FF2B5EF4-FFF2-40B4-BE49-F238E27FC236}">
                  <a16:creationId xmlns:a16="http://schemas.microsoft.com/office/drawing/2014/main" id="{F2C10612-2D87-4DD0-B7BD-193ADA0BAB3B}"/>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2" name="Group 71">
            <a:extLst>
              <a:ext uri="{FF2B5EF4-FFF2-40B4-BE49-F238E27FC236}">
                <a16:creationId xmlns:a16="http://schemas.microsoft.com/office/drawing/2014/main" id="{30CBCFF4-2CEB-4259-8714-EE29ED3142F6}"/>
              </a:ext>
            </a:extLst>
          </p:cNvPr>
          <p:cNvGrpSpPr/>
          <p:nvPr/>
        </p:nvGrpSpPr>
        <p:grpSpPr>
          <a:xfrm>
            <a:off x="9081724" y="3799295"/>
            <a:ext cx="691896" cy="640080"/>
            <a:chOff x="6135080" y="4403449"/>
            <a:chExt cx="691896" cy="640080"/>
          </a:xfrm>
          <a:effectLst>
            <a:outerShdw blurRad="63500" sx="102000" sy="102000" algn="ctr" rotWithShape="0">
              <a:prstClr val="black">
                <a:alpha val="40000"/>
              </a:prstClr>
            </a:outerShdw>
          </a:effectLst>
        </p:grpSpPr>
        <p:grpSp>
          <p:nvGrpSpPr>
            <p:cNvPr id="73" name="Group 72">
              <a:extLst>
                <a:ext uri="{FF2B5EF4-FFF2-40B4-BE49-F238E27FC236}">
                  <a16:creationId xmlns:a16="http://schemas.microsoft.com/office/drawing/2014/main" id="{DF32412A-EF53-4AF7-B899-21102276A1A0}"/>
                </a:ext>
              </a:extLst>
            </p:cNvPr>
            <p:cNvGrpSpPr>
              <a:grpSpLocks noChangeAspect="1"/>
            </p:cNvGrpSpPr>
            <p:nvPr/>
          </p:nvGrpSpPr>
          <p:grpSpPr>
            <a:xfrm>
              <a:off x="6160988" y="4403449"/>
              <a:ext cx="640080" cy="640080"/>
              <a:chOff x="3962400" y="4201025"/>
              <a:chExt cx="1371600" cy="1371600"/>
            </a:xfrm>
          </p:grpSpPr>
          <p:sp>
            <p:nvSpPr>
              <p:cNvPr id="75" name="Oval 74">
                <a:extLst>
                  <a:ext uri="{FF2B5EF4-FFF2-40B4-BE49-F238E27FC236}">
                    <a16:creationId xmlns:a16="http://schemas.microsoft.com/office/drawing/2014/main" id="{3275FF8D-4874-41BD-9204-AD04058C6EEA}"/>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Oval 75">
                <a:extLst>
                  <a:ext uri="{FF2B5EF4-FFF2-40B4-BE49-F238E27FC236}">
                    <a16:creationId xmlns:a16="http://schemas.microsoft.com/office/drawing/2014/main" id="{A288F3D1-784B-4C7B-8AD3-C06CD50149D2}"/>
                  </a:ext>
                </a:extLst>
              </p:cNvPr>
              <p:cNvSpPr>
                <a:spLocks noChangeAspect="1"/>
              </p:cNvSpPr>
              <p:nvPr/>
            </p:nvSpPr>
            <p:spPr>
              <a:xfrm>
                <a:off x="4053840" y="4292465"/>
                <a:ext cx="1188720" cy="1188720"/>
              </a:xfrm>
              <a:prstGeom prst="ellips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4" name="TextBox 73">
              <a:extLst>
                <a:ext uri="{FF2B5EF4-FFF2-40B4-BE49-F238E27FC236}">
                  <a16:creationId xmlns:a16="http://schemas.microsoft.com/office/drawing/2014/main" id="{D4702755-D350-47BF-BBA1-B298F7D1B43E}"/>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7" name="Group 76">
            <a:extLst>
              <a:ext uri="{FF2B5EF4-FFF2-40B4-BE49-F238E27FC236}">
                <a16:creationId xmlns:a16="http://schemas.microsoft.com/office/drawing/2014/main" id="{15581D7F-9640-4CE5-A9B6-0D6F7C90D0B7}"/>
              </a:ext>
            </a:extLst>
          </p:cNvPr>
          <p:cNvGrpSpPr/>
          <p:nvPr/>
        </p:nvGrpSpPr>
        <p:grpSpPr>
          <a:xfrm>
            <a:off x="9109860" y="4947952"/>
            <a:ext cx="691896" cy="640080"/>
            <a:chOff x="6135080" y="4403449"/>
            <a:chExt cx="691896" cy="640080"/>
          </a:xfrm>
          <a:effectLst>
            <a:outerShdw blurRad="63500" sx="102000" sy="102000" algn="ctr" rotWithShape="0">
              <a:prstClr val="black">
                <a:alpha val="40000"/>
              </a:prstClr>
            </a:outerShdw>
          </a:effectLst>
        </p:grpSpPr>
        <p:grpSp>
          <p:nvGrpSpPr>
            <p:cNvPr id="78" name="Group 77">
              <a:extLst>
                <a:ext uri="{FF2B5EF4-FFF2-40B4-BE49-F238E27FC236}">
                  <a16:creationId xmlns:a16="http://schemas.microsoft.com/office/drawing/2014/main" id="{614F9A00-4C5F-47CE-A8A4-720A5216A58D}"/>
                </a:ext>
              </a:extLst>
            </p:cNvPr>
            <p:cNvGrpSpPr>
              <a:grpSpLocks noChangeAspect="1"/>
            </p:cNvGrpSpPr>
            <p:nvPr/>
          </p:nvGrpSpPr>
          <p:grpSpPr>
            <a:xfrm>
              <a:off x="6160988" y="4403449"/>
              <a:ext cx="640080" cy="640080"/>
              <a:chOff x="3962400" y="4201025"/>
              <a:chExt cx="1371600" cy="1371600"/>
            </a:xfrm>
          </p:grpSpPr>
          <p:sp>
            <p:nvSpPr>
              <p:cNvPr id="80" name="Oval 79">
                <a:extLst>
                  <a:ext uri="{FF2B5EF4-FFF2-40B4-BE49-F238E27FC236}">
                    <a16:creationId xmlns:a16="http://schemas.microsoft.com/office/drawing/2014/main" id="{B0897534-8E9D-4130-8E57-3ADDA9EFB371}"/>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1600B195-9C57-4D4C-99A2-5B2C5683FD78}"/>
                  </a:ext>
                </a:extLst>
              </p:cNvPr>
              <p:cNvSpPr>
                <a:spLocks noChangeAspect="1"/>
              </p:cNvSpPr>
              <p:nvPr/>
            </p:nvSpPr>
            <p:spPr>
              <a:xfrm>
                <a:off x="4053840" y="4292465"/>
                <a:ext cx="1188720" cy="1188720"/>
              </a:xfrm>
              <a:prstGeom prst="ellips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9" name="TextBox 78">
              <a:extLst>
                <a:ext uri="{FF2B5EF4-FFF2-40B4-BE49-F238E27FC236}">
                  <a16:creationId xmlns:a16="http://schemas.microsoft.com/office/drawing/2014/main" id="{986E1BC0-0678-430B-995A-DC7F08435E19}"/>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sp>
        <p:nvSpPr>
          <p:cNvPr id="82" name="Text Box 10">
            <a:extLst>
              <a:ext uri="{FF2B5EF4-FFF2-40B4-BE49-F238E27FC236}">
                <a16:creationId xmlns:a16="http://schemas.microsoft.com/office/drawing/2014/main" id="{E4A96D50-8075-46C4-9094-D05C845DAB63}"/>
              </a:ext>
            </a:extLst>
          </p:cNvPr>
          <p:cNvSpPr txBox="1">
            <a:spLocks noChangeArrowheads="1"/>
          </p:cNvSpPr>
          <p:nvPr/>
        </p:nvSpPr>
        <p:spPr bwMode="auto">
          <a:xfrm>
            <a:off x="7060481" y="3741731"/>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4267"/>
                </a:solidFill>
                <a:latin typeface="Candara" panose="020E0502030303020204" pitchFamily="34" charset="0"/>
              </a:rPr>
              <a:t>LOREM IPSUM</a:t>
            </a:r>
          </a:p>
          <a:p>
            <a:endParaRPr lang="en-US" sz="200" b="1" dirty="0">
              <a:solidFill>
                <a:srgbClr val="564267"/>
              </a:solidFill>
              <a:latin typeface="Candara" panose="020E0502030303020204" pitchFamily="34" charset="0"/>
            </a:endParaRPr>
          </a:p>
          <a:p>
            <a:r>
              <a:rPr lang="en-US" sz="1200" dirty="0">
                <a:solidFill>
                  <a:srgbClr val="564267"/>
                </a:solidFill>
                <a:latin typeface="Candara" panose="020E0502030303020204" pitchFamily="34" charset="0"/>
              </a:rPr>
              <a:t>Lorem ipsum dolor sit amet, consectetur adipiscing elit, sed do eiusmod tempor incididunt ut labore.</a:t>
            </a:r>
          </a:p>
        </p:txBody>
      </p:sp>
      <p:sp>
        <p:nvSpPr>
          <p:cNvPr id="83" name="Text Box 10">
            <a:extLst>
              <a:ext uri="{FF2B5EF4-FFF2-40B4-BE49-F238E27FC236}">
                <a16:creationId xmlns:a16="http://schemas.microsoft.com/office/drawing/2014/main" id="{55BF027A-A8F0-401A-AF16-1E6162DE256B}"/>
              </a:ext>
            </a:extLst>
          </p:cNvPr>
          <p:cNvSpPr txBox="1">
            <a:spLocks noChangeArrowheads="1"/>
          </p:cNvSpPr>
          <p:nvPr/>
        </p:nvSpPr>
        <p:spPr bwMode="auto">
          <a:xfrm>
            <a:off x="9815198" y="3736774"/>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4267"/>
                </a:solidFill>
                <a:latin typeface="Candara" panose="020E0502030303020204" pitchFamily="34" charset="0"/>
              </a:rPr>
              <a:t>LOREM IPSUM</a:t>
            </a:r>
          </a:p>
          <a:p>
            <a:endParaRPr lang="en-US" sz="200" b="1" dirty="0">
              <a:solidFill>
                <a:srgbClr val="564267"/>
              </a:solidFill>
              <a:latin typeface="Candara" panose="020E0502030303020204" pitchFamily="34" charset="0"/>
            </a:endParaRPr>
          </a:p>
          <a:p>
            <a:r>
              <a:rPr lang="en-US" sz="1200" dirty="0">
                <a:solidFill>
                  <a:srgbClr val="564267"/>
                </a:solidFill>
                <a:latin typeface="Candara" panose="020E0502030303020204" pitchFamily="34" charset="0"/>
              </a:rPr>
              <a:t>Lorem ipsum dolor sit amet, consectetur adipiscing elit, sed do eiusmod tempor incididunt ut labore.</a:t>
            </a:r>
          </a:p>
        </p:txBody>
      </p:sp>
      <p:sp>
        <p:nvSpPr>
          <p:cNvPr id="84" name="Text Box 10">
            <a:extLst>
              <a:ext uri="{FF2B5EF4-FFF2-40B4-BE49-F238E27FC236}">
                <a16:creationId xmlns:a16="http://schemas.microsoft.com/office/drawing/2014/main" id="{9F908034-E099-4621-8195-FB24731F707B}"/>
              </a:ext>
            </a:extLst>
          </p:cNvPr>
          <p:cNvSpPr txBox="1">
            <a:spLocks noChangeArrowheads="1"/>
          </p:cNvSpPr>
          <p:nvPr/>
        </p:nvSpPr>
        <p:spPr bwMode="auto">
          <a:xfrm>
            <a:off x="7073311" y="4915633"/>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4267"/>
                </a:solidFill>
                <a:latin typeface="Candara" panose="020E0502030303020204" pitchFamily="34" charset="0"/>
              </a:rPr>
              <a:t>LOREM IPSUM</a:t>
            </a:r>
          </a:p>
          <a:p>
            <a:endParaRPr lang="en-US" sz="200" b="1" dirty="0">
              <a:solidFill>
                <a:srgbClr val="564267"/>
              </a:solidFill>
              <a:latin typeface="Candara" panose="020E0502030303020204" pitchFamily="34" charset="0"/>
            </a:endParaRPr>
          </a:p>
          <a:p>
            <a:r>
              <a:rPr lang="en-US" sz="1200" dirty="0">
                <a:solidFill>
                  <a:srgbClr val="564267"/>
                </a:solidFill>
                <a:latin typeface="Candara" panose="020E0502030303020204" pitchFamily="34" charset="0"/>
              </a:rPr>
              <a:t>Lorem ipsum dolor sit amet, consectetur adipiscing elit, sed do eiusmod tempor incididunt ut labore.</a:t>
            </a:r>
          </a:p>
        </p:txBody>
      </p:sp>
      <p:sp>
        <p:nvSpPr>
          <p:cNvPr id="85" name="Text Box 10">
            <a:extLst>
              <a:ext uri="{FF2B5EF4-FFF2-40B4-BE49-F238E27FC236}">
                <a16:creationId xmlns:a16="http://schemas.microsoft.com/office/drawing/2014/main" id="{2E22178C-21B2-4E08-8FCA-290117D059AB}"/>
              </a:ext>
            </a:extLst>
          </p:cNvPr>
          <p:cNvSpPr txBox="1">
            <a:spLocks noChangeArrowheads="1"/>
          </p:cNvSpPr>
          <p:nvPr/>
        </p:nvSpPr>
        <p:spPr bwMode="auto">
          <a:xfrm>
            <a:off x="9828028" y="4910676"/>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4267"/>
                </a:solidFill>
                <a:latin typeface="Candara" panose="020E0502030303020204" pitchFamily="34" charset="0"/>
              </a:rPr>
              <a:t>LOREM IPSUM</a:t>
            </a:r>
          </a:p>
          <a:p>
            <a:endParaRPr lang="en-US" sz="200" b="1" dirty="0">
              <a:solidFill>
                <a:srgbClr val="564267"/>
              </a:solidFill>
              <a:latin typeface="Candara" panose="020E0502030303020204" pitchFamily="34" charset="0"/>
            </a:endParaRPr>
          </a:p>
          <a:p>
            <a:r>
              <a:rPr lang="en-US" sz="1200" dirty="0">
                <a:solidFill>
                  <a:srgbClr val="564267"/>
                </a:solidFill>
                <a:latin typeface="Candara" panose="020E0502030303020204" pitchFamily="34" charset="0"/>
              </a:rPr>
              <a:t>Lorem ipsum dolor sit amet, consectetur adipiscing elit, sed do eiusmod tempor incididunt ut labore.</a:t>
            </a:r>
          </a:p>
        </p:txBody>
      </p:sp>
      <p:sp>
        <p:nvSpPr>
          <p:cNvPr id="86" name="TextBox 85">
            <a:extLst>
              <a:ext uri="{FF2B5EF4-FFF2-40B4-BE49-F238E27FC236}">
                <a16:creationId xmlns:a16="http://schemas.microsoft.com/office/drawing/2014/main" id="{6F376C7D-920A-4D05-9CAA-D5FF24293F1D}"/>
              </a:ext>
            </a:extLst>
          </p:cNvPr>
          <p:cNvSpPr txBox="1"/>
          <p:nvPr/>
        </p:nvSpPr>
        <p:spPr>
          <a:xfrm>
            <a:off x="1973173" y="1899393"/>
            <a:ext cx="2250410" cy="138499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87" name="TextBox 86">
            <a:extLst>
              <a:ext uri="{FF2B5EF4-FFF2-40B4-BE49-F238E27FC236}">
                <a16:creationId xmlns:a16="http://schemas.microsoft.com/office/drawing/2014/main" id="{5BF231C2-B3F7-4D3F-A3CC-DEED4779FE67}"/>
              </a:ext>
            </a:extLst>
          </p:cNvPr>
          <p:cNvSpPr txBox="1"/>
          <p:nvPr/>
        </p:nvSpPr>
        <p:spPr>
          <a:xfrm>
            <a:off x="3980658" y="2994959"/>
            <a:ext cx="1542318" cy="1107996"/>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a:t>
            </a:r>
            <a:endParaRPr lang="en-US" sz="1000" b="1" dirty="0">
              <a:solidFill>
                <a:schemeClr val="bg1"/>
              </a:solidFill>
              <a:latin typeface="Candara" panose="020E0502030303020204" pitchFamily="34" charset="0"/>
            </a:endParaRPr>
          </a:p>
        </p:txBody>
      </p:sp>
      <p:sp>
        <p:nvSpPr>
          <p:cNvPr id="88" name="TextBox 87">
            <a:extLst>
              <a:ext uri="{FF2B5EF4-FFF2-40B4-BE49-F238E27FC236}">
                <a16:creationId xmlns:a16="http://schemas.microsoft.com/office/drawing/2014/main" id="{B0DE7B1F-5DDF-470D-A0B2-BA61FFE2EC9B}"/>
              </a:ext>
            </a:extLst>
          </p:cNvPr>
          <p:cNvSpPr txBox="1"/>
          <p:nvPr/>
        </p:nvSpPr>
        <p:spPr>
          <a:xfrm>
            <a:off x="965261" y="3607929"/>
            <a:ext cx="1293159" cy="1031051"/>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a:t>
            </a:r>
            <a:endParaRPr lang="en-US" sz="900" b="1"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BE0F0F4C-5FC3-40E9-BCD9-0F98093BE003}"/>
              </a:ext>
            </a:extLst>
          </p:cNvPr>
          <p:cNvSpPr txBox="1"/>
          <p:nvPr/>
        </p:nvSpPr>
        <p:spPr>
          <a:xfrm>
            <a:off x="4000830" y="4468996"/>
            <a:ext cx="1293159" cy="815608"/>
          </a:xfrm>
          <a:prstGeom prst="rect">
            <a:avLst/>
          </a:prstGeom>
          <a:noFill/>
        </p:spPr>
        <p:txBody>
          <a:bodyPr wrap="square" rtlCol="0">
            <a:spAutoFit/>
          </a:bodyPr>
          <a:lstStyle/>
          <a:p>
            <a:pPr algn="ctr"/>
            <a:r>
              <a:rPr lang="en-US" sz="11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a:t>
            </a:r>
            <a:endParaRPr lang="en-US" sz="8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477580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1000"/>
                                        <p:tgtEl>
                                          <p:spTgt spid="60"/>
                                        </p:tgtEl>
                                      </p:cBhvr>
                                    </p:animEffect>
                                    <p:anim calcmode="lin" valueType="num">
                                      <p:cBhvr>
                                        <p:cTn id="12" dur="1000" fill="hold"/>
                                        <p:tgtEl>
                                          <p:spTgt spid="60"/>
                                        </p:tgtEl>
                                        <p:attrNameLst>
                                          <p:attrName>ppt_x</p:attrName>
                                        </p:attrNameLst>
                                      </p:cBhvr>
                                      <p:tavLst>
                                        <p:tav tm="0">
                                          <p:val>
                                            <p:strVal val="#ppt_x"/>
                                          </p:val>
                                        </p:tav>
                                        <p:tav tm="100000">
                                          <p:val>
                                            <p:strVal val="#ppt_x"/>
                                          </p:val>
                                        </p:tav>
                                      </p:tavLst>
                                    </p:anim>
                                    <p:anim calcmode="lin" valueType="num">
                                      <p:cBhvr>
                                        <p:cTn id="13" dur="1000" fill="hold"/>
                                        <p:tgtEl>
                                          <p:spTgt spid="60"/>
                                        </p:tgtEl>
                                        <p:attrNameLst>
                                          <p:attrName>ppt_y</p:attrName>
                                        </p:attrNameLst>
                                      </p:cBhvr>
                                      <p:tavLst>
                                        <p:tav tm="0">
                                          <p:val>
                                            <p:strVal val="#ppt_y+.1"/>
                                          </p:val>
                                        </p:tav>
                                        <p:tav tm="100000">
                                          <p:val>
                                            <p:strVal val="#ppt_y"/>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1000" fill="hold"/>
                                        <p:tgtEl>
                                          <p:spTgt spid="61"/>
                                        </p:tgtEl>
                                        <p:attrNameLst>
                                          <p:attrName>ppt_w</p:attrName>
                                        </p:attrNameLst>
                                      </p:cBhvr>
                                      <p:tavLst>
                                        <p:tav tm="0">
                                          <p:val>
                                            <p:fltVal val="0"/>
                                          </p:val>
                                        </p:tav>
                                        <p:tav tm="100000">
                                          <p:val>
                                            <p:strVal val="#ppt_w"/>
                                          </p:val>
                                        </p:tav>
                                      </p:tavLst>
                                    </p:anim>
                                    <p:anim calcmode="lin" valueType="num">
                                      <p:cBhvr>
                                        <p:cTn id="17" dur="1000" fill="hold"/>
                                        <p:tgtEl>
                                          <p:spTgt spid="61"/>
                                        </p:tgtEl>
                                        <p:attrNameLst>
                                          <p:attrName>ppt_h</p:attrName>
                                        </p:attrNameLst>
                                      </p:cBhvr>
                                      <p:tavLst>
                                        <p:tav tm="0">
                                          <p:val>
                                            <p:fltVal val="0"/>
                                          </p:val>
                                        </p:tav>
                                        <p:tav tm="100000">
                                          <p:val>
                                            <p:strVal val="#ppt_h"/>
                                          </p:val>
                                        </p:tav>
                                      </p:tavLst>
                                    </p:anim>
                                    <p:animEffect transition="in" filter="fade">
                                      <p:cBhvr>
                                        <p:cTn id="18" dur="1000"/>
                                        <p:tgtEl>
                                          <p:spTgt spid="61"/>
                                        </p:tgtEl>
                                      </p:cBhvr>
                                    </p:animEffect>
                                  </p:childTnLst>
                                </p:cTn>
                              </p:par>
                            </p:childTnLst>
                          </p:cTn>
                        </p:par>
                        <p:par>
                          <p:cTn id="19" fill="hold">
                            <p:stCondLst>
                              <p:cond delay="1500"/>
                            </p:stCondLst>
                            <p:childTnLst>
                              <p:par>
                                <p:cTn id="20" presetID="22" presetClass="entr" presetSubtype="4"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wipe(down)">
                                      <p:cBhvr>
                                        <p:cTn id="22" dur="1000"/>
                                        <p:tgtEl>
                                          <p:spTgt spid="90"/>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1000" fill="hold"/>
                                        <p:tgtEl>
                                          <p:spTgt spid="58"/>
                                        </p:tgtEl>
                                        <p:attrNameLst>
                                          <p:attrName>ppt_w</p:attrName>
                                        </p:attrNameLst>
                                      </p:cBhvr>
                                      <p:tavLst>
                                        <p:tav tm="0">
                                          <p:val>
                                            <p:fltVal val="0"/>
                                          </p:val>
                                        </p:tav>
                                        <p:tav tm="100000">
                                          <p:val>
                                            <p:strVal val="#ppt_w"/>
                                          </p:val>
                                        </p:tav>
                                      </p:tavLst>
                                    </p:anim>
                                    <p:anim calcmode="lin" valueType="num">
                                      <p:cBhvr>
                                        <p:cTn id="27" dur="1000" fill="hold"/>
                                        <p:tgtEl>
                                          <p:spTgt spid="58"/>
                                        </p:tgtEl>
                                        <p:attrNameLst>
                                          <p:attrName>ppt_h</p:attrName>
                                        </p:attrNameLst>
                                      </p:cBhvr>
                                      <p:tavLst>
                                        <p:tav tm="0">
                                          <p:val>
                                            <p:fltVal val="0"/>
                                          </p:val>
                                        </p:tav>
                                        <p:tav tm="100000">
                                          <p:val>
                                            <p:strVal val="#ppt_h"/>
                                          </p:val>
                                        </p:tav>
                                      </p:tavLst>
                                    </p:anim>
                                    <p:animEffect transition="in" filter="fade">
                                      <p:cBhvr>
                                        <p:cTn id="28" dur="10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86"/>
                                        </p:tgtEl>
                                        <p:attrNameLst>
                                          <p:attrName>style.visibility</p:attrName>
                                        </p:attrNameLst>
                                      </p:cBhvr>
                                      <p:to>
                                        <p:strVal val="visible"/>
                                      </p:to>
                                    </p:set>
                                    <p:anim calcmode="lin" valueType="num">
                                      <p:cBhvr>
                                        <p:cTn id="31" dur="1000" fill="hold"/>
                                        <p:tgtEl>
                                          <p:spTgt spid="86"/>
                                        </p:tgtEl>
                                        <p:attrNameLst>
                                          <p:attrName>ppt_w</p:attrName>
                                        </p:attrNameLst>
                                      </p:cBhvr>
                                      <p:tavLst>
                                        <p:tav tm="0">
                                          <p:val>
                                            <p:fltVal val="0"/>
                                          </p:val>
                                        </p:tav>
                                        <p:tav tm="100000">
                                          <p:val>
                                            <p:strVal val="#ppt_w"/>
                                          </p:val>
                                        </p:tav>
                                      </p:tavLst>
                                    </p:anim>
                                    <p:anim calcmode="lin" valueType="num">
                                      <p:cBhvr>
                                        <p:cTn id="32" dur="1000" fill="hold"/>
                                        <p:tgtEl>
                                          <p:spTgt spid="86"/>
                                        </p:tgtEl>
                                        <p:attrNameLst>
                                          <p:attrName>ppt_h</p:attrName>
                                        </p:attrNameLst>
                                      </p:cBhvr>
                                      <p:tavLst>
                                        <p:tav tm="0">
                                          <p:val>
                                            <p:fltVal val="0"/>
                                          </p:val>
                                        </p:tav>
                                        <p:tav tm="100000">
                                          <p:val>
                                            <p:strVal val="#ppt_h"/>
                                          </p:val>
                                        </p:tav>
                                      </p:tavLst>
                                    </p:anim>
                                    <p:animEffect transition="in" filter="fade">
                                      <p:cBhvr>
                                        <p:cTn id="33" dur="1000"/>
                                        <p:tgtEl>
                                          <p:spTgt spid="86"/>
                                        </p:tgtEl>
                                      </p:cBhvr>
                                    </p:animEffect>
                                  </p:childTnLst>
                                </p:cTn>
                              </p:par>
                            </p:childTnLst>
                          </p:cTn>
                        </p:par>
                        <p:par>
                          <p:cTn id="34" fill="hold">
                            <p:stCondLst>
                              <p:cond delay="3500"/>
                            </p:stCondLst>
                            <p:childTnLst>
                              <p:par>
                                <p:cTn id="35" presetID="42" presetClass="entr" presetSubtype="0" fill="hold" nodeType="after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1000"/>
                                        <p:tgtEl>
                                          <p:spTgt spid="82"/>
                                        </p:tgtEl>
                                      </p:cBhvr>
                                    </p:animEffect>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57"/>
                                        </p:tgtEl>
                                        <p:attrNameLst>
                                          <p:attrName>style.visibility</p:attrName>
                                        </p:attrNameLst>
                                      </p:cBhvr>
                                      <p:to>
                                        <p:strVal val="visible"/>
                                      </p:to>
                                    </p:set>
                                    <p:anim calcmode="lin" valueType="num">
                                      <p:cBhvr>
                                        <p:cTn id="47" dur="1000" fill="hold"/>
                                        <p:tgtEl>
                                          <p:spTgt spid="57"/>
                                        </p:tgtEl>
                                        <p:attrNameLst>
                                          <p:attrName>ppt_w</p:attrName>
                                        </p:attrNameLst>
                                      </p:cBhvr>
                                      <p:tavLst>
                                        <p:tav tm="0">
                                          <p:val>
                                            <p:fltVal val="0"/>
                                          </p:val>
                                        </p:tav>
                                        <p:tav tm="100000">
                                          <p:val>
                                            <p:strVal val="#ppt_w"/>
                                          </p:val>
                                        </p:tav>
                                      </p:tavLst>
                                    </p:anim>
                                    <p:anim calcmode="lin" valueType="num">
                                      <p:cBhvr>
                                        <p:cTn id="48" dur="1000" fill="hold"/>
                                        <p:tgtEl>
                                          <p:spTgt spid="57"/>
                                        </p:tgtEl>
                                        <p:attrNameLst>
                                          <p:attrName>ppt_h</p:attrName>
                                        </p:attrNameLst>
                                      </p:cBhvr>
                                      <p:tavLst>
                                        <p:tav tm="0">
                                          <p:val>
                                            <p:fltVal val="0"/>
                                          </p:val>
                                        </p:tav>
                                        <p:tav tm="100000">
                                          <p:val>
                                            <p:strVal val="#ppt_h"/>
                                          </p:val>
                                        </p:tav>
                                      </p:tavLst>
                                    </p:anim>
                                    <p:animEffect transition="in" filter="fade">
                                      <p:cBhvr>
                                        <p:cTn id="49" dur="1000"/>
                                        <p:tgtEl>
                                          <p:spTgt spid="57"/>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87"/>
                                        </p:tgtEl>
                                        <p:attrNameLst>
                                          <p:attrName>style.visibility</p:attrName>
                                        </p:attrNameLst>
                                      </p:cBhvr>
                                      <p:to>
                                        <p:strVal val="visible"/>
                                      </p:to>
                                    </p:set>
                                    <p:anim calcmode="lin" valueType="num">
                                      <p:cBhvr>
                                        <p:cTn id="52" dur="1000" fill="hold"/>
                                        <p:tgtEl>
                                          <p:spTgt spid="87"/>
                                        </p:tgtEl>
                                        <p:attrNameLst>
                                          <p:attrName>ppt_w</p:attrName>
                                        </p:attrNameLst>
                                      </p:cBhvr>
                                      <p:tavLst>
                                        <p:tav tm="0">
                                          <p:val>
                                            <p:fltVal val="0"/>
                                          </p:val>
                                        </p:tav>
                                        <p:tav tm="100000">
                                          <p:val>
                                            <p:strVal val="#ppt_w"/>
                                          </p:val>
                                        </p:tav>
                                      </p:tavLst>
                                    </p:anim>
                                    <p:anim calcmode="lin" valueType="num">
                                      <p:cBhvr>
                                        <p:cTn id="53" dur="1000" fill="hold"/>
                                        <p:tgtEl>
                                          <p:spTgt spid="87"/>
                                        </p:tgtEl>
                                        <p:attrNameLst>
                                          <p:attrName>ppt_h</p:attrName>
                                        </p:attrNameLst>
                                      </p:cBhvr>
                                      <p:tavLst>
                                        <p:tav tm="0">
                                          <p:val>
                                            <p:fltVal val="0"/>
                                          </p:val>
                                        </p:tav>
                                        <p:tav tm="100000">
                                          <p:val>
                                            <p:strVal val="#ppt_h"/>
                                          </p:val>
                                        </p:tav>
                                      </p:tavLst>
                                    </p:anim>
                                    <p:animEffect transition="in" filter="fade">
                                      <p:cBhvr>
                                        <p:cTn id="54" dur="1000"/>
                                        <p:tgtEl>
                                          <p:spTgt spid="87"/>
                                        </p:tgtEl>
                                      </p:cBhvr>
                                    </p:animEffect>
                                  </p:childTnLst>
                                </p:cTn>
                              </p:par>
                            </p:childTnLst>
                          </p:cTn>
                        </p:par>
                        <p:par>
                          <p:cTn id="55" fill="hold">
                            <p:stCondLst>
                              <p:cond delay="6500"/>
                            </p:stCondLst>
                            <p:childTnLst>
                              <p:par>
                                <p:cTn id="56" presetID="42" presetClass="entr" presetSubtype="0"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fade">
                                      <p:cBhvr>
                                        <p:cTn id="58" dur="1000"/>
                                        <p:tgtEl>
                                          <p:spTgt spid="67"/>
                                        </p:tgtEl>
                                      </p:cBhvr>
                                    </p:animEffect>
                                    <p:anim calcmode="lin" valueType="num">
                                      <p:cBhvr>
                                        <p:cTn id="59" dur="1000" fill="hold"/>
                                        <p:tgtEl>
                                          <p:spTgt spid="67"/>
                                        </p:tgtEl>
                                        <p:attrNameLst>
                                          <p:attrName>ppt_x</p:attrName>
                                        </p:attrNameLst>
                                      </p:cBhvr>
                                      <p:tavLst>
                                        <p:tav tm="0">
                                          <p:val>
                                            <p:strVal val="#ppt_x"/>
                                          </p:val>
                                        </p:tav>
                                        <p:tav tm="100000">
                                          <p:val>
                                            <p:strVal val="#ppt_x"/>
                                          </p:val>
                                        </p:tav>
                                      </p:tavLst>
                                    </p:anim>
                                    <p:anim calcmode="lin" valueType="num">
                                      <p:cBhvr>
                                        <p:cTn id="60" dur="1000" fill="hold"/>
                                        <p:tgtEl>
                                          <p:spTgt spid="67"/>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left)">
                                      <p:cBhvr>
                                        <p:cTn id="64" dur="1000"/>
                                        <p:tgtEl>
                                          <p:spTgt spid="84"/>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59"/>
                                        </p:tgtEl>
                                        <p:attrNameLst>
                                          <p:attrName>style.visibility</p:attrName>
                                        </p:attrNameLst>
                                      </p:cBhvr>
                                      <p:to>
                                        <p:strVal val="visible"/>
                                      </p:to>
                                    </p:set>
                                    <p:anim calcmode="lin" valueType="num">
                                      <p:cBhvr>
                                        <p:cTn id="68" dur="1000" fill="hold"/>
                                        <p:tgtEl>
                                          <p:spTgt spid="59"/>
                                        </p:tgtEl>
                                        <p:attrNameLst>
                                          <p:attrName>ppt_w</p:attrName>
                                        </p:attrNameLst>
                                      </p:cBhvr>
                                      <p:tavLst>
                                        <p:tav tm="0">
                                          <p:val>
                                            <p:fltVal val="0"/>
                                          </p:val>
                                        </p:tav>
                                        <p:tav tm="100000">
                                          <p:val>
                                            <p:strVal val="#ppt_w"/>
                                          </p:val>
                                        </p:tav>
                                      </p:tavLst>
                                    </p:anim>
                                    <p:anim calcmode="lin" valueType="num">
                                      <p:cBhvr>
                                        <p:cTn id="69" dur="1000" fill="hold"/>
                                        <p:tgtEl>
                                          <p:spTgt spid="59"/>
                                        </p:tgtEl>
                                        <p:attrNameLst>
                                          <p:attrName>ppt_h</p:attrName>
                                        </p:attrNameLst>
                                      </p:cBhvr>
                                      <p:tavLst>
                                        <p:tav tm="0">
                                          <p:val>
                                            <p:fltVal val="0"/>
                                          </p:val>
                                        </p:tav>
                                        <p:tav tm="100000">
                                          <p:val>
                                            <p:strVal val="#ppt_h"/>
                                          </p:val>
                                        </p:tav>
                                      </p:tavLst>
                                    </p:anim>
                                    <p:animEffect transition="in" filter="fade">
                                      <p:cBhvr>
                                        <p:cTn id="70" dur="1000"/>
                                        <p:tgtEl>
                                          <p:spTgt spid="59"/>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p:cTn id="73" dur="1000" fill="hold"/>
                                        <p:tgtEl>
                                          <p:spTgt spid="88"/>
                                        </p:tgtEl>
                                        <p:attrNameLst>
                                          <p:attrName>ppt_w</p:attrName>
                                        </p:attrNameLst>
                                      </p:cBhvr>
                                      <p:tavLst>
                                        <p:tav tm="0">
                                          <p:val>
                                            <p:fltVal val="0"/>
                                          </p:val>
                                        </p:tav>
                                        <p:tav tm="100000">
                                          <p:val>
                                            <p:strVal val="#ppt_w"/>
                                          </p:val>
                                        </p:tav>
                                      </p:tavLst>
                                    </p:anim>
                                    <p:anim calcmode="lin" valueType="num">
                                      <p:cBhvr>
                                        <p:cTn id="74" dur="1000" fill="hold"/>
                                        <p:tgtEl>
                                          <p:spTgt spid="88"/>
                                        </p:tgtEl>
                                        <p:attrNameLst>
                                          <p:attrName>ppt_h</p:attrName>
                                        </p:attrNameLst>
                                      </p:cBhvr>
                                      <p:tavLst>
                                        <p:tav tm="0">
                                          <p:val>
                                            <p:fltVal val="0"/>
                                          </p:val>
                                        </p:tav>
                                        <p:tav tm="100000">
                                          <p:val>
                                            <p:strVal val="#ppt_h"/>
                                          </p:val>
                                        </p:tav>
                                      </p:tavLst>
                                    </p:anim>
                                    <p:animEffect transition="in" filter="fade">
                                      <p:cBhvr>
                                        <p:cTn id="75" dur="1000"/>
                                        <p:tgtEl>
                                          <p:spTgt spid="88"/>
                                        </p:tgtEl>
                                      </p:cBhvr>
                                    </p:animEffect>
                                  </p:childTnLst>
                                </p:cTn>
                              </p:par>
                            </p:childTnLst>
                          </p:cTn>
                        </p:par>
                        <p:par>
                          <p:cTn id="76" fill="hold">
                            <p:stCondLst>
                              <p:cond delay="9500"/>
                            </p:stCondLst>
                            <p:childTnLst>
                              <p:par>
                                <p:cTn id="77" presetID="42" presetClass="entr" presetSubtype="0"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fade">
                                      <p:cBhvr>
                                        <p:cTn id="79" dur="1000"/>
                                        <p:tgtEl>
                                          <p:spTgt spid="72"/>
                                        </p:tgtEl>
                                      </p:cBhvr>
                                    </p:animEffect>
                                    <p:anim calcmode="lin" valueType="num">
                                      <p:cBhvr>
                                        <p:cTn id="80" dur="1000" fill="hold"/>
                                        <p:tgtEl>
                                          <p:spTgt spid="72"/>
                                        </p:tgtEl>
                                        <p:attrNameLst>
                                          <p:attrName>ppt_x</p:attrName>
                                        </p:attrNameLst>
                                      </p:cBhvr>
                                      <p:tavLst>
                                        <p:tav tm="0">
                                          <p:val>
                                            <p:strVal val="#ppt_x"/>
                                          </p:val>
                                        </p:tav>
                                        <p:tav tm="100000">
                                          <p:val>
                                            <p:strVal val="#ppt_x"/>
                                          </p:val>
                                        </p:tav>
                                      </p:tavLst>
                                    </p:anim>
                                    <p:anim calcmode="lin" valueType="num">
                                      <p:cBhvr>
                                        <p:cTn id="81" dur="1000" fill="hold"/>
                                        <p:tgtEl>
                                          <p:spTgt spid="72"/>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22" presetClass="entr" presetSubtype="8" fill="hold" grpId="0" nodeType="afterEffect">
                                  <p:stCondLst>
                                    <p:cond delay="0"/>
                                  </p:stCondLst>
                                  <p:childTnLst>
                                    <p:set>
                                      <p:cBhvr>
                                        <p:cTn id="84" dur="1" fill="hold">
                                          <p:stCondLst>
                                            <p:cond delay="0"/>
                                          </p:stCondLst>
                                        </p:cTn>
                                        <p:tgtEl>
                                          <p:spTgt spid="83"/>
                                        </p:tgtEl>
                                        <p:attrNameLst>
                                          <p:attrName>style.visibility</p:attrName>
                                        </p:attrNameLst>
                                      </p:cBhvr>
                                      <p:to>
                                        <p:strVal val="visible"/>
                                      </p:to>
                                    </p:set>
                                    <p:animEffect transition="in" filter="wipe(left)">
                                      <p:cBhvr>
                                        <p:cTn id="85" dur="1000"/>
                                        <p:tgtEl>
                                          <p:spTgt spid="83"/>
                                        </p:tgtEl>
                                      </p:cBhvr>
                                    </p:animEffect>
                                  </p:childTnLst>
                                </p:cTn>
                              </p:par>
                            </p:childTnLst>
                          </p:cTn>
                        </p:par>
                        <p:par>
                          <p:cTn id="86" fill="hold">
                            <p:stCondLst>
                              <p:cond delay="11500"/>
                            </p:stCondLst>
                            <p:childTnLst>
                              <p:par>
                                <p:cTn id="87" presetID="53" presetClass="entr" presetSubtype="16" fill="hold" nodeType="afterEffect">
                                  <p:stCondLst>
                                    <p:cond delay="0"/>
                                  </p:stCondLst>
                                  <p:childTnLst>
                                    <p:set>
                                      <p:cBhvr>
                                        <p:cTn id="88" dur="1" fill="hold">
                                          <p:stCondLst>
                                            <p:cond delay="0"/>
                                          </p:stCondLst>
                                        </p:cTn>
                                        <p:tgtEl>
                                          <p:spTgt spid="56"/>
                                        </p:tgtEl>
                                        <p:attrNameLst>
                                          <p:attrName>style.visibility</p:attrName>
                                        </p:attrNameLst>
                                      </p:cBhvr>
                                      <p:to>
                                        <p:strVal val="visible"/>
                                      </p:to>
                                    </p:set>
                                    <p:anim calcmode="lin" valueType="num">
                                      <p:cBhvr>
                                        <p:cTn id="89" dur="1000" fill="hold"/>
                                        <p:tgtEl>
                                          <p:spTgt spid="56"/>
                                        </p:tgtEl>
                                        <p:attrNameLst>
                                          <p:attrName>ppt_w</p:attrName>
                                        </p:attrNameLst>
                                      </p:cBhvr>
                                      <p:tavLst>
                                        <p:tav tm="0">
                                          <p:val>
                                            <p:fltVal val="0"/>
                                          </p:val>
                                        </p:tav>
                                        <p:tav tm="100000">
                                          <p:val>
                                            <p:strVal val="#ppt_w"/>
                                          </p:val>
                                        </p:tav>
                                      </p:tavLst>
                                    </p:anim>
                                    <p:anim calcmode="lin" valueType="num">
                                      <p:cBhvr>
                                        <p:cTn id="90" dur="1000" fill="hold"/>
                                        <p:tgtEl>
                                          <p:spTgt spid="56"/>
                                        </p:tgtEl>
                                        <p:attrNameLst>
                                          <p:attrName>ppt_h</p:attrName>
                                        </p:attrNameLst>
                                      </p:cBhvr>
                                      <p:tavLst>
                                        <p:tav tm="0">
                                          <p:val>
                                            <p:fltVal val="0"/>
                                          </p:val>
                                        </p:tav>
                                        <p:tav tm="100000">
                                          <p:val>
                                            <p:strVal val="#ppt_h"/>
                                          </p:val>
                                        </p:tav>
                                      </p:tavLst>
                                    </p:anim>
                                    <p:animEffect transition="in" filter="fade">
                                      <p:cBhvr>
                                        <p:cTn id="91" dur="1000"/>
                                        <p:tgtEl>
                                          <p:spTgt spid="5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89"/>
                                        </p:tgtEl>
                                        <p:attrNameLst>
                                          <p:attrName>style.visibility</p:attrName>
                                        </p:attrNameLst>
                                      </p:cBhvr>
                                      <p:to>
                                        <p:strVal val="visible"/>
                                      </p:to>
                                    </p:set>
                                    <p:anim calcmode="lin" valueType="num">
                                      <p:cBhvr>
                                        <p:cTn id="94" dur="1000" fill="hold"/>
                                        <p:tgtEl>
                                          <p:spTgt spid="89"/>
                                        </p:tgtEl>
                                        <p:attrNameLst>
                                          <p:attrName>ppt_w</p:attrName>
                                        </p:attrNameLst>
                                      </p:cBhvr>
                                      <p:tavLst>
                                        <p:tav tm="0">
                                          <p:val>
                                            <p:fltVal val="0"/>
                                          </p:val>
                                        </p:tav>
                                        <p:tav tm="100000">
                                          <p:val>
                                            <p:strVal val="#ppt_w"/>
                                          </p:val>
                                        </p:tav>
                                      </p:tavLst>
                                    </p:anim>
                                    <p:anim calcmode="lin" valueType="num">
                                      <p:cBhvr>
                                        <p:cTn id="95" dur="1000" fill="hold"/>
                                        <p:tgtEl>
                                          <p:spTgt spid="89"/>
                                        </p:tgtEl>
                                        <p:attrNameLst>
                                          <p:attrName>ppt_h</p:attrName>
                                        </p:attrNameLst>
                                      </p:cBhvr>
                                      <p:tavLst>
                                        <p:tav tm="0">
                                          <p:val>
                                            <p:fltVal val="0"/>
                                          </p:val>
                                        </p:tav>
                                        <p:tav tm="100000">
                                          <p:val>
                                            <p:strVal val="#ppt_h"/>
                                          </p:val>
                                        </p:tav>
                                      </p:tavLst>
                                    </p:anim>
                                    <p:animEffect transition="in" filter="fade">
                                      <p:cBhvr>
                                        <p:cTn id="96" dur="1000"/>
                                        <p:tgtEl>
                                          <p:spTgt spid="89"/>
                                        </p:tgtEl>
                                      </p:cBhvr>
                                    </p:animEffect>
                                  </p:childTnLst>
                                </p:cTn>
                              </p:par>
                            </p:childTnLst>
                          </p:cTn>
                        </p:par>
                        <p:par>
                          <p:cTn id="97" fill="hold">
                            <p:stCondLst>
                              <p:cond delay="12500"/>
                            </p:stCondLst>
                            <p:childTnLst>
                              <p:par>
                                <p:cTn id="98" presetID="42" presetClass="entr" presetSubtype="0" fill="hold" nodeType="afterEffect">
                                  <p:stCondLst>
                                    <p:cond delay="0"/>
                                  </p:stCondLst>
                                  <p:childTnLst>
                                    <p:set>
                                      <p:cBhvr>
                                        <p:cTn id="99" dur="1" fill="hold">
                                          <p:stCondLst>
                                            <p:cond delay="0"/>
                                          </p:stCondLst>
                                        </p:cTn>
                                        <p:tgtEl>
                                          <p:spTgt spid="77"/>
                                        </p:tgtEl>
                                        <p:attrNameLst>
                                          <p:attrName>style.visibility</p:attrName>
                                        </p:attrNameLst>
                                      </p:cBhvr>
                                      <p:to>
                                        <p:strVal val="visible"/>
                                      </p:to>
                                    </p:set>
                                    <p:animEffect transition="in" filter="fade">
                                      <p:cBhvr>
                                        <p:cTn id="100" dur="1000"/>
                                        <p:tgtEl>
                                          <p:spTgt spid="77"/>
                                        </p:tgtEl>
                                      </p:cBhvr>
                                    </p:animEffect>
                                    <p:anim calcmode="lin" valueType="num">
                                      <p:cBhvr>
                                        <p:cTn id="101" dur="1000" fill="hold"/>
                                        <p:tgtEl>
                                          <p:spTgt spid="77"/>
                                        </p:tgtEl>
                                        <p:attrNameLst>
                                          <p:attrName>ppt_x</p:attrName>
                                        </p:attrNameLst>
                                      </p:cBhvr>
                                      <p:tavLst>
                                        <p:tav tm="0">
                                          <p:val>
                                            <p:strVal val="#ppt_x"/>
                                          </p:val>
                                        </p:tav>
                                        <p:tav tm="100000">
                                          <p:val>
                                            <p:strVal val="#ppt_x"/>
                                          </p:val>
                                        </p:tav>
                                      </p:tavLst>
                                    </p:anim>
                                    <p:anim calcmode="lin" valueType="num">
                                      <p:cBhvr>
                                        <p:cTn id="102" dur="1000" fill="hold"/>
                                        <p:tgtEl>
                                          <p:spTgt spid="77"/>
                                        </p:tgtEl>
                                        <p:attrNameLst>
                                          <p:attrName>ppt_y</p:attrName>
                                        </p:attrNameLst>
                                      </p:cBhvr>
                                      <p:tavLst>
                                        <p:tav tm="0">
                                          <p:val>
                                            <p:strVal val="#ppt_y+.1"/>
                                          </p:val>
                                        </p:tav>
                                        <p:tav tm="100000">
                                          <p:val>
                                            <p:strVal val="#ppt_y"/>
                                          </p:val>
                                        </p:tav>
                                      </p:tavLst>
                                    </p:anim>
                                  </p:childTnLst>
                                </p:cTn>
                              </p:par>
                            </p:childTnLst>
                          </p:cTn>
                        </p:par>
                        <p:par>
                          <p:cTn id="103" fill="hold">
                            <p:stCondLst>
                              <p:cond delay="13500"/>
                            </p:stCondLst>
                            <p:childTnLst>
                              <p:par>
                                <p:cTn id="104" presetID="22" presetClass="entr" presetSubtype="8" fill="hold" grpId="0" nodeType="afterEffect">
                                  <p:stCondLst>
                                    <p:cond delay="0"/>
                                  </p:stCondLst>
                                  <p:childTnLst>
                                    <p:set>
                                      <p:cBhvr>
                                        <p:cTn id="105" dur="1" fill="hold">
                                          <p:stCondLst>
                                            <p:cond delay="0"/>
                                          </p:stCondLst>
                                        </p:cTn>
                                        <p:tgtEl>
                                          <p:spTgt spid="85"/>
                                        </p:tgtEl>
                                        <p:attrNameLst>
                                          <p:attrName>style.visibility</p:attrName>
                                        </p:attrNameLst>
                                      </p:cBhvr>
                                      <p:to>
                                        <p:strVal val="visible"/>
                                      </p:to>
                                    </p:set>
                                    <p:animEffect transition="in" filter="wipe(left)">
                                      <p:cBhvr>
                                        <p:cTn id="106" dur="10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0" grpId="0" animBg="1"/>
      <p:bldP spid="60" grpId="0"/>
      <p:bldP spid="61" grpId="0"/>
      <p:bldP spid="82" grpId="0"/>
      <p:bldP spid="83" grpId="0"/>
      <p:bldP spid="84" grpId="0"/>
      <p:bldP spid="85" grpId="0"/>
      <p:bldP spid="86" grpId="0"/>
      <p:bldP spid="87" grpId="0"/>
      <p:bldP spid="88" grpId="0"/>
      <p:bldP spid="8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
        <p:nvSpPr>
          <p:cNvPr id="17" name="Isosceles Triangle 16">
            <a:extLst>
              <a:ext uri="{FF2B5EF4-FFF2-40B4-BE49-F238E27FC236}">
                <a16:creationId xmlns:a16="http://schemas.microsoft.com/office/drawing/2014/main" id="{2F5F6EC6-6625-4B1B-A936-49732E5B1F73}"/>
              </a:ext>
            </a:extLst>
          </p:cNvPr>
          <p:cNvSpPr/>
          <p:nvPr/>
        </p:nvSpPr>
        <p:spPr>
          <a:xfrm rot="10800000">
            <a:off x="2514601" y="4623960"/>
            <a:ext cx="304800" cy="245354"/>
          </a:xfrm>
          <a:prstGeom prst="triangl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0" name="Freeform: Shape 9">
            <a:extLst>
              <a:ext uri="{FF2B5EF4-FFF2-40B4-BE49-F238E27FC236}">
                <a16:creationId xmlns:a16="http://schemas.microsoft.com/office/drawing/2014/main" id="{32D49863-8F79-4675-BACD-4DEF2AA296A7}"/>
              </a:ext>
            </a:extLst>
          </p:cNvPr>
          <p:cNvSpPr>
            <a:spLocks noChangeAspect="1"/>
          </p:cNvSpPr>
          <p:nvPr/>
        </p:nvSpPr>
        <p:spPr>
          <a:xfrm>
            <a:off x="1754581"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7" name="Oval 6">
            <a:extLst>
              <a:ext uri="{FF2B5EF4-FFF2-40B4-BE49-F238E27FC236}">
                <a16:creationId xmlns:a16="http://schemas.microsoft.com/office/drawing/2014/main" id="{E5FD30B4-25C6-4F91-8882-3CCB7111273E}"/>
              </a:ext>
            </a:extLst>
          </p:cNvPr>
          <p:cNvSpPr>
            <a:spLocks noChangeAspect="1"/>
          </p:cNvSpPr>
          <p:nvPr/>
        </p:nvSpPr>
        <p:spPr>
          <a:xfrm>
            <a:off x="1960321" y="3259315"/>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1" name="Oval 10">
            <a:extLst>
              <a:ext uri="{FF2B5EF4-FFF2-40B4-BE49-F238E27FC236}">
                <a16:creationId xmlns:a16="http://schemas.microsoft.com/office/drawing/2014/main" id="{D66F4A1D-D832-4094-9012-49E085403317}"/>
              </a:ext>
            </a:extLst>
          </p:cNvPr>
          <p:cNvSpPr>
            <a:spLocks noChangeAspect="1"/>
          </p:cNvSpPr>
          <p:nvPr/>
        </p:nvSpPr>
        <p:spPr>
          <a:xfrm>
            <a:off x="2303221" y="3602215"/>
            <a:ext cx="731520" cy="73152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21" name="Group 20">
            <a:extLst>
              <a:ext uri="{FF2B5EF4-FFF2-40B4-BE49-F238E27FC236}">
                <a16:creationId xmlns:a16="http://schemas.microsoft.com/office/drawing/2014/main" id="{0F096644-8AC4-4EA2-B3FE-83503A179293}"/>
              </a:ext>
            </a:extLst>
          </p:cNvPr>
          <p:cNvGrpSpPr/>
          <p:nvPr/>
        </p:nvGrpSpPr>
        <p:grpSpPr>
          <a:xfrm>
            <a:off x="1063172" y="5084581"/>
            <a:ext cx="3207655" cy="1246495"/>
            <a:chOff x="941027" y="4218918"/>
            <a:chExt cx="3207655" cy="1246495"/>
          </a:xfrm>
        </p:grpSpPr>
        <p:sp>
          <p:nvSpPr>
            <p:cNvPr id="18" name="Text Box 10">
              <a:extLst>
                <a:ext uri="{FF2B5EF4-FFF2-40B4-BE49-F238E27FC236}">
                  <a16:creationId xmlns:a16="http://schemas.microsoft.com/office/drawing/2014/main" id="{D8329EF1-39CB-4A50-97DF-5AA860E0452E}"/>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C4F54"/>
                  </a:solidFill>
                  <a:latin typeface="Candara" panose="020E0502030303020204" pitchFamily="34" charset="0"/>
                </a:rPr>
                <a:t>LOREM IPSUM</a:t>
              </a:r>
            </a:p>
            <a:p>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TextBox 18">
              <a:extLst>
                <a:ext uri="{FF2B5EF4-FFF2-40B4-BE49-F238E27FC236}">
                  <a16:creationId xmlns:a16="http://schemas.microsoft.com/office/drawing/2014/main" id="{151E4CAC-EE36-4119-8854-66AAE889FBCF}"/>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34738D"/>
                  </a:solidFill>
                  <a:latin typeface="Lato"/>
                </a:rPr>
                <a:t>01</a:t>
              </a:r>
            </a:p>
          </p:txBody>
        </p:sp>
      </p:grpSp>
      <p:sp>
        <p:nvSpPr>
          <p:cNvPr id="24" name="Isosceles Triangle 23">
            <a:extLst>
              <a:ext uri="{FF2B5EF4-FFF2-40B4-BE49-F238E27FC236}">
                <a16:creationId xmlns:a16="http://schemas.microsoft.com/office/drawing/2014/main" id="{8ED9206C-C004-461D-BB7C-8A4173B747E3}"/>
              </a:ext>
            </a:extLst>
          </p:cNvPr>
          <p:cNvSpPr/>
          <p:nvPr/>
        </p:nvSpPr>
        <p:spPr>
          <a:xfrm>
            <a:off x="4310091" y="3050299"/>
            <a:ext cx="304800" cy="245354"/>
          </a:xfrm>
          <a:prstGeom prst="triangl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5" name="Freeform: Shape 24">
            <a:extLst>
              <a:ext uri="{FF2B5EF4-FFF2-40B4-BE49-F238E27FC236}">
                <a16:creationId xmlns:a16="http://schemas.microsoft.com/office/drawing/2014/main" id="{AEF8AA5D-B219-47C7-A99B-0C3343164673}"/>
              </a:ext>
            </a:extLst>
          </p:cNvPr>
          <p:cNvSpPr>
            <a:spLocks noChangeAspect="1"/>
          </p:cNvSpPr>
          <p:nvPr/>
        </p:nvSpPr>
        <p:spPr>
          <a:xfrm rot="10800000">
            <a:off x="3546111"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6" name="Oval 25">
            <a:extLst>
              <a:ext uri="{FF2B5EF4-FFF2-40B4-BE49-F238E27FC236}">
                <a16:creationId xmlns:a16="http://schemas.microsoft.com/office/drawing/2014/main" id="{37E4F223-8D33-4291-B3C2-C36050324C0B}"/>
              </a:ext>
            </a:extLst>
          </p:cNvPr>
          <p:cNvSpPr>
            <a:spLocks noChangeAspect="1"/>
          </p:cNvSpPr>
          <p:nvPr/>
        </p:nvSpPr>
        <p:spPr>
          <a:xfrm rot="10800000">
            <a:off x="3751851" y="3242978"/>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7" name="Oval 26">
            <a:extLst>
              <a:ext uri="{FF2B5EF4-FFF2-40B4-BE49-F238E27FC236}">
                <a16:creationId xmlns:a16="http://schemas.microsoft.com/office/drawing/2014/main" id="{AB63377E-D051-4CF5-A13F-1A2C98495CF2}"/>
              </a:ext>
            </a:extLst>
          </p:cNvPr>
          <p:cNvSpPr>
            <a:spLocks noChangeAspect="1"/>
          </p:cNvSpPr>
          <p:nvPr/>
        </p:nvSpPr>
        <p:spPr>
          <a:xfrm rot="10800000">
            <a:off x="4094751" y="3585878"/>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9" name="Isosceles Triangle 28">
            <a:extLst>
              <a:ext uri="{FF2B5EF4-FFF2-40B4-BE49-F238E27FC236}">
                <a16:creationId xmlns:a16="http://schemas.microsoft.com/office/drawing/2014/main" id="{D50E51A1-443A-4B1B-8A24-14CEF5B1014B}"/>
              </a:ext>
            </a:extLst>
          </p:cNvPr>
          <p:cNvSpPr/>
          <p:nvPr/>
        </p:nvSpPr>
        <p:spPr>
          <a:xfrm rot="10800000">
            <a:off x="6097660" y="4623960"/>
            <a:ext cx="304800" cy="245354"/>
          </a:xfrm>
          <a:prstGeom prst="triangl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0" name="Freeform: Shape 29">
            <a:extLst>
              <a:ext uri="{FF2B5EF4-FFF2-40B4-BE49-F238E27FC236}">
                <a16:creationId xmlns:a16="http://schemas.microsoft.com/office/drawing/2014/main" id="{6D993B47-2DB1-4901-9309-9C86C2254FAD}"/>
              </a:ext>
            </a:extLst>
          </p:cNvPr>
          <p:cNvSpPr>
            <a:spLocks noChangeAspect="1"/>
          </p:cNvSpPr>
          <p:nvPr/>
        </p:nvSpPr>
        <p:spPr>
          <a:xfrm>
            <a:off x="5337640"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1" name="Oval 30">
            <a:extLst>
              <a:ext uri="{FF2B5EF4-FFF2-40B4-BE49-F238E27FC236}">
                <a16:creationId xmlns:a16="http://schemas.microsoft.com/office/drawing/2014/main" id="{AE9B2088-C8A9-492E-B252-68AE8DFAAF61}"/>
              </a:ext>
            </a:extLst>
          </p:cNvPr>
          <p:cNvSpPr>
            <a:spLocks noChangeAspect="1"/>
          </p:cNvSpPr>
          <p:nvPr/>
        </p:nvSpPr>
        <p:spPr>
          <a:xfrm>
            <a:off x="5543380" y="3259315"/>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2" name="Oval 31">
            <a:extLst>
              <a:ext uri="{FF2B5EF4-FFF2-40B4-BE49-F238E27FC236}">
                <a16:creationId xmlns:a16="http://schemas.microsoft.com/office/drawing/2014/main" id="{DAC37BD1-BF7F-424A-8289-D274E6E8C2AC}"/>
              </a:ext>
            </a:extLst>
          </p:cNvPr>
          <p:cNvSpPr>
            <a:spLocks noChangeAspect="1"/>
          </p:cNvSpPr>
          <p:nvPr/>
        </p:nvSpPr>
        <p:spPr>
          <a:xfrm>
            <a:off x="5886280" y="3602215"/>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4" name="Isosceles Triangle 33">
            <a:extLst>
              <a:ext uri="{FF2B5EF4-FFF2-40B4-BE49-F238E27FC236}">
                <a16:creationId xmlns:a16="http://schemas.microsoft.com/office/drawing/2014/main" id="{D38974E3-1DD9-4161-B3BB-A90F76D12457}"/>
              </a:ext>
            </a:extLst>
          </p:cNvPr>
          <p:cNvSpPr/>
          <p:nvPr/>
        </p:nvSpPr>
        <p:spPr>
          <a:xfrm>
            <a:off x="7893150" y="3050299"/>
            <a:ext cx="304800" cy="245354"/>
          </a:xfrm>
          <a:prstGeom prst="triangl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5" name="Freeform: Shape 34">
            <a:extLst>
              <a:ext uri="{FF2B5EF4-FFF2-40B4-BE49-F238E27FC236}">
                <a16:creationId xmlns:a16="http://schemas.microsoft.com/office/drawing/2014/main" id="{72BE906F-F0D6-4375-80EA-2E4F65001740}"/>
              </a:ext>
            </a:extLst>
          </p:cNvPr>
          <p:cNvSpPr>
            <a:spLocks noChangeAspect="1"/>
          </p:cNvSpPr>
          <p:nvPr/>
        </p:nvSpPr>
        <p:spPr>
          <a:xfrm rot="10800000">
            <a:off x="7129170"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6" name="Oval 35">
            <a:extLst>
              <a:ext uri="{FF2B5EF4-FFF2-40B4-BE49-F238E27FC236}">
                <a16:creationId xmlns:a16="http://schemas.microsoft.com/office/drawing/2014/main" id="{8C080D5E-3774-4704-AF97-C7D6A13EE6F5}"/>
              </a:ext>
            </a:extLst>
          </p:cNvPr>
          <p:cNvSpPr>
            <a:spLocks noChangeAspect="1"/>
          </p:cNvSpPr>
          <p:nvPr/>
        </p:nvSpPr>
        <p:spPr>
          <a:xfrm rot="10800000">
            <a:off x="7334910" y="3242978"/>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7" name="Oval 36">
            <a:extLst>
              <a:ext uri="{FF2B5EF4-FFF2-40B4-BE49-F238E27FC236}">
                <a16:creationId xmlns:a16="http://schemas.microsoft.com/office/drawing/2014/main" id="{9C6532CE-23BF-49FE-BB86-A4DA5ACDBFF9}"/>
              </a:ext>
            </a:extLst>
          </p:cNvPr>
          <p:cNvSpPr>
            <a:spLocks noChangeAspect="1"/>
          </p:cNvSpPr>
          <p:nvPr/>
        </p:nvSpPr>
        <p:spPr>
          <a:xfrm rot="10800000">
            <a:off x="7677810" y="3585878"/>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9" name="Isosceles Triangle 38">
            <a:extLst>
              <a:ext uri="{FF2B5EF4-FFF2-40B4-BE49-F238E27FC236}">
                <a16:creationId xmlns:a16="http://schemas.microsoft.com/office/drawing/2014/main" id="{778F6D47-9091-424F-94D3-747561B0A47D}"/>
              </a:ext>
            </a:extLst>
          </p:cNvPr>
          <p:cNvSpPr/>
          <p:nvPr/>
        </p:nvSpPr>
        <p:spPr>
          <a:xfrm rot="10800000">
            <a:off x="9680719" y="4693388"/>
            <a:ext cx="304800" cy="245354"/>
          </a:xfrm>
          <a:prstGeom prst="triangle">
            <a:avLst/>
          </a:pr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40" name="Freeform: Shape 39">
            <a:extLst>
              <a:ext uri="{FF2B5EF4-FFF2-40B4-BE49-F238E27FC236}">
                <a16:creationId xmlns:a16="http://schemas.microsoft.com/office/drawing/2014/main" id="{4558497D-47DE-4705-AEE5-361AB3A7941D}"/>
              </a:ext>
            </a:extLst>
          </p:cNvPr>
          <p:cNvSpPr>
            <a:spLocks noChangeAspect="1"/>
          </p:cNvSpPr>
          <p:nvPr/>
        </p:nvSpPr>
        <p:spPr>
          <a:xfrm>
            <a:off x="8920699" y="3119726"/>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41" name="Oval 40">
            <a:extLst>
              <a:ext uri="{FF2B5EF4-FFF2-40B4-BE49-F238E27FC236}">
                <a16:creationId xmlns:a16="http://schemas.microsoft.com/office/drawing/2014/main" id="{B7F2D5F9-7C84-43E7-9DBF-B789739EA5BB}"/>
              </a:ext>
            </a:extLst>
          </p:cNvPr>
          <p:cNvSpPr>
            <a:spLocks noChangeAspect="1"/>
          </p:cNvSpPr>
          <p:nvPr/>
        </p:nvSpPr>
        <p:spPr>
          <a:xfrm>
            <a:off x="9126439" y="3328743"/>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42" name="Oval 41">
            <a:extLst>
              <a:ext uri="{FF2B5EF4-FFF2-40B4-BE49-F238E27FC236}">
                <a16:creationId xmlns:a16="http://schemas.microsoft.com/office/drawing/2014/main" id="{C1EC8F1F-4DC8-4CB1-A558-AEEEB2A3E239}"/>
              </a:ext>
            </a:extLst>
          </p:cNvPr>
          <p:cNvSpPr>
            <a:spLocks noChangeAspect="1"/>
          </p:cNvSpPr>
          <p:nvPr/>
        </p:nvSpPr>
        <p:spPr>
          <a:xfrm>
            <a:off x="9469339" y="3671643"/>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49" name="Group 48">
            <a:extLst>
              <a:ext uri="{FF2B5EF4-FFF2-40B4-BE49-F238E27FC236}">
                <a16:creationId xmlns:a16="http://schemas.microsoft.com/office/drawing/2014/main" id="{D94DB760-3CF0-455A-BCA5-0AC2F0A5056E}"/>
              </a:ext>
            </a:extLst>
          </p:cNvPr>
          <p:cNvGrpSpPr/>
          <p:nvPr/>
        </p:nvGrpSpPr>
        <p:grpSpPr>
          <a:xfrm>
            <a:off x="2856447" y="1652432"/>
            <a:ext cx="3207655" cy="1246495"/>
            <a:chOff x="941027" y="4218918"/>
            <a:chExt cx="3207655" cy="1246495"/>
          </a:xfrm>
        </p:grpSpPr>
        <p:sp>
          <p:nvSpPr>
            <p:cNvPr id="50" name="Text Box 10">
              <a:extLst>
                <a:ext uri="{FF2B5EF4-FFF2-40B4-BE49-F238E27FC236}">
                  <a16:creationId xmlns:a16="http://schemas.microsoft.com/office/drawing/2014/main" id="{6BB0D719-A782-4D93-A5F6-C4BF81B67261}"/>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C4F54"/>
                  </a:solidFill>
                  <a:latin typeface="Candara" panose="020E0502030303020204" pitchFamily="34" charset="0"/>
                </a:rPr>
                <a:t>LOREM IPSUM</a:t>
              </a:r>
            </a:p>
            <a:p>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9EDE0901-46FB-40D0-98EA-00A0F5FD8048}"/>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189A80"/>
                  </a:solidFill>
                  <a:latin typeface="Lato"/>
                </a:rPr>
                <a:t>02</a:t>
              </a:r>
            </a:p>
          </p:txBody>
        </p:sp>
      </p:grpSp>
      <p:grpSp>
        <p:nvGrpSpPr>
          <p:cNvPr id="52" name="Group 51">
            <a:extLst>
              <a:ext uri="{FF2B5EF4-FFF2-40B4-BE49-F238E27FC236}">
                <a16:creationId xmlns:a16="http://schemas.microsoft.com/office/drawing/2014/main" id="{7BBF8753-B758-4950-9F31-2D2F7D004367}"/>
              </a:ext>
            </a:extLst>
          </p:cNvPr>
          <p:cNvGrpSpPr/>
          <p:nvPr/>
        </p:nvGrpSpPr>
        <p:grpSpPr>
          <a:xfrm>
            <a:off x="4646231" y="5071331"/>
            <a:ext cx="3207655" cy="1246495"/>
            <a:chOff x="941027" y="4218918"/>
            <a:chExt cx="3207655" cy="1246495"/>
          </a:xfrm>
        </p:grpSpPr>
        <p:sp>
          <p:nvSpPr>
            <p:cNvPr id="53" name="Text Box 10">
              <a:extLst>
                <a:ext uri="{FF2B5EF4-FFF2-40B4-BE49-F238E27FC236}">
                  <a16:creationId xmlns:a16="http://schemas.microsoft.com/office/drawing/2014/main" id="{9C2E2BC9-A3A6-44C4-805B-707FD7F33B0D}"/>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C4F54"/>
                  </a:solidFill>
                  <a:latin typeface="Candara" panose="020E0502030303020204" pitchFamily="34" charset="0"/>
                </a:rPr>
                <a:t>LOREM IPSUM</a:t>
              </a:r>
            </a:p>
            <a:p>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Box 53">
              <a:extLst>
                <a:ext uri="{FF2B5EF4-FFF2-40B4-BE49-F238E27FC236}">
                  <a16:creationId xmlns:a16="http://schemas.microsoft.com/office/drawing/2014/main" id="{6B280CBB-9578-4A47-8E3A-5DC089C13CC5}"/>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EF9D27"/>
                  </a:solidFill>
                  <a:latin typeface="Lato"/>
                </a:rPr>
                <a:t>03</a:t>
              </a:r>
            </a:p>
          </p:txBody>
        </p:sp>
      </p:grpSp>
      <p:grpSp>
        <p:nvGrpSpPr>
          <p:cNvPr id="55" name="Group 54">
            <a:extLst>
              <a:ext uri="{FF2B5EF4-FFF2-40B4-BE49-F238E27FC236}">
                <a16:creationId xmlns:a16="http://schemas.microsoft.com/office/drawing/2014/main" id="{8D29A836-AC77-4411-BCCE-A92356215A99}"/>
              </a:ext>
            </a:extLst>
          </p:cNvPr>
          <p:cNvGrpSpPr/>
          <p:nvPr/>
        </p:nvGrpSpPr>
        <p:grpSpPr>
          <a:xfrm>
            <a:off x="8229291" y="5078332"/>
            <a:ext cx="3207655" cy="1246495"/>
            <a:chOff x="941027" y="4218918"/>
            <a:chExt cx="3207655" cy="1246495"/>
          </a:xfrm>
        </p:grpSpPr>
        <p:sp>
          <p:nvSpPr>
            <p:cNvPr id="56" name="Text Box 10">
              <a:extLst>
                <a:ext uri="{FF2B5EF4-FFF2-40B4-BE49-F238E27FC236}">
                  <a16:creationId xmlns:a16="http://schemas.microsoft.com/office/drawing/2014/main" id="{00250CB7-EAB9-4B51-95E1-6427FE7CE172}"/>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C4F54"/>
                  </a:solidFill>
                  <a:latin typeface="Candara" panose="020E0502030303020204" pitchFamily="34" charset="0"/>
                </a:rPr>
                <a:t>LOREM IPSUM</a:t>
              </a:r>
            </a:p>
            <a:p>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TextBox 56">
              <a:extLst>
                <a:ext uri="{FF2B5EF4-FFF2-40B4-BE49-F238E27FC236}">
                  <a16:creationId xmlns:a16="http://schemas.microsoft.com/office/drawing/2014/main" id="{F96AE4D6-370D-4836-8A9A-6E3D79300605}"/>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564267"/>
                  </a:solidFill>
                  <a:latin typeface="Lato"/>
                </a:rPr>
                <a:t>05</a:t>
              </a:r>
            </a:p>
          </p:txBody>
        </p:sp>
      </p:grpSp>
      <p:grpSp>
        <p:nvGrpSpPr>
          <p:cNvPr id="58" name="Group 57">
            <a:extLst>
              <a:ext uri="{FF2B5EF4-FFF2-40B4-BE49-F238E27FC236}">
                <a16:creationId xmlns:a16="http://schemas.microsoft.com/office/drawing/2014/main" id="{8923FA6A-4906-4423-AD2E-8BBC4D576185}"/>
              </a:ext>
            </a:extLst>
          </p:cNvPr>
          <p:cNvGrpSpPr/>
          <p:nvPr/>
        </p:nvGrpSpPr>
        <p:grpSpPr>
          <a:xfrm>
            <a:off x="6439742" y="1642860"/>
            <a:ext cx="3207655" cy="1246495"/>
            <a:chOff x="941027" y="4218918"/>
            <a:chExt cx="3207655" cy="1246495"/>
          </a:xfrm>
        </p:grpSpPr>
        <p:sp>
          <p:nvSpPr>
            <p:cNvPr id="59" name="Text Box 10">
              <a:extLst>
                <a:ext uri="{FF2B5EF4-FFF2-40B4-BE49-F238E27FC236}">
                  <a16:creationId xmlns:a16="http://schemas.microsoft.com/office/drawing/2014/main" id="{E2DCF373-D7E0-4349-BDD5-95A9AF4BD106}"/>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C4F54"/>
                  </a:solidFill>
                  <a:latin typeface="Candara" panose="020E0502030303020204" pitchFamily="34" charset="0"/>
                </a:rPr>
                <a:t>LOREM IPSUM</a:t>
              </a:r>
            </a:p>
            <a:p>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TextBox 59">
              <a:extLst>
                <a:ext uri="{FF2B5EF4-FFF2-40B4-BE49-F238E27FC236}">
                  <a16:creationId xmlns:a16="http://schemas.microsoft.com/office/drawing/2014/main" id="{55B1D3DA-81F5-4902-92E2-C3EE3CC32AFF}"/>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D34132"/>
                  </a:solidFill>
                  <a:latin typeface="Lato"/>
                </a:rPr>
                <a:t>04</a:t>
              </a:r>
            </a:p>
          </p:txBody>
        </p:sp>
      </p:grpSp>
      <p:sp>
        <p:nvSpPr>
          <p:cNvPr id="13" name="Freeform 101">
            <a:extLst>
              <a:ext uri="{FF2B5EF4-FFF2-40B4-BE49-F238E27FC236}">
                <a16:creationId xmlns:a16="http://schemas.microsoft.com/office/drawing/2014/main" id="{293A2CF7-E479-4399-9C97-B579ECFDD319}"/>
              </a:ext>
            </a:extLst>
          </p:cNvPr>
          <p:cNvSpPr>
            <a:spLocks noChangeAspect="1" noEditPoints="1"/>
          </p:cNvSpPr>
          <p:nvPr/>
        </p:nvSpPr>
        <p:spPr bwMode="auto">
          <a:xfrm>
            <a:off x="7831072" y="3755680"/>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14" name="Freeform 91">
            <a:extLst>
              <a:ext uri="{FF2B5EF4-FFF2-40B4-BE49-F238E27FC236}">
                <a16:creationId xmlns:a16="http://schemas.microsoft.com/office/drawing/2014/main" id="{C9962617-C5A6-493A-B654-46448E3A6486}"/>
              </a:ext>
            </a:extLst>
          </p:cNvPr>
          <p:cNvSpPr>
            <a:spLocks noChangeAspect="1" noEditPoints="1"/>
          </p:cNvSpPr>
          <p:nvPr/>
        </p:nvSpPr>
        <p:spPr bwMode="auto">
          <a:xfrm>
            <a:off x="9647397" y="383720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15" name="Freeform 171">
            <a:extLst>
              <a:ext uri="{FF2B5EF4-FFF2-40B4-BE49-F238E27FC236}">
                <a16:creationId xmlns:a16="http://schemas.microsoft.com/office/drawing/2014/main" id="{FD4A17F8-CE83-402D-A4E4-CDF4264687DF}"/>
              </a:ext>
            </a:extLst>
          </p:cNvPr>
          <p:cNvSpPr>
            <a:spLocks noChangeAspect="1" noEditPoints="1"/>
          </p:cNvSpPr>
          <p:nvPr/>
        </p:nvSpPr>
        <p:spPr bwMode="auto">
          <a:xfrm>
            <a:off x="4255963" y="370624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16" name="Freeform 39">
            <a:extLst>
              <a:ext uri="{FF2B5EF4-FFF2-40B4-BE49-F238E27FC236}">
                <a16:creationId xmlns:a16="http://schemas.microsoft.com/office/drawing/2014/main" id="{6C910408-A7D5-4AB4-B9DA-CA29A42C5582}"/>
              </a:ext>
            </a:extLst>
          </p:cNvPr>
          <p:cNvSpPr>
            <a:spLocks noChangeAspect="1" noEditPoints="1"/>
          </p:cNvSpPr>
          <p:nvPr/>
        </p:nvSpPr>
        <p:spPr bwMode="auto">
          <a:xfrm>
            <a:off x="6113872" y="374949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22" name="Freeform 41">
            <a:extLst>
              <a:ext uri="{FF2B5EF4-FFF2-40B4-BE49-F238E27FC236}">
                <a16:creationId xmlns:a16="http://schemas.microsoft.com/office/drawing/2014/main" id="{27E67848-7A07-4878-8D74-6A034A0062B0}"/>
              </a:ext>
            </a:extLst>
          </p:cNvPr>
          <p:cNvSpPr>
            <a:spLocks noChangeAspect="1" noEditPoints="1"/>
          </p:cNvSpPr>
          <p:nvPr/>
        </p:nvSpPr>
        <p:spPr bwMode="auto">
          <a:xfrm>
            <a:off x="2415041" y="377692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Tree>
    <p:extLst>
      <p:ext uri="{BB962C8B-B14F-4D97-AF65-F5344CB8AC3E}">
        <p14:creationId xmlns:p14="http://schemas.microsoft.com/office/powerpoint/2010/main" val="1259785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16"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 calcmode="lin" valueType="num">
                                      <p:cBhvr>
                                        <p:cTn id="44" dur="500" fill="hold"/>
                                        <p:tgtEl>
                                          <p:spTgt spid="25"/>
                                        </p:tgtEl>
                                        <p:attrNameLst>
                                          <p:attrName>ppt_w</p:attrName>
                                        </p:attrNameLst>
                                      </p:cBhvr>
                                      <p:tavLst>
                                        <p:tav tm="0">
                                          <p:val>
                                            <p:fltVal val="0"/>
                                          </p:val>
                                        </p:tav>
                                        <p:tav tm="100000">
                                          <p:val>
                                            <p:strVal val="#ppt_w"/>
                                          </p:val>
                                        </p:tav>
                                      </p:tavLst>
                                    </p:anim>
                                    <p:anim calcmode="lin" valueType="num">
                                      <p:cBhvr>
                                        <p:cTn id="45" dur="500" fill="hold"/>
                                        <p:tgtEl>
                                          <p:spTgt spid="25"/>
                                        </p:tgtEl>
                                        <p:attrNameLst>
                                          <p:attrName>ppt_h</p:attrName>
                                        </p:attrNameLst>
                                      </p:cBhvr>
                                      <p:tavLst>
                                        <p:tav tm="0">
                                          <p:val>
                                            <p:fltVal val="0"/>
                                          </p:val>
                                        </p:tav>
                                        <p:tav tm="100000">
                                          <p:val>
                                            <p:strVal val="#ppt_h"/>
                                          </p:val>
                                        </p:tav>
                                      </p:tavLst>
                                    </p:anim>
                                    <p:animEffect transition="in" filter="fade">
                                      <p:cBhvr>
                                        <p:cTn id="46" dur="500"/>
                                        <p:tgtEl>
                                          <p:spTgt spid="25"/>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p:cTn id="54" dur="500" fill="hold"/>
                                        <p:tgtEl>
                                          <p:spTgt spid="27"/>
                                        </p:tgtEl>
                                        <p:attrNameLst>
                                          <p:attrName>ppt_w</p:attrName>
                                        </p:attrNameLst>
                                      </p:cBhvr>
                                      <p:tavLst>
                                        <p:tav tm="0">
                                          <p:val>
                                            <p:fltVal val="0"/>
                                          </p:val>
                                        </p:tav>
                                        <p:tav tm="100000">
                                          <p:val>
                                            <p:strVal val="#ppt_w"/>
                                          </p:val>
                                        </p:tav>
                                      </p:tavLst>
                                    </p:anim>
                                    <p:anim calcmode="lin" valueType="num">
                                      <p:cBhvr>
                                        <p:cTn id="55" dur="500" fill="hold"/>
                                        <p:tgtEl>
                                          <p:spTgt spid="27"/>
                                        </p:tgtEl>
                                        <p:attrNameLst>
                                          <p:attrName>ppt_h</p:attrName>
                                        </p:attrNameLst>
                                      </p:cBhvr>
                                      <p:tavLst>
                                        <p:tav tm="0">
                                          <p:val>
                                            <p:fltVal val="0"/>
                                          </p:val>
                                        </p:tav>
                                        <p:tav tm="100000">
                                          <p:val>
                                            <p:strVal val="#ppt_h"/>
                                          </p:val>
                                        </p:tav>
                                      </p:tavLst>
                                    </p:anim>
                                    <p:animEffect transition="in" filter="fade">
                                      <p:cBhvr>
                                        <p:cTn id="56" dur="500"/>
                                        <p:tgtEl>
                                          <p:spTgt spid="27"/>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p:cTn id="59" dur="500" fill="hold"/>
                                        <p:tgtEl>
                                          <p:spTgt spid="15"/>
                                        </p:tgtEl>
                                        <p:attrNameLst>
                                          <p:attrName>ppt_w</p:attrName>
                                        </p:attrNameLst>
                                      </p:cBhvr>
                                      <p:tavLst>
                                        <p:tav tm="0">
                                          <p:val>
                                            <p:fltVal val="0"/>
                                          </p:val>
                                        </p:tav>
                                        <p:tav tm="100000">
                                          <p:val>
                                            <p:strVal val="#ppt_w"/>
                                          </p:val>
                                        </p:tav>
                                      </p:tavLst>
                                    </p:anim>
                                    <p:anim calcmode="lin" valueType="num">
                                      <p:cBhvr>
                                        <p:cTn id="60" dur="500" fill="hold"/>
                                        <p:tgtEl>
                                          <p:spTgt spid="15"/>
                                        </p:tgtEl>
                                        <p:attrNameLst>
                                          <p:attrName>ppt_h</p:attrName>
                                        </p:attrNameLst>
                                      </p:cBhvr>
                                      <p:tavLst>
                                        <p:tav tm="0">
                                          <p:val>
                                            <p:fltVal val="0"/>
                                          </p:val>
                                        </p:tav>
                                        <p:tav tm="100000">
                                          <p:val>
                                            <p:strVal val="#ppt_h"/>
                                          </p:val>
                                        </p:tav>
                                      </p:tavLst>
                                    </p:anim>
                                    <p:animEffect transition="in" filter="fade">
                                      <p:cBhvr>
                                        <p:cTn id="61" dur="500"/>
                                        <p:tgtEl>
                                          <p:spTgt spid="15"/>
                                        </p:tgtEl>
                                      </p:cBhvr>
                                    </p:animEffect>
                                  </p:childTnLst>
                                </p:cTn>
                              </p:par>
                            </p:childTnLst>
                          </p:cTn>
                        </p:par>
                        <p:par>
                          <p:cTn id="62" fill="hold">
                            <p:stCondLst>
                              <p:cond delay="3500"/>
                            </p:stCondLst>
                            <p:childTnLst>
                              <p:par>
                                <p:cTn id="63" presetID="47" presetClass="entr" presetSubtype="0"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fade">
                                      <p:cBhvr>
                                        <p:cTn id="65" dur="1000"/>
                                        <p:tgtEl>
                                          <p:spTgt spid="24"/>
                                        </p:tgtEl>
                                      </p:cBhvr>
                                    </p:animEffect>
                                    <p:anim calcmode="lin" valueType="num">
                                      <p:cBhvr>
                                        <p:cTn id="66" dur="1000" fill="hold"/>
                                        <p:tgtEl>
                                          <p:spTgt spid="24"/>
                                        </p:tgtEl>
                                        <p:attrNameLst>
                                          <p:attrName>ppt_x</p:attrName>
                                        </p:attrNameLst>
                                      </p:cBhvr>
                                      <p:tavLst>
                                        <p:tav tm="0">
                                          <p:val>
                                            <p:strVal val="#ppt_x"/>
                                          </p:val>
                                        </p:tav>
                                        <p:tav tm="100000">
                                          <p:val>
                                            <p:strVal val="#ppt_x"/>
                                          </p:val>
                                        </p:tav>
                                      </p:tavLst>
                                    </p:anim>
                                    <p:anim calcmode="lin" valueType="num">
                                      <p:cBhvr>
                                        <p:cTn id="67" dur="1000" fill="hold"/>
                                        <p:tgtEl>
                                          <p:spTgt spid="24"/>
                                        </p:tgtEl>
                                        <p:attrNameLst>
                                          <p:attrName>ppt_y</p:attrName>
                                        </p:attrNameLst>
                                      </p:cBhvr>
                                      <p:tavLst>
                                        <p:tav tm="0">
                                          <p:val>
                                            <p:strVal val="#ppt_y-.1"/>
                                          </p:val>
                                        </p:tav>
                                        <p:tav tm="100000">
                                          <p:val>
                                            <p:strVal val="#ppt_y"/>
                                          </p:val>
                                        </p:tav>
                                      </p:tavLst>
                                    </p:anim>
                                  </p:childTnLst>
                                </p:cTn>
                              </p:par>
                            </p:childTnLst>
                          </p:cTn>
                        </p:par>
                        <p:par>
                          <p:cTn id="68" fill="hold">
                            <p:stCondLst>
                              <p:cond delay="4500"/>
                            </p:stCondLst>
                            <p:childTnLst>
                              <p:par>
                                <p:cTn id="69" presetID="47"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 calcmode="lin" valueType="num">
                                      <p:cBhvr>
                                        <p:cTn id="82" dur="500" fill="hold"/>
                                        <p:tgtEl>
                                          <p:spTgt spid="31"/>
                                        </p:tgtEl>
                                        <p:attrNameLst>
                                          <p:attrName>ppt_w</p:attrName>
                                        </p:attrNameLst>
                                      </p:cBhvr>
                                      <p:tavLst>
                                        <p:tav tm="0">
                                          <p:val>
                                            <p:fltVal val="0"/>
                                          </p:val>
                                        </p:tav>
                                        <p:tav tm="100000">
                                          <p:val>
                                            <p:strVal val="#ppt_w"/>
                                          </p:val>
                                        </p:tav>
                                      </p:tavLst>
                                    </p:anim>
                                    <p:anim calcmode="lin" valueType="num">
                                      <p:cBhvr>
                                        <p:cTn id="83" dur="500" fill="hold"/>
                                        <p:tgtEl>
                                          <p:spTgt spid="31"/>
                                        </p:tgtEl>
                                        <p:attrNameLst>
                                          <p:attrName>ppt_h</p:attrName>
                                        </p:attrNameLst>
                                      </p:cBhvr>
                                      <p:tavLst>
                                        <p:tav tm="0">
                                          <p:val>
                                            <p:fltVal val="0"/>
                                          </p:val>
                                        </p:tav>
                                        <p:tav tm="100000">
                                          <p:val>
                                            <p:strVal val="#ppt_h"/>
                                          </p:val>
                                        </p:tav>
                                      </p:tavLst>
                                    </p:anim>
                                    <p:animEffect transition="in" filter="fade">
                                      <p:cBhvr>
                                        <p:cTn id="84" dur="500"/>
                                        <p:tgtEl>
                                          <p:spTgt spid="31"/>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2"/>
                                        </p:tgtEl>
                                        <p:attrNameLst>
                                          <p:attrName>style.visibility</p:attrName>
                                        </p:attrNameLst>
                                      </p:cBhvr>
                                      <p:to>
                                        <p:strVal val="visible"/>
                                      </p:to>
                                    </p:set>
                                    <p:anim calcmode="lin" valueType="num">
                                      <p:cBhvr>
                                        <p:cTn id="87" dur="500" fill="hold"/>
                                        <p:tgtEl>
                                          <p:spTgt spid="32"/>
                                        </p:tgtEl>
                                        <p:attrNameLst>
                                          <p:attrName>ppt_w</p:attrName>
                                        </p:attrNameLst>
                                      </p:cBhvr>
                                      <p:tavLst>
                                        <p:tav tm="0">
                                          <p:val>
                                            <p:fltVal val="0"/>
                                          </p:val>
                                        </p:tav>
                                        <p:tav tm="100000">
                                          <p:val>
                                            <p:strVal val="#ppt_w"/>
                                          </p:val>
                                        </p:tav>
                                      </p:tavLst>
                                    </p:anim>
                                    <p:anim calcmode="lin" valueType="num">
                                      <p:cBhvr>
                                        <p:cTn id="88" dur="500" fill="hold"/>
                                        <p:tgtEl>
                                          <p:spTgt spid="32"/>
                                        </p:tgtEl>
                                        <p:attrNameLst>
                                          <p:attrName>ppt_h</p:attrName>
                                        </p:attrNameLst>
                                      </p:cBhvr>
                                      <p:tavLst>
                                        <p:tav tm="0">
                                          <p:val>
                                            <p:fltVal val="0"/>
                                          </p:val>
                                        </p:tav>
                                        <p:tav tm="100000">
                                          <p:val>
                                            <p:strVal val="#ppt_h"/>
                                          </p:val>
                                        </p:tav>
                                      </p:tavLst>
                                    </p:anim>
                                    <p:animEffect transition="in" filter="fade">
                                      <p:cBhvr>
                                        <p:cTn id="89" dur="500"/>
                                        <p:tgtEl>
                                          <p:spTgt spid="32"/>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p:cTn id="92" dur="500" fill="hold"/>
                                        <p:tgtEl>
                                          <p:spTgt spid="16"/>
                                        </p:tgtEl>
                                        <p:attrNameLst>
                                          <p:attrName>ppt_w</p:attrName>
                                        </p:attrNameLst>
                                      </p:cBhvr>
                                      <p:tavLst>
                                        <p:tav tm="0">
                                          <p:val>
                                            <p:fltVal val="0"/>
                                          </p:val>
                                        </p:tav>
                                        <p:tav tm="100000">
                                          <p:val>
                                            <p:strVal val="#ppt_w"/>
                                          </p:val>
                                        </p:tav>
                                      </p:tavLst>
                                    </p:anim>
                                    <p:anim calcmode="lin" valueType="num">
                                      <p:cBhvr>
                                        <p:cTn id="93" dur="500" fill="hold"/>
                                        <p:tgtEl>
                                          <p:spTgt spid="16"/>
                                        </p:tgtEl>
                                        <p:attrNameLst>
                                          <p:attrName>ppt_h</p:attrName>
                                        </p:attrNameLst>
                                      </p:cBhvr>
                                      <p:tavLst>
                                        <p:tav tm="0">
                                          <p:val>
                                            <p:fltVal val="0"/>
                                          </p:val>
                                        </p:tav>
                                        <p:tav tm="100000">
                                          <p:val>
                                            <p:strVal val="#ppt_h"/>
                                          </p:val>
                                        </p:tav>
                                      </p:tavLst>
                                    </p:anim>
                                    <p:animEffect transition="in" filter="fade">
                                      <p:cBhvr>
                                        <p:cTn id="94" dur="500"/>
                                        <p:tgtEl>
                                          <p:spTgt spid="16"/>
                                        </p:tgtEl>
                                      </p:cBhvr>
                                    </p:animEffect>
                                  </p:childTnLst>
                                </p:cTn>
                              </p:par>
                            </p:childTnLst>
                          </p:cTn>
                        </p:par>
                        <p:par>
                          <p:cTn id="95" fill="hold">
                            <p:stCondLst>
                              <p:cond delay="6000"/>
                            </p:stCondLst>
                            <p:childTnLst>
                              <p:par>
                                <p:cTn id="96" presetID="42" presetClass="entr" presetSubtype="0"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fade">
                                      <p:cBhvr>
                                        <p:cTn id="98" dur="1000"/>
                                        <p:tgtEl>
                                          <p:spTgt spid="29"/>
                                        </p:tgtEl>
                                      </p:cBhvr>
                                    </p:animEffect>
                                    <p:anim calcmode="lin" valueType="num">
                                      <p:cBhvr>
                                        <p:cTn id="99" dur="1000" fill="hold"/>
                                        <p:tgtEl>
                                          <p:spTgt spid="29"/>
                                        </p:tgtEl>
                                        <p:attrNameLst>
                                          <p:attrName>ppt_x</p:attrName>
                                        </p:attrNameLst>
                                      </p:cBhvr>
                                      <p:tavLst>
                                        <p:tav tm="0">
                                          <p:val>
                                            <p:strVal val="#ppt_x"/>
                                          </p:val>
                                        </p:tav>
                                        <p:tav tm="100000">
                                          <p:val>
                                            <p:strVal val="#ppt_x"/>
                                          </p:val>
                                        </p:tav>
                                      </p:tavLst>
                                    </p:anim>
                                    <p:anim calcmode="lin" valueType="num">
                                      <p:cBhvr>
                                        <p:cTn id="100" dur="1000" fill="hold"/>
                                        <p:tgtEl>
                                          <p:spTgt spid="29"/>
                                        </p:tgtEl>
                                        <p:attrNameLst>
                                          <p:attrName>ppt_y</p:attrName>
                                        </p:attrNameLst>
                                      </p:cBhvr>
                                      <p:tavLst>
                                        <p:tav tm="0">
                                          <p:val>
                                            <p:strVal val="#ppt_y+.1"/>
                                          </p:val>
                                        </p:tav>
                                        <p:tav tm="100000">
                                          <p:val>
                                            <p:strVal val="#ppt_y"/>
                                          </p:val>
                                        </p:tav>
                                      </p:tavLst>
                                    </p:anim>
                                  </p:childTnLst>
                                </p:cTn>
                              </p:par>
                            </p:childTnLst>
                          </p:cTn>
                        </p:par>
                        <p:par>
                          <p:cTn id="101" fill="hold">
                            <p:stCondLst>
                              <p:cond delay="7000"/>
                            </p:stCondLst>
                            <p:childTnLst>
                              <p:par>
                                <p:cTn id="102" presetID="42" presetClass="entr" presetSubtype="0" fill="hold"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53" presetClass="entr" presetSubtype="16"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36"/>
                                        </p:tgtEl>
                                        <p:attrNameLst>
                                          <p:attrName>style.visibility</p:attrName>
                                        </p:attrNameLst>
                                      </p:cBhvr>
                                      <p:to>
                                        <p:strVal val="visible"/>
                                      </p:to>
                                    </p:set>
                                    <p:anim calcmode="lin" valueType="num">
                                      <p:cBhvr>
                                        <p:cTn id="115" dur="500" fill="hold"/>
                                        <p:tgtEl>
                                          <p:spTgt spid="36"/>
                                        </p:tgtEl>
                                        <p:attrNameLst>
                                          <p:attrName>ppt_w</p:attrName>
                                        </p:attrNameLst>
                                      </p:cBhvr>
                                      <p:tavLst>
                                        <p:tav tm="0">
                                          <p:val>
                                            <p:fltVal val="0"/>
                                          </p:val>
                                        </p:tav>
                                        <p:tav tm="100000">
                                          <p:val>
                                            <p:strVal val="#ppt_w"/>
                                          </p:val>
                                        </p:tav>
                                      </p:tavLst>
                                    </p:anim>
                                    <p:anim calcmode="lin" valueType="num">
                                      <p:cBhvr>
                                        <p:cTn id="116" dur="500" fill="hold"/>
                                        <p:tgtEl>
                                          <p:spTgt spid="36"/>
                                        </p:tgtEl>
                                        <p:attrNameLst>
                                          <p:attrName>ppt_h</p:attrName>
                                        </p:attrNameLst>
                                      </p:cBhvr>
                                      <p:tavLst>
                                        <p:tav tm="0">
                                          <p:val>
                                            <p:fltVal val="0"/>
                                          </p:val>
                                        </p:tav>
                                        <p:tav tm="100000">
                                          <p:val>
                                            <p:strVal val="#ppt_h"/>
                                          </p:val>
                                        </p:tav>
                                      </p:tavLst>
                                    </p:anim>
                                    <p:animEffect transition="in" filter="fade">
                                      <p:cBhvr>
                                        <p:cTn id="117" dur="500"/>
                                        <p:tgtEl>
                                          <p:spTgt spid="36"/>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7"/>
                                        </p:tgtEl>
                                        <p:attrNameLst>
                                          <p:attrName>style.visibility</p:attrName>
                                        </p:attrNameLst>
                                      </p:cBhvr>
                                      <p:to>
                                        <p:strVal val="visible"/>
                                      </p:to>
                                    </p:set>
                                    <p:anim calcmode="lin" valueType="num">
                                      <p:cBhvr>
                                        <p:cTn id="120" dur="500" fill="hold"/>
                                        <p:tgtEl>
                                          <p:spTgt spid="37"/>
                                        </p:tgtEl>
                                        <p:attrNameLst>
                                          <p:attrName>ppt_w</p:attrName>
                                        </p:attrNameLst>
                                      </p:cBhvr>
                                      <p:tavLst>
                                        <p:tav tm="0">
                                          <p:val>
                                            <p:fltVal val="0"/>
                                          </p:val>
                                        </p:tav>
                                        <p:tav tm="100000">
                                          <p:val>
                                            <p:strVal val="#ppt_w"/>
                                          </p:val>
                                        </p:tav>
                                      </p:tavLst>
                                    </p:anim>
                                    <p:anim calcmode="lin" valueType="num">
                                      <p:cBhvr>
                                        <p:cTn id="121" dur="500" fill="hold"/>
                                        <p:tgtEl>
                                          <p:spTgt spid="37"/>
                                        </p:tgtEl>
                                        <p:attrNameLst>
                                          <p:attrName>ppt_h</p:attrName>
                                        </p:attrNameLst>
                                      </p:cBhvr>
                                      <p:tavLst>
                                        <p:tav tm="0">
                                          <p:val>
                                            <p:fltVal val="0"/>
                                          </p:val>
                                        </p:tav>
                                        <p:tav tm="100000">
                                          <p:val>
                                            <p:strVal val="#ppt_h"/>
                                          </p:val>
                                        </p:tav>
                                      </p:tavLst>
                                    </p:anim>
                                    <p:animEffect transition="in" filter="fade">
                                      <p:cBhvr>
                                        <p:cTn id="122" dur="500"/>
                                        <p:tgtEl>
                                          <p:spTgt spid="37"/>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3"/>
                                        </p:tgtEl>
                                        <p:attrNameLst>
                                          <p:attrName>style.visibility</p:attrName>
                                        </p:attrNameLst>
                                      </p:cBhvr>
                                      <p:to>
                                        <p:strVal val="visible"/>
                                      </p:to>
                                    </p:set>
                                    <p:anim calcmode="lin" valueType="num">
                                      <p:cBhvr>
                                        <p:cTn id="125" dur="500" fill="hold"/>
                                        <p:tgtEl>
                                          <p:spTgt spid="13"/>
                                        </p:tgtEl>
                                        <p:attrNameLst>
                                          <p:attrName>ppt_w</p:attrName>
                                        </p:attrNameLst>
                                      </p:cBhvr>
                                      <p:tavLst>
                                        <p:tav tm="0">
                                          <p:val>
                                            <p:fltVal val="0"/>
                                          </p:val>
                                        </p:tav>
                                        <p:tav tm="100000">
                                          <p:val>
                                            <p:strVal val="#ppt_w"/>
                                          </p:val>
                                        </p:tav>
                                      </p:tavLst>
                                    </p:anim>
                                    <p:anim calcmode="lin" valueType="num">
                                      <p:cBhvr>
                                        <p:cTn id="126" dur="500" fill="hold"/>
                                        <p:tgtEl>
                                          <p:spTgt spid="13"/>
                                        </p:tgtEl>
                                        <p:attrNameLst>
                                          <p:attrName>ppt_h</p:attrName>
                                        </p:attrNameLst>
                                      </p:cBhvr>
                                      <p:tavLst>
                                        <p:tav tm="0">
                                          <p:val>
                                            <p:fltVal val="0"/>
                                          </p:val>
                                        </p:tav>
                                        <p:tav tm="100000">
                                          <p:val>
                                            <p:strVal val="#ppt_h"/>
                                          </p:val>
                                        </p:tav>
                                      </p:tavLst>
                                    </p:anim>
                                    <p:animEffect transition="in" filter="fade">
                                      <p:cBhvr>
                                        <p:cTn id="127" dur="500"/>
                                        <p:tgtEl>
                                          <p:spTgt spid="13"/>
                                        </p:tgtEl>
                                      </p:cBhvr>
                                    </p:animEffect>
                                  </p:childTnLst>
                                </p:cTn>
                              </p:par>
                            </p:childTnLst>
                          </p:cTn>
                        </p:par>
                        <p:par>
                          <p:cTn id="128" fill="hold">
                            <p:stCondLst>
                              <p:cond delay="8500"/>
                            </p:stCondLst>
                            <p:childTnLst>
                              <p:par>
                                <p:cTn id="129" presetID="47" presetClass="entr" presetSubtype="0" fill="hold" grpId="0" nodeType="afterEffect">
                                  <p:stCondLst>
                                    <p:cond delay="0"/>
                                  </p:stCondLst>
                                  <p:childTnLst>
                                    <p:set>
                                      <p:cBhvr>
                                        <p:cTn id="130" dur="1" fill="hold">
                                          <p:stCondLst>
                                            <p:cond delay="0"/>
                                          </p:stCondLst>
                                        </p:cTn>
                                        <p:tgtEl>
                                          <p:spTgt spid="34"/>
                                        </p:tgtEl>
                                        <p:attrNameLst>
                                          <p:attrName>style.visibility</p:attrName>
                                        </p:attrNameLst>
                                      </p:cBhvr>
                                      <p:to>
                                        <p:strVal val="visible"/>
                                      </p:to>
                                    </p:set>
                                    <p:animEffect transition="in" filter="fade">
                                      <p:cBhvr>
                                        <p:cTn id="131" dur="1000"/>
                                        <p:tgtEl>
                                          <p:spTgt spid="34"/>
                                        </p:tgtEl>
                                      </p:cBhvr>
                                    </p:animEffect>
                                    <p:anim calcmode="lin" valueType="num">
                                      <p:cBhvr>
                                        <p:cTn id="132" dur="1000" fill="hold"/>
                                        <p:tgtEl>
                                          <p:spTgt spid="34"/>
                                        </p:tgtEl>
                                        <p:attrNameLst>
                                          <p:attrName>ppt_x</p:attrName>
                                        </p:attrNameLst>
                                      </p:cBhvr>
                                      <p:tavLst>
                                        <p:tav tm="0">
                                          <p:val>
                                            <p:strVal val="#ppt_x"/>
                                          </p:val>
                                        </p:tav>
                                        <p:tav tm="100000">
                                          <p:val>
                                            <p:strVal val="#ppt_x"/>
                                          </p:val>
                                        </p:tav>
                                      </p:tavLst>
                                    </p:anim>
                                    <p:anim calcmode="lin" valueType="num">
                                      <p:cBhvr>
                                        <p:cTn id="133" dur="1000" fill="hold"/>
                                        <p:tgtEl>
                                          <p:spTgt spid="34"/>
                                        </p:tgtEl>
                                        <p:attrNameLst>
                                          <p:attrName>ppt_y</p:attrName>
                                        </p:attrNameLst>
                                      </p:cBhvr>
                                      <p:tavLst>
                                        <p:tav tm="0">
                                          <p:val>
                                            <p:strVal val="#ppt_y-.1"/>
                                          </p:val>
                                        </p:tav>
                                        <p:tav tm="100000">
                                          <p:val>
                                            <p:strVal val="#ppt_y"/>
                                          </p:val>
                                        </p:tav>
                                      </p:tavLst>
                                    </p:anim>
                                  </p:childTnLst>
                                </p:cTn>
                              </p:par>
                            </p:childTnLst>
                          </p:cTn>
                        </p:par>
                        <p:par>
                          <p:cTn id="134" fill="hold">
                            <p:stCondLst>
                              <p:cond delay="9500"/>
                            </p:stCondLst>
                            <p:childTnLst>
                              <p:par>
                                <p:cTn id="135" presetID="42" presetClass="entr" presetSubtype="0" fill="hold" nodeType="afterEffect">
                                  <p:stCondLst>
                                    <p:cond delay="0"/>
                                  </p:stCondLst>
                                  <p:childTnLst>
                                    <p:set>
                                      <p:cBhvr>
                                        <p:cTn id="136" dur="1" fill="hold">
                                          <p:stCondLst>
                                            <p:cond delay="0"/>
                                          </p:stCondLst>
                                        </p:cTn>
                                        <p:tgtEl>
                                          <p:spTgt spid="58"/>
                                        </p:tgtEl>
                                        <p:attrNameLst>
                                          <p:attrName>style.visibility</p:attrName>
                                        </p:attrNameLst>
                                      </p:cBhvr>
                                      <p:to>
                                        <p:strVal val="visible"/>
                                      </p:to>
                                    </p:set>
                                    <p:animEffect transition="in" filter="fade">
                                      <p:cBhvr>
                                        <p:cTn id="137" dur="1000"/>
                                        <p:tgtEl>
                                          <p:spTgt spid="58"/>
                                        </p:tgtEl>
                                      </p:cBhvr>
                                    </p:animEffect>
                                    <p:anim calcmode="lin" valueType="num">
                                      <p:cBhvr>
                                        <p:cTn id="138" dur="1000" fill="hold"/>
                                        <p:tgtEl>
                                          <p:spTgt spid="58"/>
                                        </p:tgtEl>
                                        <p:attrNameLst>
                                          <p:attrName>ppt_x</p:attrName>
                                        </p:attrNameLst>
                                      </p:cBhvr>
                                      <p:tavLst>
                                        <p:tav tm="0">
                                          <p:val>
                                            <p:strVal val="#ppt_x"/>
                                          </p:val>
                                        </p:tav>
                                        <p:tav tm="100000">
                                          <p:val>
                                            <p:strVal val="#ppt_x"/>
                                          </p:val>
                                        </p:tav>
                                      </p:tavLst>
                                    </p:anim>
                                    <p:anim calcmode="lin" valueType="num">
                                      <p:cBhvr>
                                        <p:cTn id="139" dur="1000" fill="hold"/>
                                        <p:tgtEl>
                                          <p:spTgt spid="58"/>
                                        </p:tgtEl>
                                        <p:attrNameLst>
                                          <p:attrName>ppt_y</p:attrName>
                                        </p:attrNameLst>
                                      </p:cBhvr>
                                      <p:tavLst>
                                        <p:tav tm="0">
                                          <p:val>
                                            <p:strVal val="#ppt_y+.1"/>
                                          </p:val>
                                        </p:tav>
                                        <p:tav tm="100000">
                                          <p:val>
                                            <p:strVal val="#ppt_y"/>
                                          </p:val>
                                        </p:tav>
                                      </p:tavLst>
                                    </p:anim>
                                  </p:childTnLst>
                                </p:cTn>
                              </p:par>
                            </p:childTnLst>
                          </p:cTn>
                        </p:par>
                        <p:par>
                          <p:cTn id="140" fill="hold">
                            <p:stCondLst>
                              <p:cond delay="10500"/>
                            </p:stCondLst>
                            <p:childTnLst>
                              <p:par>
                                <p:cTn id="141" presetID="53" presetClass="entr" presetSubtype="16" fill="hold" grpId="0" nodeType="afterEffect">
                                  <p:stCondLst>
                                    <p:cond delay="0"/>
                                  </p:stCondLst>
                                  <p:childTnLst>
                                    <p:set>
                                      <p:cBhvr>
                                        <p:cTn id="142" dur="1" fill="hold">
                                          <p:stCondLst>
                                            <p:cond delay="0"/>
                                          </p:stCondLst>
                                        </p:cTn>
                                        <p:tgtEl>
                                          <p:spTgt spid="40"/>
                                        </p:tgtEl>
                                        <p:attrNameLst>
                                          <p:attrName>style.visibility</p:attrName>
                                        </p:attrNameLst>
                                      </p:cBhvr>
                                      <p:to>
                                        <p:strVal val="visible"/>
                                      </p:to>
                                    </p:set>
                                    <p:anim calcmode="lin" valueType="num">
                                      <p:cBhvr>
                                        <p:cTn id="143" dur="500" fill="hold"/>
                                        <p:tgtEl>
                                          <p:spTgt spid="40"/>
                                        </p:tgtEl>
                                        <p:attrNameLst>
                                          <p:attrName>ppt_w</p:attrName>
                                        </p:attrNameLst>
                                      </p:cBhvr>
                                      <p:tavLst>
                                        <p:tav tm="0">
                                          <p:val>
                                            <p:fltVal val="0"/>
                                          </p:val>
                                        </p:tav>
                                        <p:tav tm="100000">
                                          <p:val>
                                            <p:strVal val="#ppt_w"/>
                                          </p:val>
                                        </p:tav>
                                      </p:tavLst>
                                    </p:anim>
                                    <p:anim calcmode="lin" valueType="num">
                                      <p:cBhvr>
                                        <p:cTn id="144" dur="500" fill="hold"/>
                                        <p:tgtEl>
                                          <p:spTgt spid="40"/>
                                        </p:tgtEl>
                                        <p:attrNameLst>
                                          <p:attrName>ppt_h</p:attrName>
                                        </p:attrNameLst>
                                      </p:cBhvr>
                                      <p:tavLst>
                                        <p:tav tm="0">
                                          <p:val>
                                            <p:fltVal val="0"/>
                                          </p:val>
                                        </p:tav>
                                        <p:tav tm="100000">
                                          <p:val>
                                            <p:strVal val="#ppt_h"/>
                                          </p:val>
                                        </p:tav>
                                      </p:tavLst>
                                    </p:anim>
                                    <p:animEffect transition="in" filter="fade">
                                      <p:cBhvr>
                                        <p:cTn id="145" dur="500"/>
                                        <p:tgtEl>
                                          <p:spTgt spid="40"/>
                                        </p:tgtEl>
                                      </p:cBhvr>
                                    </p:animEffect>
                                  </p:childTnLst>
                                </p:cTn>
                              </p:par>
                              <p:par>
                                <p:cTn id="146" presetID="53" presetClass="entr" presetSubtype="16" fill="hold" grpId="0" nodeType="withEffect">
                                  <p:stCondLst>
                                    <p:cond delay="0"/>
                                  </p:stCondLst>
                                  <p:childTnLst>
                                    <p:set>
                                      <p:cBhvr>
                                        <p:cTn id="147" dur="1" fill="hold">
                                          <p:stCondLst>
                                            <p:cond delay="0"/>
                                          </p:stCondLst>
                                        </p:cTn>
                                        <p:tgtEl>
                                          <p:spTgt spid="41"/>
                                        </p:tgtEl>
                                        <p:attrNameLst>
                                          <p:attrName>style.visibility</p:attrName>
                                        </p:attrNameLst>
                                      </p:cBhvr>
                                      <p:to>
                                        <p:strVal val="visible"/>
                                      </p:to>
                                    </p:set>
                                    <p:anim calcmode="lin" valueType="num">
                                      <p:cBhvr>
                                        <p:cTn id="148" dur="500" fill="hold"/>
                                        <p:tgtEl>
                                          <p:spTgt spid="41"/>
                                        </p:tgtEl>
                                        <p:attrNameLst>
                                          <p:attrName>ppt_w</p:attrName>
                                        </p:attrNameLst>
                                      </p:cBhvr>
                                      <p:tavLst>
                                        <p:tav tm="0">
                                          <p:val>
                                            <p:fltVal val="0"/>
                                          </p:val>
                                        </p:tav>
                                        <p:tav tm="100000">
                                          <p:val>
                                            <p:strVal val="#ppt_w"/>
                                          </p:val>
                                        </p:tav>
                                      </p:tavLst>
                                    </p:anim>
                                    <p:anim calcmode="lin" valueType="num">
                                      <p:cBhvr>
                                        <p:cTn id="149" dur="500" fill="hold"/>
                                        <p:tgtEl>
                                          <p:spTgt spid="41"/>
                                        </p:tgtEl>
                                        <p:attrNameLst>
                                          <p:attrName>ppt_h</p:attrName>
                                        </p:attrNameLst>
                                      </p:cBhvr>
                                      <p:tavLst>
                                        <p:tav tm="0">
                                          <p:val>
                                            <p:fltVal val="0"/>
                                          </p:val>
                                        </p:tav>
                                        <p:tav tm="100000">
                                          <p:val>
                                            <p:strVal val="#ppt_h"/>
                                          </p:val>
                                        </p:tav>
                                      </p:tavLst>
                                    </p:anim>
                                    <p:animEffect transition="in" filter="fade">
                                      <p:cBhvr>
                                        <p:cTn id="150" dur="500"/>
                                        <p:tgtEl>
                                          <p:spTgt spid="41"/>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42"/>
                                        </p:tgtEl>
                                        <p:attrNameLst>
                                          <p:attrName>style.visibility</p:attrName>
                                        </p:attrNameLst>
                                      </p:cBhvr>
                                      <p:to>
                                        <p:strVal val="visible"/>
                                      </p:to>
                                    </p:set>
                                    <p:anim calcmode="lin" valueType="num">
                                      <p:cBhvr>
                                        <p:cTn id="153" dur="500" fill="hold"/>
                                        <p:tgtEl>
                                          <p:spTgt spid="42"/>
                                        </p:tgtEl>
                                        <p:attrNameLst>
                                          <p:attrName>ppt_w</p:attrName>
                                        </p:attrNameLst>
                                      </p:cBhvr>
                                      <p:tavLst>
                                        <p:tav tm="0">
                                          <p:val>
                                            <p:fltVal val="0"/>
                                          </p:val>
                                        </p:tav>
                                        <p:tav tm="100000">
                                          <p:val>
                                            <p:strVal val="#ppt_w"/>
                                          </p:val>
                                        </p:tav>
                                      </p:tavLst>
                                    </p:anim>
                                    <p:anim calcmode="lin" valueType="num">
                                      <p:cBhvr>
                                        <p:cTn id="154" dur="500" fill="hold"/>
                                        <p:tgtEl>
                                          <p:spTgt spid="42"/>
                                        </p:tgtEl>
                                        <p:attrNameLst>
                                          <p:attrName>ppt_h</p:attrName>
                                        </p:attrNameLst>
                                      </p:cBhvr>
                                      <p:tavLst>
                                        <p:tav tm="0">
                                          <p:val>
                                            <p:fltVal val="0"/>
                                          </p:val>
                                        </p:tav>
                                        <p:tav tm="100000">
                                          <p:val>
                                            <p:strVal val="#ppt_h"/>
                                          </p:val>
                                        </p:tav>
                                      </p:tavLst>
                                    </p:anim>
                                    <p:animEffect transition="in" filter="fade">
                                      <p:cBhvr>
                                        <p:cTn id="155" dur="500"/>
                                        <p:tgtEl>
                                          <p:spTgt spid="42"/>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4"/>
                                        </p:tgtEl>
                                        <p:attrNameLst>
                                          <p:attrName>style.visibility</p:attrName>
                                        </p:attrNameLst>
                                      </p:cBhvr>
                                      <p:to>
                                        <p:strVal val="visible"/>
                                      </p:to>
                                    </p:set>
                                    <p:anim calcmode="lin" valueType="num">
                                      <p:cBhvr>
                                        <p:cTn id="158" dur="500" fill="hold"/>
                                        <p:tgtEl>
                                          <p:spTgt spid="14"/>
                                        </p:tgtEl>
                                        <p:attrNameLst>
                                          <p:attrName>ppt_w</p:attrName>
                                        </p:attrNameLst>
                                      </p:cBhvr>
                                      <p:tavLst>
                                        <p:tav tm="0">
                                          <p:val>
                                            <p:fltVal val="0"/>
                                          </p:val>
                                        </p:tav>
                                        <p:tav tm="100000">
                                          <p:val>
                                            <p:strVal val="#ppt_w"/>
                                          </p:val>
                                        </p:tav>
                                      </p:tavLst>
                                    </p:anim>
                                    <p:anim calcmode="lin" valueType="num">
                                      <p:cBhvr>
                                        <p:cTn id="159" dur="500" fill="hold"/>
                                        <p:tgtEl>
                                          <p:spTgt spid="14"/>
                                        </p:tgtEl>
                                        <p:attrNameLst>
                                          <p:attrName>ppt_h</p:attrName>
                                        </p:attrNameLst>
                                      </p:cBhvr>
                                      <p:tavLst>
                                        <p:tav tm="0">
                                          <p:val>
                                            <p:fltVal val="0"/>
                                          </p:val>
                                        </p:tav>
                                        <p:tav tm="100000">
                                          <p:val>
                                            <p:strVal val="#ppt_h"/>
                                          </p:val>
                                        </p:tav>
                                      </p:tavLst>
                                    </p:anim>
                                    <p:animEffect transition="in" filter="fade">
                                      <p:cBhvr>
                                        <p:cTn id="160" dur="500"/>
                                        <p:tgtEl>
                                          <p:spTgt spid="14"/>
                                        </p:tgtEl>
                                      </p:cBhvr>
                                    </p:animEffect>
                                  </p:childTnLst>
                                </p:cTn>
                              </p:par>
                            </p:childTnLst>
                          </p:cTn>
                        </p:par>
                        <p:par>
                          <p:cTn id="161" fill="hold">
                            <p:stCondLst>
                              <p:cond delay="11000"/>
                            </p:stCondLst>
                            <p:childTnLst>
                              <p:par>
                                <p:cTn id="162" presetID="42" presetClass="entr" presetSubtype="0" fill="hold" grpId="0" nodeType="afterEffect">
                                  <p:stCondLst>
                                    <p:cond delay="0"/>
                                  </p:stCondLst>
                                  <p:childTnLst>
                                    <p:set>
                                      <p:cBhvr>
                                        <p:cTn id="163" dur="1" fill="hold">
                                          <p:stCondLst>
                                            <p:cond delay="0"/>
                                          </p:stCondLst>
                                        </p:cTn>
                                        <p:tgtEl>
                                          <p:spTgt spid="39"/>
                                        </p:tgtEl>
                                        <p:attrNameLst>
                                          <p:attrName>style.visibility</p:attrName>
                                        </p:attrNameLst>
                                      </p:cBhvr>
                                      <p:to>
                                        <p:strVal val="visible"/>
                                      </p:to>
                                    </p:set>
                                    <p:animEffect transition="in" filter="fade">
                                      <p:cBhvr>
                                        <p:cTn id="164" dur="1000"/>
                                        <p:tgtEl>
                                          <p:spTgt spid="39"/>
                                        </p:tgtEl>
                                      </p:cBhvr>
                                    </p:animEffect>
                                    <p:anim calcmode="lin" valueType="num">
                                      <p:cBhvr>
                                        <p:cTn id="165" dur="1000" fill="hold"/>
                                        <p:tgtEl>
                                          <p:spTgt spid="39"/>
                                        </p:tgtEl>
                                        <p:attrNameLst>
                                          <p:attrName>ppt_x</p:attrName>
                                        </p:attrNameLst>
                                      </p:cBhvr>
                                      <p:tavLst>
                                        <p:tav tm="0">
                                          <p:val>
                                            <p:strVal val="#ppt_x"/>
                                          </p:val>
                                        </p:tav>
                                        <p:tav tm="100000">
                                          <p:val>
                                            <p:strVal val="#ppt_x"/>
                                          </p:val>
                                        </p:tav>
                                      </p:tavLst>
                                    </p:anim>
                                    <p:anim calcmode="lin" valueType="num">
                                      <p:cBhvr>
                                        <p:cTn id="166" dur="1000" fill="hold"/>
                                        <p:tgtEl>
                                          <p:spTgt spid="39"/>
                                        </p:tgtEl>
                                        <p:attrNameLst>
                                          <p:attrName>ppt_y</p:attrName>
                                        </p:attrNameLst>
                                      </p:cBhvr>
                                      <p:tavLst>
                                        <p:tav tm="0">
                                          <p:val>
                                            <p:strVal val="#ppt_y+.1"/>
                                          </p:val>
                                        </p:tav>
                                        <p:tav tm="100000">
                                          <p:val>
                                            <p:strVal val="#ppt_y"/>
                                          </p:val>
                                        </p:tav>
                                      </p:tavLst>
                                    </p:anim>
                                  </p:childTnLst>
                                </p:cTn>
                              </p:par>
                            </p:childTnLst>
                          </p:cTn>
                        </p:par>
                        <p:par>
                          <p:cTn id="167" fill="hold">
                            <p:stCondLst>
                              <p:cond delay="12000"/>
                            </p:stCondLst>
                            <p:childTnLst>
                              <p:par>
                                <p:cTn id="168" presetID="42" presetClass="entr" presetSubtype="0" fill="hold" nodeType="afterEffect">
                                  <p:stCondLst>
                                    <p:cond delay="0"/>
                                  </p:stCondLst>
                                  <p:childTnLst>
                                    <p:set>
                                      <p:cBhvr>
                                        <p:cTn id="169" dur="1" fill="hold">
                                          <p:stCondLst>
                                            <p:cond delay="0"/>
                                          </p:stCondLst>
                                        </p:cTn>
                                        <p:tgtEl>
                                          <p:spTgt spid="55"/>
                                        </p:tgtEl>
                                        <p:attrNameLst>
                                          <p:attrName>style.visibility</p:attrName>
                                        </p:attrNameLst>
                                      </p:cBhvr>
                                      <p:to>
                                        <p:strVal val="visible"/>
                                      </p:to>
                                    </p:set>
                                    <p:animEffect transition="in" filter="fade">
                                      <p:cBhvr>
                                        <p:cTn id="170" dur="1000"/>
                                        <p:tgtEl>
                                          <p:spTgt spid="55"/>
                                        </p:tgtEl>
                                      </p:cBhvr>
                                    </p:animEffect>
                                    <p:anim calcmode="lin" valueType="num">
                                      <p:cBhvr>
                                        <p:cTn id="171" dur="1000" fill="hold"/>
                                        <p:tgtEl>
                                          <p:spTgt spid="55"/>
                                        </p:tgtEl>
                                        <p:attrNameLst>
                                          <p:attrName>ppt_x</p:attrName>
                                        </p:attrNameLst>
                                      </p:cBhvr>
                                      <p:tavLst>
                                        <p:tav tm="0">
                                          <p:val>
                                            <p:strVal val="#ppt_x"/>
                                          </p:val>
                                        </p:tav>
                                        <p:tav tm="100000">
                                          <p:val>
                                            <p:strVal val="#ppt_x"/>
                                          </p:val>
                                        </p:tav>
                                      </p:tavLst>
                                    </p:anim>
                                    <p:anim calcmode="lin" valueType="num">
                                      <p:cBhvr>
                                        <p:cTn id="172"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animBg="1"/>
      <p:bldP spid="10" grpId="0" animBg="1"/>
      <p:bldP spid="7" grpId="0" animBg="1"/>
      <p:bldP spid="11" grpId="0" animBg="1"/>
      <p:bldP spid="24" grpId="0" animBg="1"/>
      <p:bldP spid="25" grpId="0" animBg="1"/>
      <p:bldP spid="26" grpId="0" animBg="1"/>
      <p:bldP spid="27" grpId="0" animBg="1"/>
      <p:bldP spid="29" grpId="0" animBg="1"/>
      <p:bldP spid="30" grpId="0" animBg="1"/>
      <p:bldP spid="31" grpId="0" animBg="1"/>
      <p:bldP spid="32" grpId="0" animBg="1"/>
      <p:bldP spid="34" grpId="0" animBg="1"/>
      <p:bldP spid="35" grpId="0" animBg="1"/>
      <p:bldP spid="36" grpId="0" animBg="1"/>
      <p:bldP spid="37" grpId="0" animBg="1"/>
      <p:bldP spid="39" grpId="0" animBg="1"/>
      <p:bldP spid="40" grpId="0" animBg="1"/>
      <p:bldP spid="41" grpId="0" animBg="1"/>
      <p:bldP spid="42" grpId="0" animBg="1"/>
      <p:bldP spid="13" grpId="0" animBg="1"/>
      <p:bldP spid="14" grpId="0" animBg="1"/>
      <p:bldP spid="15" grpId="0" animBg="1"/>
      <p:bldP spid="16" grpId="0" animBg="1"/>
      <p:bldP spid="2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71763D44-93BE-4582-87AA-2EC3B313BC86}"/>
              </a:ext>
            </a:extLst>
          </p:cNvPr>
          <p:cNvSpPr/>
          <p:nvPr/>
        </p:nvSpPr>
        <p:spPr>
          <a:xfrm>
            <a:off x="741791" y="5797296"/>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2045114C-0F58-40CB-8E36-C2E9D4C1C50E}"/>
              </a:ext>
            </a:extLst>
          </p:cNvPr>
          <p:cNvSpPr/>
          <p:nvPr/>
        </p:nvSpPr>
        <p:spPr>
          <a:xfrm>
            <a:off x="495382" y="4671537"/>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E97D108-DA04-42A7-B330-9CB04B33C941}"/>
              </a:ext>
            </a:extLst>
          </p:cNvPr>
          <p:cNvSpPr/>
          <p:nvPr/>
        </p:nvSpPr>
        <p:spPr>
          <a:xfrm>
            <a:off x="2515343" y="4524661"/>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E0F33E59-4489-497C-B80F-5D50539C68D3}"/>
              </a:ext>
            </a:extLst>
          </p:cNvPr>
          <p:cNvGrpSpPr/>
          <p:nvPr/>
        </p:nvGrpSpPr>
        <p:grpSpPr>
          <a:xfrm>
            <a:off x="604159" y="4643533"/>
            <a:ext cx="5030151" cy="1207677"/>
            <a:chOff x="604159" y="4643533"/>
            <a:chExt cx="5030151" cy="1207677"/>
          </a:xfrm>
        </p:grpSpPr>
        <p:sp>
          <p:nvSpPr>
            <p:cNvPr id="65" name="Rectangle 64">
              <a:extLst>
                <a:ext uri="{FF2B5EF4-FFF2-40B4-BE49-F238E27FC236}">
                  <a16:creationId xmlns:a16="http://schemas.microsoft.com/office/drawing/2014/main" id="{40C14136-FCCA-4061-B8C0-814112BEBA7C}"/>
                </a:ext>
              </a:extLst>
            </p:cNvPr>
            <p:cNvSpPr/>
            <p:nvPr/>
          </p:nvSpPr>
          <p:spPr>
            <a:xfrm>
              <a:off x="605110" y="4643533"/>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3C68460C-089F-4D20-AAB2-BA44CA240476}"/>
                </a:ext>
              </a:extLst>
            </p:cNvPr>
            <p:cNvSpPr/>
            <p:nvPr/>
          </p:nvSpPr>
          <p:spPr>
            <a:xfrm>
              <a:off x="604159" y="4662490"/>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Freeform: Shape 50">
            <a:extLst>
              <a:ext uri="{FF2B5EF4-FFF2-40B4-BE49-F238E27FC236}">
                <a16:creationId xmlns:a16="http://schemas.microsoft.com/office/drawing/2014/main" id="{5DB708C1-8235-4292-BABB-50DFB35DD3DF}"/>
              </a:ext>
            </a:extLst>
          </p:cNvPr>
          <p:cNvSpPr/>
          <p:nvPr/>
        </p:nvSpPr>
        <p:spPr>
          <a:xfrm>
            <a:off x="794550" y="4062934"/>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519C7FC-A1A5-48A8-AD95-27DB206889C4}"/>
              </a:ext>
            </a:extLst>
          </p:cNvPr>
          <p:cNvSpPr/>
          <p:nvPr/>
        </p:nvSpPr>
        <p:spPr>
          <a:xfrm>
            <a:off x="548141" y="2937175"/>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67090F8-DBF2-4007-B2BC-C7FE6F592E2D}"/>
              </a:ext>
            </a:extLst>
          </p:cNvPr>
          <p:cNvSpPr/>
          <p:nvPr/>
        </p:nvSpPr>
        <p:spPr>
          <a:xfrm>
            <a:off x="2568102" y="2810206"/>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8" name="Group 77">
            <a:extLst>
              <a:ext uri="{FF2B5EF4-FFF2-40B4-BE49-F238E27FC236}">
                <a16:creationId xmlns:a16="http://schemas.microsoft.com/office/drawing/2014/main" id="{8942747E-3D2C-4ADA-9DF9-F224C14612F7}"/>
              </a:ext>
            </a:extLst>
          </p:cNvPr>
          <p:cNvGrpSpPr/>
          <p:nvPr/>
        </p:nvGrpSpPr>
        <p:grpSpPr>
          <a:xfrm>
            <a:off x="657869" y="2922398"/>
            <a:ext cx="5048907" cy="1195400"/>
            <a:chOff x="657869" y="2922398"/>
            <a:chExt cx="5048907" cy="1195400"/>
          </a:xfrm>
        </p:grpSpPr>
        <p:sp>
          <p:nvSpPr>
            <p:cNvPr id="54" name="Rectangle 53">
              <a:extLst>
                <a:ext uri="{FF2B5EF4-FFF2-40B4-BE49-F238E27FC236}">
                  <a16:creationId xmlns:a16="http://schemas.microsoft.com/office/drawing/2014/main" id="{4E6735E4-B474-479C-B453-2AC0B2A01B7A}"/>
                </a:ext>
              </a:extLst>
            </p:cNvPr>
            <p:cNvSpPr/>
            <p:nvPr/>
          </p:nvSpPr>
          <p:spPr>
            <a:xfrm>
              <a:off x="657869" y="2929078"/>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84CA6854-A1F1-4663-8BBB-1264823F1BFF}"/>
                </a:ext>
              </a:extLst>
            </p:cNvPr>
            <p:cNvSpPr/>
            <p:nvPr/>
          </p:nvSpPr>
          <p:spPr>
            <a:xfrm>
              <a:off x="677576" y="292239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Freeform: Shape 38">
            <a:extLst>
              <a:ext uri="{FF2B5EF4-FFF2-40B4-BE49-F238E27FC236}">
                <a16:creationId xmlns:a16="http://schemas.microsoft.com/office/drawing/2014/main" id="{B69F5457-ECF3-4E31-B809-21B9B53535A0}"/>
              </a:ext>
            </a:extLst>
          </p:cNvPr>
          <p:cNvSpPr/>
          <p:nvPr/>
        </p:nvSpPr>
        <p:spPr>
          <a:xfrm>
            <a:off x="750319" y="2395728"/>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43E2998F-E5D5-49F9-9AA3-6DF8718EDF27}"/>
              </a:ext>
            </a:extLst>
          </p:cNvPr>
          <p:cNvSpPr/>
          <p:nvPr/>
        </p:nvSpPr>
        <p:spPr>
          <a:xfrm>
            <a:off x="503910" y="1269969"/>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755744B-5741-48C8-8043-6DAB3367B961}"/>
              </a:ext>
            </a:extLst>
          </p:cNvPr>
          <p:cNvSpPr/>
          <p:nvPr/>
        </p:nvSpPr>
        <p:spPr>
          <a:xfrm>
            <a:off x="2523871" y="1143000"/>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099D2978-485A-4486-BF13-FD8CEA757EE1}"/>
              </a:ext>
            </a:extLst>
          </p:cNvPr>
          <p:cNvGrpSpPr/>
          <p:nvPr/>
        </p:nvGrpSpPr>
        <p:grpSpPr>
          <a:xfrm>
            <a:off x="613638" y="1261872"/>
            <a:ext cx="5029200" cy="1196366"/>
            <a:chOff x="613638" y="1261872"/>
            <a:chExt cx="5029200" cy="1196366"/>
          </a:xfrm>
        </p:grpSpPr>
        <p:sp>
          <p:nvSpPr>
            <p:cNvPr id="2" name="Rectangle 1">
              <a:extLst>
                <a:ext uri="{FF2B5EF4-FFF2-40B4-BE49-F238E27FC236}">
                  <a16:creationId xmlns:a16="http://schemas.microsoft.com/office/drawing/2014/main" id="{8308379B-FE2D-4799-BF51-30E354C7C55A}"/>
                </a:ext>
              </a:extLst>
            </p:cNvPr>
            <p:cNvSpPr/>
            <p:nvPr/>
          </p:nvSpPr>
          <p:spPr>
            <a:xfrm>
              <a:off x="613638" y="1261872"/>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440156D-ADDD-4689-B4FB-EE771EB359BC}"/>
                </a:ext>
              </a:extLst>
            </p:cNvPr>
            <p:cNvSpPr/>
            <p:nvPr/>
          </p:nvSpPr>
          <p:spPr>
            <a:xfrm>
              <a:off x="613638" y="126951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2B2CF00A-7EFF-470A-BBE0-FF932DEBA388}"/>
              </a:ext>
            </a:extLst>
          </p:cNvPr>
          <p:cNvSpPr txBox="1"/>
          <p:nvPr/>
        </p:nvSpPr>
        <p:spPr>
          <a:xfrm>
            <a:off x="1362033" y="1380789"/>
            <a:ext cx="4219058" cy="1046440"/>
          </a:xfrm>
          <a:prstGeom prst="rect">
            <a:avLst/>
          </a:prstGeom>
          <a:noFill/>
        </p:spPr>
        <p:txBody>
          <a:bodyPr wrap="square" rtlCol="0">
            <a:spAutoFit/>
          </a:bodyPr>
          <a:lstStyle/>
          <a:p>
            <a:r>
              <a:rPr lang="en-US" sz="1400" b="1" dirty="0">
                <a:solidFill>
                  <a:srgbClr val="34738D"/>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sp>
        <p:nvSpPr>
          <p:cNvPr id="47" name="TextBox 46">
            <a:extLst>
              <a:ext uri="{FF2B5EF4-FFF2-40B4-BE49-F238E27FC236}">
                <a16:creationId xmlns:a16="http://schemas.microsoft.com/office/drawing/2014/main" id="{107D453C-DBB7-4036-9C74-DF872BE95D76}"/>
              </a:ext>
            </a:extLst>
          </p:cNvPr>
          <p:cNvSpPr txBox="1"/>
          <p:nvPr/>
        </p:nvSpPr>
        <p:spPr>
          <a:xfrm>
            <a:off x="6553200" y="762000"/>
            <a:ext cx="3138311" cy="1723549"/>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371135C2-3DAB-483C-8385-6C5F1505841B}"/>
              </a:ext>
            </a:extLst>
          </p:cNvPr>
          <p:cNvSpPr txBox="1"/>
          <p:nvPr/>
        </p:nvSpPr>
        <p:spPr>
          <a:xfrm>
            <a:off x="6553200" y="3124200"/>
            <a:ext cx="5410200" cy="3108543"/>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967D7EB1-8D22-47B6-9997-0CFBE2083FF4}"/>
              </a:ext>
            </a:extLst>
          </p:cNvPr>
          <p:cNvSpPr txBox="1"/>
          <p:nvPr/>
        </p:nvSpPr>
        <p:spPr>
          <a:xfrm>
            <a:off x="1406264" y="3047995"/>
            <a:ext cx="4219058" cy="1046440"/>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sp>
        <p:nvSpPr>
          <p:cNvPr id="68" name="TextBox 67">
            <a:extLst>
              <a:ext uri="{FF2B5EF4-FFF2-40B4-BE49-F238E27FC236}">
                <a16:creationId xmlns:a16="http://schemas.microsoft.com/office/drawing/2014/main" id="{B6E17B2A-B34B-4E72-9E91-16AC6B935ECF}"/>
              </a:ext>
            </a:extLst>
          </p:cNvPr>
          <p:cNvSpPr txBox="1"/>
          <p:nvPr/>
        </p:nvSpPr>
        <p:spPr>
          <a:xfrm>
            <a:off x="1353505" y="4762450"/>
            <a:ext cx="4219058" cy="1046440"/>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grpSp>
        <p:nvGrpSpPr>
          <p:cNvPr id="80" name="Group 79">
            <a:extLst>
              <a:ext uri="{FF2B5EF4-FFF2-40B4-BE49-F238E27FC236}">
                <a16:creationId xmlns:a16="http://schemas.microsoft.com/office/drawing/2014/main" id="{548D5BBA-6619-4B79-B655-AE2B1F90FC07}"/>
              </a:ext>
            </a:extLst>
          </p:cNvPr>
          <p:cNvGrpSpPr/>
          <p:nvPr/>
        </p:nvGrpSpPr>
        <p:grpSpPr>
          <a:xfrm>
            <a:off x="84728" y="1903688"/>
            <a:ext cx="1569775" cy="553998"/>
            <a:chOff x="84728" y="1903688"/>
            <a:chExt cx="1569775" cy="553998"/>
          </a:xfrm>
        </p:grpSpPr>
        <p:sp>
          <p:nvSpPr>
            <p:cNvPr id="37" name="Freeform: Shape 36">
              <a:extLst>
                <a:ext uri="{FF2B5EF4-FFF2-40B4-BE49-F238E27FC236}">
                  <a16:creationId xmlns:a16="http://schemas.microsoft.com/office/drawing/2014/main" id="{F4E3A999-BFD9-49A4-8B70-F30B05EDF1D1}"/>
                </a:ext>
              </a:extLst>
            </p:cNvPr>
            <p:cNvSpPr/>
            <p:nvPr/>
          </p:nvSpPr>
          <p:spPr>
            <a:xfrm rot="18889795">
              <a:off x="608608" y="1388903"/>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4D47536-7F38-4FFA-80D2-C630D935DCBE}"/>
                </a:ext>
              </a:extLst>
            </p:cNvPr>
            <p:cNvSpPr txBox="1">
              <a:spLocks noChangeArrowheads="1"/>
            </p:cNvSpPr>
            <p:nvPr/>
          </p:nvSpPr>
          <p:spPr bwMode="auto">
            <a:xfrm>
              <a:off x="625608" y="1903688"/>
              <a:ext cx="55778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01</a:t>
              </a:r>
            </a:p>
          </p:txBody>
        </p:sp>
      </p:grpSp>
      <p:grpSp>
        <p:nvGrpSpPr>
          <p:cNvPr id="46" name="Group 45">
            <a:extLst>
              <a:ext uri="{FF2B5EF4-FFF2-40B4-BE49-F238E27FC236}">
                <a16:creationId xmlns:a16="http://schemas.microsoft.com/office/drawing/2014/main" id="{9E9BB664-8C3F-47EC-83D6-F6E5D968933B}"/>
              </a:ext>
            </a:extLst>
          </p:cNvPr>
          <p:cNvGrpSpPr/>
          <p:nvPr/>
        </p:nvGrpSpPr>
        <p:grpSpPr>
          <a:xfrm>
            <a:off x="2643606" y="1143000"/>
            <a:ext cx="3262929" cy="228600"/>
            <a:chOff x="5797296" y="3273552"/>
            <a:chExt cx="3262929" cy="228600"/>
          </a:xfrm>
        </p:grpSpPr>
        <p:sp>
          <p:nvSpPr>
            <p:cNvPr id="10" name="Freeform: Shape 9">
              <a:extLst>
                <a:ext uri="{FF2B5EF4-FFF2-40B4-BE49-F238E27FC236}">
                  <a16:creationId xmlns:a16="http://schemas.microsoft.com/office/drawing/2014/main" id="{1036256A-CFF9-4233-8F1A-9754B817EB4E}"/>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E6BB89E2-AEB9-4E91-B7A7-B90BE4560124}"/>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2" name="Group 81">
            <a:extLst>
              <a:ext uri="{FF2B5EF4-FFF2-40B4-BE49-F238E27FC236}">
                <a16:creationId xmlns:a16="http://schemas.microsoft.com/office/drawing/2014/main" id="{5C3B3D29-5CD9-4846-971B-ACB43EDE1F6B}"/>
              </a:ext>
            </a:extLst>
          </p:cNvPr>
          <p:cNvGrpSpPr/>
          <p:nvPr/>
        </p:nvGrpSpPr>
        <p:grpSpPr>
          <a:xfrm>
            <a:off x="76200" y="5297711"/>
            <a:ext cx="1569775" cy="553998"/>
            <a:chOff x="76200" y="5277804"/>
            <a:chExt cx="1569775" cy="553998"/>
          </a:xfrm>
        </p:grpSpPr>
        <p:sp>
          <p:nvSpPr>
            <p:cNvPr id="66" name="Freeform: Shape 65">
              <a:extLst>
                <a:ext uri="{FF2B5EF4-FFF2-40B4-BE49-F238E27FC236}">
                  <a16:creationId xmlns:a16="http://schemas.microsoft.com/office/drawing/2014/main" id="{1E2C3EBF-DCF7-4914-A6F7-DB45B2E65E86}"/>
                </a:ext>
              </a:extLst>
            </p:cNvPr>
            <p:cNvSpPr/>
            <p:nvPr/>
          </p:nvSpPr>
          <p:spPr>
            <a:xfrm rot="18889795">
              <a:off x="600080" y="4770564"/>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59C6F934-8DC8-4ECD-8DEE-AC39EA860AF6}"/>
                </a:ext>
              </a:extLst>
            </p:cNvPr>
            <p:cNvSpPr txBox="1">
              <a:spLocks noChangeArrowheads="1"/>
            </p:cNvSpPr>
            <p:nvPr/>
          </p:nvSpPr>
          <p:spPr bwMode="auto">
            <a:xfrm>
              <a:off x="587080" y="5277804"/>
              <a:ext cx="547915"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03</a:t>
              </a:r>
            </a:p>
          </p:txBody>
        </p:sp>
      </p:grpSp>
      <p:grpSp>
        <p:nvGrpSpPr>
          <p:cNvPr id="69" name="Group 68">
            <a:extLst>
              <a:ext uri="{FF2B5EF4-FFF2-40B4-BE49-F238E27FC236}">
                <a16:creationId xmlns:a16="http://schemas.microsoft.com/office/drawing/2014/main" id="{2098C8BF-669D-4A23-9CC0-01FDE7A4A460}"/>
              </a:ext>
            </a:extLst>
          </p:cNvPr>
          <p:cNvGrpSpPr/>
          <p:nvPr/>
        </p:nvGrpSpPr>
        <p:grpSpPr>
          <a:xfrm>
            <a:off x="2635078" y="4524661"/>
            <a:ext cx="3262929" cy="228600"/>
            <a:chOff x="5797296" y="3273552"/>
            <a:chExt cx="3262929" cy="228600"/>
          </a:xfrm>
        </p:grpSpPr>
        <p:sp>
          <p:nvSpPr>
            <p:cNvPr id="70" name="Freeform: Shape 69">
              <a:extLst>
                <a:ext uri="{FF2B5EF4-FFF2-40B4-BE49-F238E27FC236}">
                  <a16:creationId xmlns:a16="http://schemas.microsoft.com/office/drawing/2014/main" id="{A355D7E8-AA63-48E5-A130-9633CC72C230}"/>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Text Box 10">
              <a:extLst>
                <a:ext uri="{FF2B5EF4-FFF2-40B4-BE49-F238E27FC236}">
                  <a16:creationId xmlns:a16="http://schemas.microsoft.com/office/drawing/2014/main" id="{1708019A-F450-46FB-B6FE-087146341F3A}"/>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58" name="Group 57">
            <a:extLst>
              <a:ext uri="{FF2B5EF4-FFF2-40B4-BE49-F238E27FC236}">
                <a16:creationId xmlns:a16="http://schemas.microsoft.com/office/drawing/2014/main" id="{E86F6153-3707-422E-88A4-3B8C83523266}"/>
              </a:ext>
            </a:extLst>
          </p:cNvPr>
          <p:cNvGrpSpPr/>
          <p:nvPr/>
        </p:nvGrpSpPr>
        <p:grpSpPr>
          <a:xfrm>
            <a:off x="2687837" y="2810206"/>
            <a:ext cx="3262929" cy="228600"/>
            <a:chOff x="5797296" y="3273552"/>
            <a:chExt cx="3262929" cy="228600"/>
          </a:xfrm>
        </p:grpSpPr>
        <p:sp>
          <p:nvSpPr>
            <p:cNvPr id="59" name="Freeform: Shape 58">
              <a:extLst>
                <a:ext uri="{FF2B5EF4-FFF2-40B4-BE49-F238E27FC236}">
                  <a16:creationId xmlns:a16="http://schemas.microsoft.com/office/drawing/2014/main" id="{EFC8DBF0-2525-4365-9FE6-5D9D1F91C8B1}"/>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39025DA8-1D49-4F49-8DE8-678192657E89}"/>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1" name="Group 80">
            <a:extLst>
              <a:ext uri="{FF2B5EF4-FFF2-40B4-BE49-F238E27FC236}">
                <a16:creationId xmlns:a16="http://schemas.microsoft.com/office/drawing/2014/main" id="{A2E12502-BAB6-4079-8BAC-53E15EF009A5}"/>
              </a:ext>
            </a:extLst>
          </p:cNvPr>
          <p:cNvGrpSpPr/>
          <p:nvPr/>
        </p:nvGrpSpPr>
        <p:grpSpPr>
          <a:xfrm>
            <a:off x="128959" y="3563349"/>
            <a:ext cx="1569775" cy="553998"/>
            <a:chOff x="128959" y="3563349"/>
            <a:chExt cx="1569775" cy="553998"/>
          </a:xfrm>
        </p:grpSpPr>
        <p:sp>
          <p:nvSpPr>
            <p:cNvPr id="55" name="Freeform: Shape 54">
              <a:extLst>
                <a:ext uri="{FF2B5EF4-FFF2-40B4-BE49-F238E27FC236}">
                  <a16:creationId xmlns:a16="http://schemas.microsoft.com/office/drawing/2014/main" id="{2700FF28-38DE-4E6E-8D8B-98D7339A29E3}"/>
                </a:ext>
              </a:extLst>
            </p:cNvPr>
            <p:cNvSpPr/>
            <p:nvPr/>
          </p:nvSpPr>
          <p:spPr>
            <a:xfrm rot="18889795">
              <a:off x="652839" y="3056109"/>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9F2D0B4E-0F35-4080-AACA-0C44EA1DF527}"/>
                </a:ext>
              </a:extLst>
            </p:cNvPr>
            <p:cNvSpPr txBox="1">
              <a:spLocks noChangeArrowheads="1"/>
            </p:cNvSpPr>
            <p:nvPr/>
          </p:nvSpPr>
          <p:spPr bwMode="auto">
            <a:xfrm>
              <a:off x="638162" y="3563349"/>
              <a:ext cx="55501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02</a:t>
              </a:r>
            </a:p>
          </p:txBody>
        </p:sp>
      </p:grpSp>
    </p:spTree>
    <p:extLst>
      <p:ext uri="{BB962C8B-B14F-4D97-AF65-F5344CB8AC3E}">
        <p14:creationId xmlns:p14="http://schemas.microsoft.com/office/powerpoint/2010/main" val="4117396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8">
                                            <p:txEl>
                                              <p:pRg st="0" end="0"/>
                                            </p:txEl>
                                          </p:spTgt>
                                        </p:tgtEl>
                                        <p:attrNameLst>
                                          <p:attrName>style.visibility</p:attrName>
                                        </p:attrNameLst>
                                      </p:cBhvr>
                                      <p:to>
                                        <p:strVal val="visible"/>
                                      </p:to>
                                    </p:set>
                                    <p:animEffect transition="in" filter="fade">
                                      <p:cBhvr>
                                        <p:cTn id="11" dur="500"/>
                                        <p:tgtEl>
                                          <p:spTgt spid="48">
                                            <p:txEl>
                                              <p:pRg st="0" end="0"/>
                                            </p:txEl>
                                          </p:spTgt>
                                        </p:tgtEl>
                                      </p:cBhvr>
                                    </p:animEffect>
                                    <p:anim calcmode="lin" valueType="num">
                                      <p:cBhvr>
                                        <p:cTn id="12" dur="500" fill="hold"/>
                                        <p:tgtEl>
                                          <p:spTgt spid="4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xEl>
                                              <p:pRg st="2" end="2"/>
                                            </p:txEl>
                                          </p:spTgt>
                                        </p:tgtEl>
                                        <p:attrNameLst>
                                          <p:attrName>style.visibility</p:attrName>
                                        </p:attrNameLst>
                                      </p:cBhvr>
                                      <p:to>
                                        <p:strVal val="visible"/>
                                      </p:to>
                                    </p:set>
                                    <p:animEffect transition="in" filter="fade">
                                      <p:cBhvr>
                                        <p:cTn id="17" dur="500"/>
                                        <p:tgtEl>
                                          <p:spTgt spid="48">
                                            <p:txEl>
                                              <p:pRg st="2" end="2"/>
                                            </p:txEl>
                                          </p:spTgt>
                                        </p:tgtEl>
                                      </p:cBhvr>
                                    </p:animEffect>
                                    <p:anim calcmode="lin" valueType="num">
                                      <p:cBhvr>
                                        <p:cTn id="18" dur="500" fill="hold"/>
                                        <p:tgtEl>
                                          <p:spTgt spid="4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48">
                                            <p:txEl>
                                              <p:pRg st="4" end="4"/>
                                            </p:txEl>
                                          </p:spTgt>
                                        </p:tgtEl>
                                        <p:attrNameLst>
                                          <p:attrName>style.visibility</p:attrName>
                                        </p:attrNameLst>
                                      </p:cBhvr>
                                      <p:to>
                                        <p:strVal val="visible"/>
                                      </p:to>
                                    </p:set>
                                    <p:animEffect transition="in" filter="fade">
                                      <p:cBhvr>
                                        <p:cTn id="23" dur="500"/>
                                        <p:tgtEl>
                                          <p:spTgt spid="48">
                                            <p:txEl>
                                              <p:pRg st="4" end="4"/>
                                            </p:txEl>
                                          </p:spTgt>
                                        </p:tgtEl>
                                      </p:cBhvr>
                                    </p:animEffect>
                                    <p:anim calcmode="lin" valueType="num">
                                      <p:cBhvr>
                                        <p:cTn id="24" dur="500" fill="hold"/>
                                        <p:tgtEl>
                                          <p:spTgt spid="4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4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8">
                                            <p:txEl>
                                              <p:pRg st="6" end="6"/>
                                            </p:txEl>
                                          </p:spTgt>
                                        </p:tgtEl>
                                        <p:attrNameLst>
                                          <p:attrName>style.visibility</p:attrName>
                                        </p:attrNameLst>
                                      </p:cBhvr>
                                      <p:to>
                                        <p:strVal val="visible"/>
                                      </p:to>
                                    </p:set>
                                    <p:animEffect transition="in" filter="fade">
                                      <p:cBhvr>
                                        <p:cTn id="29" dur="500"/>
                                        <p:tgtEl>
                                          <p:spTgt spid="48">
                                            <p:txEl>
                                              <p:pRg st="6" end="6"/>
                                            </p:txEl>
                                          </p:spTgt>
                                        </p:tgtEl>
                                      </p:cBhvr>
                                    </p:animEffect>
                                    <p:anim calcmode="lin" valueType="num">
                                      <p:cBhvr>
                                        <p:cTn id="30" dur="500" fill="hold"/>
                                        <p:tgtEl>
                                          <p:spTgt spid="4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4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48">
                                            <p:txEl>
                                              <p:pRg st="8" end="8"/>
                                            </p:txEl>
                                          </p:spTgt>
                                        </p:tgtEl>
                                        <p:attrNameLst>
                                          <p:attrName>style.visibility</p:attrName>
                                        </p:attrNameLst>
                                      </p:cBhvr>
                                      <p:to>
                                        <p:strVal val="visible"/>
                                      </p:to>
                                    </p:set>
                                    <p:animEffect transition="in" filter="fade">
                                      <p:cBhvr>
                                        <p:cTn id="35" dur="500"/>
                                        <p:tgtEl>
                                          <p:spTgt spid="48">
                                            <p:txEl>
                                              <p:pRg st="8" end="8"/>
                                            </p:txEl>
                                          </p:spTgt>
                                        </p:tgtEl>
                                      </p:cBhvr>
                                    </p:animEffect>
                                    <p:anim calcmode="lin" valueType="num">
                                      <p:cBhvr>
                                        <p:cTn id="36" dur="500" fill="hold"/>
                                        <p:tgtEl>
                                          <p:spTgt spid="48">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48">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12" presetClass="entr" presetSubtype="2" fill="hold" nodeType="afterEffect">
                                  <p:stCondLst>
                                    <p:cond delay="0"/>
                                  </p:stCondLst>
                                  <p:childTnLst>
                                    <p:set>
                                      <p:cBhvr>
                                        <p:cTn id="40" dur="1" fill="hold">
                                          <p:stCondLst>
                                            <p:cond delay="0"/>
                                          </p:stCondLst>
                                        </p:cTn>
                                        <p:tgtEl>
                                          <p:spTgt spid="77"/>
                                        </p:tgtEl>
                                        <p:attrNameLst>
                                          <p:attrName>style.visibility</p:attrName>
                                        </p:attrNameLst>
                                      </p:cBhvr>
                                      <p:to>
                                        <p:strVal val="visible"/>
                                      </p:to>
                                    </p:set>
                                    <p:anim calcmode="lin" valueType="num">
                                      <p:cBhvr additive="base">
                                        <p:cTn id="41" dur="500"/>
                                        <p:tgtEl>
                                          <p:spTgt spid="77"/>
                                        </p:tgtEl>
                                        <p:attrNameLst>
                                          <p:attrName>ppt_x</p:attrName>
                                        </p:attrNameLst>
                                      </p:cBhvr>
                                      <p:tavLst>
                                        <p:tav tm="0">
                                          <p:val>
                                            <p:strVal val="#ppt_x+#ppt_w*1.125000"/>
                                          </p:val>
                                        </p:tav>
                                        <p:tav tm="100000">
                                          <p:val>
                                            <p:strVal val="#ppt_x"/>
                                          </p:val>
                                        </p:tav>
                                      </p:tavLst>
                                    </p:anim>
                                    <p:animEffect transition="in" filter="wipe(left)">
                                      <p:cBhvr>
                                        <p:cTn id="42" dur="500"/>
                                        <p:tgtEl>
                                          <p:spTgt spid="77"/>
                                        </p:tgtEl>
                                      </p:cBhvr>
                                    </p:animEffect>
                                  </p:childTnLst>
                                </p:cTn>
                              </p:par>
                            </p:childTnLst>
                          </p:cTn>
                        </p:par>
                        <p:par>
                          <p:cTn id="43" fill="hold">
                            <p:stCondLst>
                              <p:cond delay="3500"/>
                            </p:stCondLst>
                            <p:childTnLst>
                              <p:par>
                                <p:cTn id="44" presetID="22" presetClass="entr" presetSubtype="1" fill="hold" grpId="0" nodeType="after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wipe(up)">
                                      <p:cBhvr>
                                        <p:cTn id="46" dur="500"/>
                                        <p:tgtEl>
                                          <p:spTgt spid="43"/>
                                        </p:tgtEl>
                                      </p:cBhvr>
                                    </p:animEffect>
                                  </p:childTnLst>
                                </p:cTn>
                              </p:par>
                            </p:childTnLst>
                          </p:cTn>
                        </p:par>
                        <p:par>
                          <p:cTn id="47" fill="hold">
                            <p:stCondLst>
                              <p:cond delay="4000"/>
                            </p:stCondLst>
                            <p:childTnLst>
                              <p:par>
                                <p:cTn id="48" presetID="22" presetClass="entr" presetSubtype="2"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right)">
                                      <p:cBhvr>
                                        <p:cTn id="50" dur="500"/>
                                        <p:tgtEl>
                                          <p:spTgt spid="41"/>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39"/>
                                        </p:tgtEl>
                                        <p:attrNameLst>
                                          <p:attrName>style.visibility</p:attrName>
                                        </p:attrNameLst>
                                      </p:cBhvr>
                                      <p:to>
                                        <p:strVal val="visible"/>
                                      </p:to>
                                    </p:set>
                                    <p:animEffect transition="in" filter="wipe(up)">
                                      <p:cBhvr>
                                        <p:cTn id="53" dur="500"/>
                                        <p:tgtEl>
                                          <p:spTgt spid="39"/>
                                        </p:tgtEl>
                                      </p:cBhvr>
                                    </p:animEffect>
                                  </p:childTnLst>
                                </p:cTn>
                              </p:par>
                            </p:childTnLst>
                          </p:cTn>
                        </p:par>
                        <p:par>
                          <p:cTn id="54" fill="hold">
                            <p:stCondLst>
                              <p:cond delay="4500"/>
                            </p:stCondLst>
                            <p:childTnLst>
                              <p:par>
                                <p:cTn id="55" presetID="16" presetClass="entr" presetSubtype="21"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barn(inVertical)">
                                      <p:cBhvr>
                                        <p:cTn id="57" dur="500"/>
                                        <p:tgtEl>
                                          <p:spTgt spid="80"/>
                                        </p:tgtEl>
                                      </p:cBhvr>
                                    </p:animEffect>
                                  </p:childTnLst>
                                </p:cTn>
                              </p:par>
                            </p:childTnLst>
                          </p:cTn>
                        </p:par>
                        <p:par>
                          <p:cTn id="58" fill="hold">
                            <p:stCondLst>
                              <p:cond delay="5000"/>
                            </p:stCondLst>
                            <p:childTnLst>
                              <p:par>
                                <p:cTn id="59" presetID="22" presetClass="entr" presetSubtype="4" fill="hold" grpId="0" nodeType="after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wipe(down)">
                                      <p:cBhvr>
                                        <p:cTn id="61" dur="500"/>
                                        <p:tgtEl>
                                          <p:spTgt spid="16"/>
                                        </p:tgtEl>
                                      </p:cBhvr>
                                    </p:animEffect>
                                  </p:childTnLst>
                                </p:cTn>
                              </p:par>
                            </p:childTnLst>
                          </p:cTn>
                        </p:par>
                        <p:par>
                          <p:cTn id="62" fill="hold">
                            <p:stCondLst>
                              <p:cond delay="5500"/>
                            </p:stCondLst>
                            <p:childTnLst>
                              <p:par>
                                <p:cTn id="63" presetID="22" presetClass="entr" presetSubtype="1" fill="hold"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wipe(up)">
                                      <p:cBhvr>
                                        <p:cTn id="65" dur="500"/>
                                        <p:tgtEl>
                                          <p:spTgt spid="46"/>
                                        </p:tgtEl>
                                      </p:cBhvr>
                                    </p:animEffect>
                                  </p:childTnLst>
                                </p:cTn>
                              </p:par>
                            </p:childTnLst>
                          </p:cTn>
                        </p:par>
                        <p:par>
                          <p:cTn id="66" fill="hold">
                            <p:stCondLst>
                              <p:cond delay="6000"/>
                            </p:stCondLst>
                            <p:childTnLst>
                              <p:par>
                                <p:cTn id="67" presetID="12" presetClass="entr" presetSubtype="2" fill="hold" nodeType="afterEffect">
                                  <p:stCondLst>
                                    <p:cond delay="0"/>
                                  </p:stCondLst>
                                  <p:childTnLst>
                                    <p:set>
                                      <p:cBhvr>
                                        <p:cTn id="68" dur="1" fill="hold">
                                          <p:stCondLst>
                                            <p:cond delay="0"/>
                                          </p:stCondLst>
                                        </p:cTn>
                                        <p:tgtEl>
                                          <p:spTgt spid="78"/>
                                        </p:tgtEl>
                                        <p:attrNameLst>
                                          <p:attrName>style.visibility</p:attrName>
                                        </p:attrNameLst>
                                      </p:cBhvr>
                                      <p:to>
                                        <p:strVal val="visible"/>
                                      </p:to>
                                    </p:set>
                                    <p:anim calcmode="lin" valueType="num">
                                      <p:cBhvr additive="base">
                                        <p:cTn id="69" dur="500"/>
                                        <p:tgtEl>
                                          <p:spTgt spid="78"/>
                                        </p:tgtEl>
                                        <p:attrNameLst>
                                          <p:attrName>ppt_x</p:attrName>
                                        </p:attrNameLst>
                                      </p:cBhvr>
                                      <p:tavLst>
                                        <p:tav tm="0">
                                          <p:val>
                                            <p:strVal val="#ppt_x+#ppt_w*1.125000"/>
                                          </p:val>
                                        </p:tav>
                                        <p:tav tm="100000">
                                          <p:val>
                                            <p:strVal val="#ppt_x"/>
                                          </p:val>
                                        </p:tav>
                                      </p:tavLst>
                                    </p:anim>
                                    <p:animEffect transition="in" filter="wipe(left)">
                                      <p:cBhvr>
                                        <p:cTn id="70" dur="500"/>
                                        <p:tgtEl>
                                          <p:spTgt spid="78"/>
                                        </p:tgtEl>
                                      </p:cBhvr>
                                    </p:animEffect>
                                  </p:childTnLst>
                                </p:cTn>
                              </p:par>
                            </p:childTnLst>
                          </p:cTn>
                        </p:par>
                        <p:par>
                          <p:cTn id="71" fill="hold">
                            <p:stCondLst>
                              <p:cond delay="6500"/>
                            </p:stCondLst>
                            <p:childTnLst>
                              <p:par>
                                <p:cTn id="72" presetID="22" presetClass="entr" presetSubtype="1"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up)">
                                      <p:cBhvr>
                                        <p:cTn id="74" dur="500"/>
                                        <p:tgtEl>
                                          <p:spTgt spid="57"/>
                                        </p:tgtEl>
                                      </p:cBhvr>
                                    </p:animEffect>
                                  </p:childTnLst>
                                </p:cTn>
                              </p:par>
                            </p:childTnLst>
                          </p:cTn>
                        </p:par>
                        <p:par>
                          <p:cTn id="75" fill="hold">
                            <p:stCondLst>
                              <p:cond delay="7000"/>
                            </p:stCondLst>
                            <p:childTnLst>
                              <p:par>
                                <p:cTn id="76" presetID="22" presetClass="entr" presetSubtype="2" fill="hold" grpId="0" nodeType="afterEffect">
                                  <p:stCondLst>
                                    <p:cond delay="0"/>
                                  </p:stCondLst>
                                  <p:childTnLst>
                                    <p:set>
                                      <p:cBhvr>
                                        <p:cTn id="77" dur="1" fill="hold">
                                          <p:stCondLst>
                                            <p:cond delay="0"/>
                                          </p:stCondLst>
                                        </p:cTn>
                                        <p:tgtEl>
                                          <p:spTgt spid="52"/>
                                        </p:tgtEl>
                                        <p:attrNameLst>
                                          <p:attrName>style.visibility</p:attrName>
                                        </p:attrNameLst>
                                      </p:cBhvr>
                                      <p:to>
                                        <p:strVal val="visible"/>
                                      </p:to>
                                    </p:set>
                                    <p:animEffect transition="in" filter="wipe(right)">
                                      <p:cBhvr>
                                        <p:cTn id="78" dur="500"/>
                                        <p:tgtEl>
                                          <p:spTgt spid="52"/>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500"/>
                                        <p:tgtEl>
                                          <p:spTgt spid="51"/>
                                        </p:tgtEl>
                                      </p:cBhvr>
                                    </p:animEffect>
                                  </p:childTnLst>
                                </p:cTn>
                              </p:par>
                            </p:childTnLst>
                          </p:cTn>
                        </p:par>
                        <p:par>
                          <p:cTn id="82" fill="hold">
                            <p:stCondLst>
                              <p:cond delay="7500"/>
                            </p:stCondLst>
                            <p:childTnLst>
                              <p:par>
                                <p:cTn id="83" presetID="16" presetClass="entr" presetSubtype="21" fill="hold" nodeType="afterEffect">
                                  <p:stCondLst>
                                    <p:cond delay="0"/>
                                  </p:stCondLst>
                                  <p:childTnLst>
                                    <p:set>
                                      <p:cBhvr>
                                        <p:cTn id="84" dur="1" fill="hold">
                                          <p:stCondLst>
                                            <p:cond delay="0"/>
                                          </p:stCondLst>
                                        </p:cTn>
                                        <p:tgtEl>
                                          <p:spTgt spid="81"/>
                                        </p:tgtEl>
                                        <p:attrNameLst>
                                          <p:attrName>style.visibility</p:attrName>
                                        </p:attrNameLst>
                                      </p:cBhvr>
                                      <p:to>
                                        <p:strVal val="visible"/>
                                      </p:to>
                                    </p:set>
                                    <p:animEffect transition="in" filter="barn(inVertical)">
                                      <p:cBhvr>
                                        <p:cTn id="85" dur="500"/>
                                        <p:tgtEl>
                                          <p:spTgt spid="81"/>
                                        </p:tgtEl>
                                      </p:cBhvr>
                                    </p:animEffect>
                                  </p:childTnLst>
                                </p:cTn>
                              </p:par>
                            </p:childTnLst>
                          </p:cTn>
                        </p:par>
                        <p:par>
                          <p:cTn id="86" fill="hold">
                            <p:stCondLst>
                              <p:cond delay="8000"/>
                            </p:stCondLst>
                            <p:childTnLst>
                              <p:par>
                                <p:cTn id="87" presetID="22" presetClass="entr" presetSubtype="4" fill="hold" grpId="0"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down)">
                                      <p:cBhvr>
                                        <p:cTn id="89" dur="500"/>
                                        <p:tgtEl>
                                          <p:spTgt spid="53"/>
                                        </p:tgtEl>
                                      </p:cBhvr>
                                    </p:animEffect>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58"/>
                                        </p:tgtEl>
                                        <p:attrNameLst>
                                          <p:attrName>style.visibility</p:attrName>
                                        </p:attrNameLst>
                                      </p:cBhvr>
                                      <p:to>
                                        <p:strVal val="visible"/>
                                      </p:to>
                                    </p:set>
                                    <p:animEffect transition="in" filter="wipe(up)">
                                      <p:cBhvr>
                                        <p:cTn id="93" dur="500"/>
                                        <p:tgtEl>
                                          <p:spTgt spid="58"/>
                                        </p:tgtEl>
                                      </p:cBhvr>
                                    </p:animEffect>
                                  </p:childTnLst>
                                </p:cTn>
                              </p:par>
                            </p:childTnLst>
                          </p:cTn>
                        </p:par>
                        <p:par>
                          <p:cTn id="94" fill="hold">
                            <p:stCondLst>
                              <p:cond delay="9000"/>
                            </p:stCondLst>
                            <p:childTnLst>
                              <p:par>
                                <p:cTn id="95" presetID="12" presetClass="entr" presetSubtype="2" fill="hold" nodeType="afterEffect">
                                  <p:stCondLst>
                                    <p:cond delay="0"/>
                                  </p:stCondLst>
                                  <p:childTnLst>
                                    <p:set>
                                      <p:cBhvr>
                                        <p:cTn id="96" dur="1" fill="hold">
                                          <p:stCondLst>
                                            <p:cond delay="0"/>
                                          </p:stCondLst>
                                        </p:cTn>
                                        <p:tgtEl>
                                          <p:spTgt spid="79"/>
                                        </p:tgtEl>
                                        <p:attrNameLst>
                                          <p:attrName>style.visibility</p:attrName>
                                        </p:attrNameLst>
                                      </p:cBhvr>
                                      <p:to>
                                        <p:strVal val="visible"/>
                                      </p:to>
                                    </p:set>
                                    <p:anim calcmode="lin" valueType="num">
                                      <p:cBhvr additive="base">
                                        <p:cTn id="97" dur="500"/>
                                        <p:tgtEl>
                                          <p:spTgt spid="79"/>
                                        </p:tgtEl>
                                        <p:attrNameLst>
                                          <p:attrName>ppt_x</p:attrName>
                                        </p:attrNameLst>
                                      </p:cBhvr>
                                      <p:tavLst>
                                        <p:tav tm="0">
                                          <p:val>
                                            <p:strVal val="#ppt_x+#ppt_w*1.125000"/>
                                          </p:val>
                                        </p:tav>
                                        <p:tav tm="100000">
                                          <p:val>
                                            <p:strVal val="#ppt_x"/>
                                          </p:val>
                                        </p:tav>
                                      </p:tavLst>
                                    </p:anim>
                                    <p:animEffect transition="in" filter="wipe(left)">
                                      <p:cBhvr>
                                        <p:cTn id="98" dur="500"/>
                                        <p:tgtEl>
                                          <p:spTgt spid="79"/>
                                        </p:tgtEl>
                                      </p:cBhvr>
                                    </p:animEffect>
                                  </p:childTnLst>
                                </p:cTn>
                              </p:par>
                            </p:childTnLst>
                          </p:cTn>
                        </p:par>
                        <p:par>
                          <p:cTn id="99" fill="hold">
                            <p:stCondLst>
                              <p:cond delay="9500"/>
                            </p:stCondLst>
                            <p:childTnLst>
                              <p:par>
                                <p:cTn id="100" presetID="22" presetClass="entr" presetSubtype="1"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wipe(up)">
                                      <p:cBhvr>
                                        <p:cTn id="102" dur="500"/>
                                        <p:tgtEl>
                                          <p:spTgt spid="68"/>
                                        </p:tgtEl>
                                      </p:cBhvr>
                                    </p:animEffect>
                                  </p:childTnLst>
                                </p:cTn>
                              </p:par>
                            </p:childTnLst>
                          </p:cTn>
                        </p:par>
                        <p:par>
                          <p:cTn id="103" fill="hold">
                            <p:stCondLst>
                              <p:cond delay="10000"/>
                            </p:stCondLst>
                            <p:childTnLst>
                              <p:par>
                                <p:cTn id="104" presetID="22" presetClass="entr" presetSubtype="2" fill="hold" grpId="0" nodeType="after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wipe(right)">
                                      <p:cBhvr>
                                        <p:cTn id="106" dur="500"/>
                                        <p:tgtEl>
                                          <p:spTgt spid="63"/>
                                        </p:tgtEl>
                                      </p:cBhvr>
                                    </p:animEffect>
                                  </p:childTnLst>
                                </p:cTn>
                              </p:par>
                              <p:par>
                                <p:cTn id="107" presetID="22" presetClass="entr" presetSubtype="1" fill="hold" grpId="0" nodeType="withEffect">
                                  <p:stCondLst>
                                    <p:cond delay="0"/>
                                  </p:stCondLst>
                                  <p:childTnLst>
                                    <p:set>
                                      <p:cBhvr>
                                        <p:cTn id="108" dur="1" fill="hold">
                                          <p:stCondLst>
                                            <p:cond delay="0"/>
                                          </p:stCondLst>
                                        </p:cTn>
                                        <p:tgtEl>
                                          <p:spTgt spid="62"/>
                                        </p:tgtEl>
                                        <p:attrNameLst>
                                          <p:attrName>style.visibility</p:attrName>
                                        </p:attrNameLst>
                                      </p:cBhvr>
                                      <p:to>
                                        <p:strVal val="visible"/>
                                      </p:to>
                                    </p:set>
                                    <p:animEffect transition="in" filter="wipe(up)">
                                      <p:cBhvr>
                                        <p:cTn id="109" dur="500"/>
                                        <p:tgtEl>
                                          <p:spTgt spid="62"/>
                                        </p:tgtEl>
                                      </p:cBhvr>
                                    </p:animEffect>
                                  </p:childTnLst>
                                </p:cTn>
                              </p:par>
                            </p:childTnLst>
                          </p:cTn>
                        </p:par>
                        <p:par>
                          <p:cTn id="110" fill="hold">
                            <p:stCondLst>
                              <p:cond delay="10500"/>
                            </p:stCondLst>
                            <p:childTnLst>
                              <p:par>
                                <p:cTn id="111" presetID="16" presetClass="entr" presetSubtype="21"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Effect transition="in" filter="barn(inVertical)">
                                      <p:cBhvr>
                                        <p:cTn id="113" dur="500"/>
                                        <p:tgtEl>
                                          <p:spTgt spid="82"/>
                                        </p:tgtEl>
                                      </p:cBhvr>
                                    </p:animEffect>
                                  </p:childTnLst>
                                </p:cTn>
                              </p:par>
                            </p:childTnLst>
                          </p:cTn>
                        </p:par>
                        <p:par>
                          <p:cTn id="114" fill="hold">
                            <p:stCondLst>
                              <p:cond delay="11000"/>
                            </p:stCondLst>
                            <p:childTnLst>
                              <p:par>
                                <p:cTn id="115" presetID="22" presetClass="entr" presetSubtype="4"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down)">
                                      <p:cBhvr>
                                        <p:cTn id="117" dur="500"/>
                                        <p:tgtEl>
                                          <p:spTgt spid="64"/>
                                        </p:tgtEl>
                                      </p:cBhvr>
                                    </p:animEffect>
                                  </p:childTnLst>
                                </p:cTn>
                              </p:par>
                            </p:childTnLst>
                          </p:cTn>
                        </p:par>
                        <p:par>
                          <p:cTn id="118" fill="hold">
                            <p:stCondLst>
                              <p:cond delay="11500"/>
                            </p:stCondLst>
                            <p:childTnLst>
                              <p:par>
                                <p:cTn id="119" presetID="22" presetClass="entr" presetSubtype="1" fill="hold" nodeType="afterEffect">
                                  <p:stCondLst>
                                    <p:cond delay="0"/>
                                  </p:stCondLst>
                                  <p:childTnLst>
                                    <p:set>
                                      <p:cBhvr>
                                        <p:cTn id="120" dur="1" fill="hold">
                                          <p:stCondLst>
                                            <p:cond delay="0"/>
                                          </p:stCondLst>
                                        </p:cTn>
                                        <p:tgtEl>
                                          <p:spTgt spid="69"/>
                                        </p:tgtEl>
                                        <p:attrNameLst>
                                          <p:attrName>style.visibility</p:attrName>
                                        </p:attrNameLst>
                                      </p:cBhvr>
                                      <p:to>
                                        <p:strVal val="visible"/>
                                      </p:to>
                                    </p:set>
                                    <p:animEffect transition="in" filter="wipe(up)">
                                      <p:cBhvr>
                                        <p:cTn id="121"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animBg="1"/>
      <p:bldP spid="64" grpId="0" animBg="1"/>
      <p:bldP spid="51" grpId="0" animBg="1"/>
      <p:bldP spid="52" grpId="0" animBg="1"/>
      <p:bldP spid="53" grpId="0" animBg="1"/>
      <p:bldP spid="39" grpId="0" animBg="1"/>
      <p:bldP spid="41" grpId="0" animBg="1"/>
      <p:bldP spid="16" grpId="0" animBg="1"/>
      <p:bldP spid="43" grpId="0"/>
      <p:bldP spid="47" grpId="0"/>
      <p:bldP spid="48" grpId="0" build="p"/>
      <p:bldP spid="57" grpId="0"/>
      <p:bldP spid="6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C65E1C0E-E2AB-42F7-B7E7-42DE7F5B159A}"/>
              </a:ext>
            </a:extLst>
          </p:cNvPr>
          <p:cNvGrpSpPr/>
          <p:nvPr/>
        </p:nvGrpSpPr>
        <p:grpSpPr>
          <a:xfrm rot="17280000">
            <a:off x="601188" y="3703934"/>
            <a:ext cx="1973538" cy="2589361"/>
            <a:chOff x="8107853" y="666113"/>
            <a:chExt cx="2433373" cy="3192687"/>
          </a:xfrm>
        </p:grpSpPr>
        <p:sp>
          <p:nvSpPr>
            <p:cNvPr id="11" name="Freeform: Shape 10">
              <a:extLst>
                <a:ext uri="{FF2B5EF4-FFF2-40B4-BE49-F238E27FC236}">
                  <a16:creationId xmlns:a16="http://schemas.microsoft.com/office/drawing/2014/main" id="{5A7387D7-6A19-45E6-A7D3-694F9D8BBF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34738D"/>
            </a:solidFill>
            <a:ln w="1778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A314D447-9F54-44BA-9996-38849F0573F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5B58B69C-EF42-4FE8-B5C0-20133EB07C82}"/>
              </a:ext>
            </a:extLst>
          </p:cNvPr>
          <p:cNvGrpSpPr/>
          <p:nvPr/>
        </p:nvGrpSpPr>
        <p:grpSpPr>
          <a:xfrm flipV="1">
            <a:off x="2788920" y="3072998"/>
            <a:ext cx="1973536" cy="2589364"/>
            <a:chOff x="8107853" y="666113"/>
            <a:chExt cx="2433373" cy="3192687"/>
          </a:xfrm>
        </p:grpSpPr>
        <p:sp>
          <p:nvSpPr>
            <p:cNvPr id="14" name="Freeform: Shape 13">
              <a:extLst>
                <a:ext uri="{FF2B5EF4-FFF2-40B4-BE49-F238E27FC236}">
                  <a16:creationId xmlns:a16="http://schemas.microsoft.com/office/drawing/2014/main" id="{04BDCF06-FC0E-4A89-8491-4C249245EE02}"/>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189A80"/>
            </a:solidFill>
            <a:ln w="1778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03E03928-21A9-4D83-A91A-408E8724D83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BCBA392F-E3C6-493D-9E9C-F4D0EECFDB9E}"/>
              </a:ext>
            </a:extLst>
          </p:cNvPr>
          <p:cNvGrpSpPr/>
          <p:nvPr/>
        </p:nvGrpSpPr>
        <p:grpSpPr>
          <a:xfrm rot="17280000">
            <a:off x="4066035" y="1197406"/>
            <a:ext cx="1973538" cy="2589361"/>
            <a:chOff x="8107853" y="666113"/>
            <a:chExt cx="2433373" cy="3192687"/>
          </a:xfrm>
        </p:grpSpPr>
        <p:sp>
          <p:nvSpPr>
            <p:cNvPr id="17" name="Freeform: Shape 16">
              <a:extLst>
                <a:ext uri="{FF2B5EF4-FFF2-40B4-BE49-F238E27FC236}">
                  <a16:creationId xmlns:a16="http://schemas.microsoft.com/office/drawing/2014/main" id="{EE1A10EB-63D1-4864-9A93-99E02FA77E23}"/>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EF9D27"/>
            </a:solidFill>
            <a:ln w="177800">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765DC43B-2608-461D-95F3-600BCE54618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7E28A3C5-32B9-4384-B64D-4BCA4C49CE0C}"/>
              </a:ext>
            </a:extLst>
          </p:cNvPr>
          <p:cNvGrpSpPr/>
          <p:nvPr/>
        </p:nvGrpSpPr>
        <p:grpSpPr>
          <a:xfrm>
            <a:off x="6236208" y="1683110"/>
            <a:ext cx="1973536" cy="2589364"/>
            <a:chOff x="8107853" y="666113"/>
            <a:chExt cx="2433373" cy="3192687"/>
          </a:xfrm>
        </p:grpSpPr>
        <p:sp>
          <p:nvSpPr>
            <p:cNvPr id="20" name="Freeform: Shape 19">
              <a:extLst>
                <a:ext uri="{FF2B5EF4-FFF2-40B4-BE49-F238E27FC236}">
                  <a16:creationId xmlns:a16="http://schemas.microsoft.com/office/drawing/2014/main" id="{EFEE0095-9C8E-46B5-AF38-5AFE2A4804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D34132"/>
            </a:solidFill>
            <a:ln w="177800">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9B055EAF-D915-4AEF-A784-2AD9F83253A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78539EDC-CF0C-4738-933A-95F61FC664C0}"/>
              </a:ext>
            </a:extLst>
          </p:cNvPr>
          <p:cNvGrpSpPr/>
          <p:nvPr/>
        </p:nvGrpSpPr>
        <p:grpSpPr>
          <a:xfrm rot="4297412" flipV="1">
            <a:off x="7502471" y="3534406"/>
            <a:ext cx="1973538" cy="2589361"/>
            <a:chOff x="8107853" y="666113"/>
            <a:chExt cx="2433373" cy="3192687"/>
          </a:xfrm>
        </p:grpSpPr>
        <p:sp>
          <p:nvSpPr>
            <p:cNvPr id="23" name="Freeform: Shape 22">
              <a:extLst>
                <a:ext uri="{FF2B5EF4-FFF2-40B4-BE49-F238E27FC236}">
                  <a16:creationId xmlns:a16="http://schemas.microsoft.com/office/drawing/2014/main" id="{582BD67D-B409-4086-A6C1-9560B18016F1}"/>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564267"/>
            </a:solidFill>
            <a:ln w="177800">
              <a:solidFill>
                <a:srgbClr val="5642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9B9DEDB5-C434-4BAB-A30A-E985BD06465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E3D9AA66-A666-4376-B35F-CABCDBE80CDB}"/>
              </a:ext>
            </a:extLst>
          </p:cNvPr>
          <p:cNvGrpSpPr/>
          <p:nvPr/>
        </p:nvGrpSpPr>
        <p:grpSpPr>
          <a:xfrm flipV="1">
            <a:off x="9677400" y="3035576"/>
            <a:ext cx="1973539" cy="2589361"/>
            <a:chOff x="8107853" y="666113"/>
            <a:chExt cx="2433373" cy="3192687"/>
          </a:xfrm>
        </p:grpSpPr>
        <p:sp>
          <p:nvSpPr>
            <p:cNvPr id="27" name="Freeform: Shape 26">
              <a:extLst>
                <a:ext uri="{FF2B5EF4-FFF2-40B4-BE49-F238E27FC236}">
                  <a16:creationId xmlns:a16="http://schemas.microsoft.com/office/drawing/2014/main" id="{5E488663-A182-4B73-9C17-C257F9EB1F57}"/>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686868"/>
            </a:solidFill>
            <a:ln w="177800">
              <a:solidFill>
                <a:srgbClr val="686868"/>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42A73DC-08CF-4A83-8B67-DD515116E8E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Oval 29">
            <a:extLst>
              <a:ext uri="{FF2B5EF4-FFF2-40B4-BE49-F238E27FC236}">
                <a16:creationId xmlns:a16="http://schemas.microsoft.com/office/drawing/2014/main" id="{21C21451-37A2-4ACB-9925-62F094771602}"/>
              </a:ext>
            </a:extLst>
          </p:cNvPr>
          <p:cNvSpPr>
            <a:spLocks noChangeAspect="1"/>
          </p:cNvSpPr>
          <p:nvPr/>
        </p:nvSpPr>
        <p:spPr>
          <a:xfrm>
            <a:off x="2103120" y="464576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31" name="Oval 30">
            <a:extLst>
              <a:ext uri="{FF2B5EF4-FFF2-40B4-BE49-F238E27FC236}">
                <a16:creationId xmlns:a16="http://schemas.microsoft.com/office/drawing/2014/main" id="{79BEEEB8-D418-4FF7-AFAC-1EC0778E656C}"/>
              </a:ext>
            </a:extLst>
          </p:cNvPr>
          <p:cNvSpPr>
            <a:spLocks noChangeAspect="1"/>
          </p:cNvSpPr>
          <p:nvPr/>
        </p:nvSpPr>
        <p:spPr>
          <a:xfrm>
            <a:off x="3822192" y="333817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32" name="Oval 31">
            <a:extLst>
              <a:ext uri="{FF2B5EF4-FFF2-40B4-BE49-F238E27FC236}">
                <a16:creationId xmlns:a16="http://schemas.microsoft.com/office/drawing/2014/main" id="{8293AD80-B746-45B6-9107-31760D8AC15A}"/>
              </a:ext>
            </a:extLst>
          </p:cNvPr>
          <p:cNvSpPr>
            <a:spLocks noChangeAspect="1"/>
          </p:cNvSpPr>
          <p:nvPr/>
        </p:nvSpPr>
        <p:spPr>
          <a:xfrm>
            <a:off x="5596128" y="214945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33" name="Oval 32">
            <a:extLst>
              <a:ext uri="{FF2B5EF4-FFF2-40B4-BE49-F238E27FC236}">
                <a16:creationId xmlns:a16="http://schemas.microsoft.com/office/drawing/2014/main" id="{289988A0-D2A4-4031-AAC6-94456EB98356}"/>
              </a:ext>
            </a:extLst>
          </p:cNvPr>
          <p:cNvSpPr>
            <a:spLocks noChangeAspect="1"/>
          </p:cNvSpPr>
          <p:nvPr/>
        </p:nvSpPr>
        <p:spPr>
          <a:xfrm>
            <a:off x="7269480" y="344790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34" name="Oval 33">
            <a:extLst>
              <a:ext uri="{FF2B5EF4-FFF2-40B4-BE49-F238E27FC236}">
                <a16:creationId xmlns:a16="http://schemas.microsoft.com/office/drawing/2014/main" id="{1967C144-9E11-44F1-B201-D63189193412}"/>
              </a:ext>
            </a:extLst>
          </p:cNvPr>
          <p:cNvSpPr>
            <a:spLocks noChangeAspect="1"/>
          </p:cNvSpPr>
          <p:nvPr/>
        </p:nvSpPr>
        <p:spPr>
          <a:xfrm>
            <a:off x="9006840" y="461833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35" name="Oval 34">
            <a:extLst>
              <a:ext uri="{FF2B5EF4-FFF2-40B4-BE49-F238E27FC236}">
                <a16:creationId xmlns:a16="http://schemas.microsoft.com/office/drawing/2014/main" id="{0EB55613-B20C-42E3-B64D-82CE7AF8E96B}"/>
              </a:ext>
            </a:extLst>
          </p:cNvPr>
          <p:cNvSpPr>
            <a:spLocks noChangeAspect="1"/>
          </p:cNvSpPr>
          <p:nvPr/>
        </p:nvSpPr>
        <p:spPr>
          <a:xfrm>
            <a:off x="10698480" y="331074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sp>
        <p:nvSpPr>
          <p:cNvPr id="36" name="TextBox 35">
            <a:extLst>
              <a:ext uri="{FF2B5EF4-FFF2-40B4-BE49-F238E27FC236}">
                <a16:creationId xmlns:a16="http://schemas.microsoft.com/office/drawing/2014/main" id="{A2C9B940-0C6B-4DDA-98F1-ACFE5C942457}"/>
              </a:ext>
            </a:extLst>
          </p:cNvPr>
          <p:cNvSpPr txBox="1"/>
          <p:nvPr/>
        </p:nvSpPr>
        <p:spPr>
          <a:xfrm>
            <a:off x="124812" y="2564116"/>
            <a:ext cx="2684038" cy="1148007"/>
          </a:xfrm>
          <a:prstGeom prst="rect">
            <a:avLst/>
          </a:prstGeom>
          <a:noFill/>
        </p:spPr>
        <p:txBody>
          <a:bodyPr wrap="square" rtlCol="0">
            <a:spAutoFit/>
          </a:bodyPr>
          <a:lstStyle/>
          <a:p>
            <a:pPr algn="ctr" defTabSz="1219170">
              <a:spcBef>
                <a:spcPct val="20000"/>
              </a:spcBef>
              <a:defRPr/>
            </a:pPr>
            <a:r>
              <a:rPr lang="en-US" sz="1400" b="1" dirty="0">
                <a:solidFill>
                  <a:srgbClr val="34738D"/>
                </a:solidFill>
                <a:latin typeface="Candara" panose="020E0502030303020204" pitchFamily="34" charset="0"/>
              </a:rPr>
              <a:t>LOREM IPSUM</a:t>
            </a:r>
            <a:endParaRPr lang="en-US" sz="1400" dirty="0">
              <a:solidFill>
                <a:srgbClr val="34738D"/>
              </a:solidFill>
              <a:latin typeface="Candara" panose="020E0502030303020204" pitchFamily="34" charset="0"/>
            </a:endParaRPr>
          </a:p>
          <a:p>
            <a:pPr algn="ctr" defTabSz="1219170">
              <a:spcBef>
                <a:spcPct val="20000"/>
              </a:spcBef>
              <a:defRPr/>
            </a:pPr>
            <a:r>
              <a:rPr lang="en-US" sz="1300" dirty="0">
                <a:solidFill>
                  <a:srgbClr val="4C4F54"/>
                </a:solidFill>
                <a:latin typeface="Candara" panose="020E0502030303020204" pitchFamily="34" charset="0"/>
              </a:rPr>
              <a:t>Lorem ipsum dolor sit amet, consectetur adipiscing elit , sed do eiusmod tempor incididunt ut labore et dolore magna aliqua. </a:t>
            </a:r>
          </a:p>
        </p:txBody>
      </p:sp>
      <p:sp>
        <p:nvSpPr>
          <p:cNvPr id="38" name="TextBox 37">
            <a:extLst>
              <a:ext uri="{FF2B5EF4-FFF2-40B4-BE49-F238E27FC236}">
                <a16:creationId xmlns:a16="http://schemas.microsoft.com/office/drawing/2014/main" id="{D03AAD26-D390-40A0-898F-69F849EFB6AE}"/>
              </a:ext>
            </a:extLst>
          </p:cNvPr>
          <p:cNvSpPr txBox="1"/>
          <p:nvPr/>
        </p:nvSpPr>
        <p:spPr>
          <a:xfrm>
            <a:off x="1801024" y="5605248"/>
            <a:ext cx="3486282" cy="947952"/>
          </a:xfrm>
          <a:prstGeom prst="rect">
            <a:avLst/>
          </a:prstGeom>
          <a:noFill/>
        </p:spPr>
        <p:txBody>
          <a:bodyPr wrap="square" rtlCol="0">
            <a:spAutoFit/>
          </a:bodyPr>
          <a:lstStyle/>
          <a:p>
            <a:pPr algn="ctr" defTabSz="1219170">
              <a:spcBef>
                <a:spcPct val="20000"/>
              </a:spcBef>
              <a:defRPr/>
            </a:pPr>
            <a:r>
              <a:rPr lang="en-US" sz="1400" b="1" dirty="0">
                <a:solidFill>
                  <a:srgbClr val="189A80"/>
                </a:solidFill>
                <a:latin typeface="Candara" panose="020E0502030303020204" pitchFamily="34" charset="0"/>
              </a:rPr>
              <a:t>LOREM IPSUM</a:t>
            </a:r>
            <a:endParaRPr lang="en-US" sz="1400" dirty="0">
              <a:solidFill>
                <a:srgbClr val="189A80"/>
              </a:solidFill>
              <a:latin typeface="Candara" panose="020E0502030303020204" pitchFamily="34" charset="0"/>
            </a:endParaRPr>
          </a:p>
          <a:p>
            <a:pPr algn="ctr" defTabSz="1219170">
              <a:spcBef>
                <a:spcPct val="20000"/>
              </a:spcBef>
              <a:defRPr/>
            </a:pPr>
            <a:r>
              <a:rPr lang="en-US" sz="1300" dirty="0">
                <a:solidFill>
                  <a:srgbClr val="4C4F54"/>
                </a:solidFill>
                <a:latin typeface="Candara" panose="020E0502030303020204" pitchFamily="34" charset="0"/>
              </a:rPr>
              <a:t>Lorem ipsum dolor sit amet, consectetur adipiscing elit , sed do eiusmod tempor incididunt ut labore et dolore magna aliqua. </a:t>
            </a:r>
          </a:p>
        </p:txBody>
      </p:sp>
      <p:sp>
        <p:nvSpPr>
          <p:cNvPr id="40" name="TextBox 39">
            <a:extLst>
              <a:ext uri="{FF2B5EF4-FFF2-40B4-BE49-F238E27FC236}">
                <a16:creationId xmlns:a16="http://schemas.microsoft.com/office/drawing/2014/main" id="{C1E38F77-11F3-4050-8352-A67FCD903EE4}"/>
              </a:ext>
            </a:extLst>
          </p:cNvPr>
          <p:cNvSpPr txBox="1"/>
          <p:nvPr/>
        </p:nvSpPr>
        <p:spPr>
          <a:xfrm>
            <a:off x="9510801" y="1642826"/>
            <a:ext cx="2564818" cy="1148007"/>
          </a:xfrm>
          <a:prstGeom prst="rect">
            <a:avLst/>
          </a:prstGeom>
          <a:noFill/>
        </p:spPr>
        <p:txBody>
          <a:bodyPr wrap="square" rtlCol="0">
            <a:spAutoFit/>
          </a:bodyPr>
          <a:lstStyle/>
          <a:p>
            <a:pPr algn="ctr" defTabSz="1219170">
              <a:spcBef>
                <a:spcPct val="20000"/>
              </a:spcBef>
              <a:defRPr/>
            </a:pPr>
            <a:r>
              <a:rPr lang="en-US" sz="1400" b="1" dirty="0">
                <a:solidFill>
                  <a:srgbClr val="686868"/>
                </a:solidFill>
                <a:latin typeface="Candara" panose="020E0502030303020204" pitchFamily="34" charset="0"/>
              </a:rPr>
              <a:t>LOREM IPSUM</a:t>
            </a:r>
            <a:endParaRPr lang="en-US" sz="1400" dirty="0">
              <a:solidFill>
                <a:srgbClr val="686868"/>
              </a:solidFill>
              <a:latin typeface="Candara" panose="020E0502030303020204" pitchFamily="34" charset="0"/>
            </a:endParaRPr>
          </a:p>
          <a:p>
            <a:pPr algn="ctr" defTabSz="1219170">
              <a:spcBef>
                <a:spcPct val="20000"/>
              </a:spcBef>
              <a:defRPr/>
            </a:pPr>
            <a:r>
              <a:rPr lang="en-US" sz="1300" dirty="0">
                <a:solidFill>
                  <a:srgbClr val="4C4F54"/>
                </a:solidFill>
                <a:latin typeface="Candara" panose="020E0502030303020204" pitchFamily="34" charset="0"/>
              </a:rPr>
              <a:t>Lorem ipsum dolor sit amet, consectetur adipiscing elit , sed do eiusmod tempor incididunt ut labore et dolore magna aliqua. </a:t>
            </a:r>
          </a:p>
        </p:txBody>
      </p:sp>
      <p:sp>
        <p:nvSpPr>
          <p:cNvPr id="42" name="TextBox 41">
            <a:extLst>
              <a:ext uri="{FF2B5EF4-FFF2-40B4-BE49-F238E27FC236}">
                <a16:creationId xmlns:a16="http://schemas.microsoft.com/office/drawing/2014/main" id="{20C4EBFC-0C56-453C-AFD7-03F135E3DEE5}"/>
              </a:ext>
            </a:extLst>
          </p:cNvPr>
          <p:cNvSpPr txBox="1"/>
          <p:nvPr/>
        </p:nvSpPr>
        <p:spPr>
          <a:xfrm>
            <a:off x="6347483" y="5605248"/>
            <a:ext cx="3247240" cy="947952"/>
          </a:xfrm>
          <a:prstGeom prst="rect">
            <a:avLst/>
          </a:prstGeom>
          <a:noFill/>
        </p:spPr>
        <p:txBody>
          <a:bodyPr wrap="square" rtlCol="0">
            <a:spAutoFit/>
          </a:bodyPr>
          <a:lstStyle/>
          <a:p>
            <a:pPr algn="ctr" defTabSz="1219170">
              <a:spcBef>
                <a:spcPct val="20000"/>
              </a:spcBef>
              <a:defRPr/>
            </a:pPr>
            <a:r>
              <a:rPr lang="en-US" sz="1400" b="1" dirty="0">
                <a:solidFill>
                  <a:srgbClr val="564267"/>
                </a:solidFill>
                <a:latin typeface="Candara" panose="020E0502030303020204" pitchFamily="34" charset="0"/>
              </a:rPr>
              <a:t>LOREM IPSUM</a:t>
            </a:r>
            <a:endParaRPr lang="en-US" sz="1400" dirty="0">
              <a:solidFill>
                <a:srgbClr val="564267"/>
              </a:solidFill>
              <a:latin typeface="Candara" panose="020E0502030303020204" pitchFamily="34" charset="0"/>
            </a:endParaRPr>
          </a:p>
          <a:p>
            <a:pPr algn="ctr" defTabSz="1219170">
              <a:spcBef>
                <a:spcPct val="20000"/>
              </a:spcBef>
              <a:defRPr/>
            </a:pPr>
            <a:r>
              <a:rPr lang="en-US" sz="1300" dirty="0">
                <a:solidFill>
                  <a:srgbClr val="4C4F54"/>
                </a:solidFill>
                <a:latin typeface="Candara" panose="020E0502030303020204" pitchFamily="34" charset="0"/>
              </a:rPr>
              <a:t>Lorem ipsum dolor sit amet, consectetur adipiscing elit , sed do eiusmod tempor incididunt ut labore et dolore magna aliqua. </a:t>
            </a:r>
          </a:p>
        </p:txBody>
      </p:sp>
      <p:sp>
        <p:nvSpPr>
          <p:cNvPr id="44" name="TextBox 43">
            <a:extLst>
              <a:ext uri="{FF2B5EF4-FFF2-40B4-BE49-F238E27FC236}">
                <a16:creationId xmlns:a16="http://schemas.microsoft.com/office/drawing/2014/main" id="{24CFB70F-929D-4462-A583-AE917D8B7359}"/>
              </a:ext>
            </a:extLst>
          </p:cNvPr>
          <p:cNvSpPr txBox="1"/>
          <p:nvPr/>
        </p:nvSpPr>
        <p:spPr>
          <a:xfrm>
            <a:off x="4738743" y="3746606"/>
            <a:ext cx="2119506" cy="1548116"/>
          </a:xfrm>
          <a:prstGeom prst="rect">
            <a:avLst/>
          </a:prstGeom>
          <a:noFill/>
        </p:spPr>
        <p:txBody>
          <a:bodyPr wrap="square" rtlCol="0">
            <a:spAutoFit/>
          </a:bodyPr>
          <a:lstStyle/>
          <a:p>
            <a:pPr algn="ctr" defTabSz="1219170">
              <a:spcBef>
                <a:spcPct val="20000"/>
              </a:spcBef>
              <a:defRPr/>
            </a:pPr>
            <a:r>
              <a:rPr lang="en-US" sz="1400" b="1" dirty="0">
                <a:solidFill>
                  <a:srgbClr val="EF9D27"/>
                </a:solidFill>
                <a:latin typeface="Candara" panose="020E0502030303020204" pitchFamily="34" charset="0"/>
              </a:rPr>
              <a:t>LOREM IPSUM</a:t>
            </a:r>
            <a:endParaRPr lang="en-US" sz="1400" dirty="0">
              <a:solidFill>
                <a:srgbClr val="EF9D27"/>
              </a:solidFill>
              <a:latin typeface="Candara" panose="020E0502030303020204" pitchFamily="34" charset="0"/>
            </a:endParaRPr>
          </a:p>
          <a:p>
            <a:pPr algn="ctr" defTabSz="1219170">
              <a:spcBef>
                <a:spcPct val="20000"/>
              </a:spcBef>
              <a:defRPr/>
            </a:pPr>
            <a:r>
              <a:rPr lang="en-US" sz="1300" dirty="0">
                <a:solidFill>
                  <a:srgbClr val="4C4F54"/>
                </a:solidFill>
                <a:latin typeface="Candara" panose="020E0502030303020204" pitchFamily="34" charset="0"/>
              </a:rPr>
              <a:t>Lorem ipsum dolor sit amet, consectetur adipiscing elit , sed do eiusmod tempor incididunt ut labore et dolore magna aliqua. </a:t>
            </a:r>
          </a:p>
        </p:txBody>
      </p:sp>
      <p:sp>
        <p:nvSpPr>
          <p:cNvPr id="46" name="TextBox 45">
            <a:extLst>
              <a:ext uri="{FF2B5EF4-FFF2-40B4-BE49-F238E27FC236}">
                <a16:creationId xmlns:a16="http://schemas.microsoft.com/office/drawing/2014/main" id="{2830183F-1049-4A67-A4BA-F74B5B0BA17A}"/>
              </a:ext>
            </a:extLst>
          </p:cNvPr>
          <p:cNvSpPr txBox="1"/>
          <p:nvPr/>
        </p:nvSpPr>
        <p:spPr>
          <a:xfrm>
            <a:off x="6781800" y="860916"/>
            <a:ext cx="2525082" cy="1148007"/>
          </a:xfrm>
          <a:prstGeom prst="rect">
            <a:avLst/>
          </a:prstGeom>
          <a:noFill/>
        </p:spPr>
        <p:txBody>
          <a:bodyPr wrap="square" rtlCol="0">
            <a:spAutoFit/>
          </a:bodyPr>
          <a:lstStyle/>
          <a:p>
            <a:pPr algn="ctr" defTabSz="1219170">
              <a:spcBef>
                <a:spcPct val="20000"/>
              </a:spcBef>
              <a:defRPr/>
            </a:pPr>
            <a:r>
              <a:rPr lang="en-US" sz="1400" b="1" dirty="0">
                <a:solidFill>
                  <a:srgbClr val="D34132"/>
                </a:solidFill>
                <a:latin typeface="Candara" panose="020E0502030303020204" pitchFamily="34" charset="0"/>
              </a:rPr>
              <a:t>LOREM IPSUM</a:t>
            </a:r>
            <a:endParaRPr lang="en-US" sz="1400" dirty="0">
              <a:solidFill>
                <a:srgbClr val="D34132"/>
              </a:solidFill>
              <a:latin typeface="Candara" panose="020E0502030303020204" pitchFamily="34" charset="0"/>
            </a:endParaRPr>
          </a:p>
          <a:p>
            <a:pPr algn="ctr" defTabSz="1219170">
              <a:spcBef>
                <a:spcPct val="20000"/>
              </a:spcBef>
              <a:defRPr/>
            </a:pPr>
            <a:r>
              <a:rPr lang="en-US" sz="1300" dirty="0">
                <a:solidFill>
                  <a:srgbClr val="4C4F54"/>
                </a:solidFill>
                <a:latin typeface="Candara" panose="020E0502030303020204" pitchFamily="34" charset="0"/>
              </a:rPr>
              <a:t>Lorem ipsum dolor sit amet, consectetur adipiscing elit , sed do eiusmod tempor incididunt ut labore et dolore magna aliqua. </a:t>
            </a:r>
          </a:p>
        </p:txBody>
      </p:sp>
      <p:sp>
        <p:nvSpPr>
          <p:cNvPr id="49" name="Freeform 145">
            <a:extLst>
              <a:ext uri="{FF2B5EF4-FFF2-40B4-BE49-F238E27FC236}">
                <a16:creationId xmlns:a16="http://schemas.microsoft.com/office/drawing/2014/main" id="{E00BA997-C314-4940-9B00-68E2D13AACBA}"/>
              </a:ext>
            </a:extLst>
          </p:cNvPr>
          <p:cNvSpPr>
            <a:spLocks noChangeAspect="1" noEditPoints="1"/>
          </p:cNvSpPr>
          <p:nvPr/>
        </p:nvSpPr>
        <p:spPr bwMode="auto">
          <a:xfrm>
            <a:off x="8176244" y="4464194"/>
            <a:ext cx="385284" cy="45720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0" name="Группа 365">
            <a:extLst>
              <a:ext uri="{FF2B5EF4-FFF2-40B4-BE49-F238E27FC236}">
                <a16:creationId xmlns:a16="http://schemas.microsoft.com/office/drawing/2014/main" id="{0CA12042-8042-4FC2-81F6-36108A2E49B1}"/>
              </a:ext>
            </a:extLst>
          </p:cNvPr>
          <p:cNvGrpSpPr>
            <a:grpSpLocks noChangeAspect="1"/>
          </p:cNvGrpSpPr>
          <p:nvPr/>
        </p:nvGrpSpPr>
        <p:grpSpPr>
          <a:xfrm>
            <a:off x="1281808" y="4808831"/>
            <a:ext cx="547541" cy="457200"/>
            <a:chOff x="5824538" y="3263900"/>
            <a:chExt cx="3636963" cy="3036887"/>
          </a:xfrm>
          <a:solidFill>
            <a:schemeClr val="bg1"/>
          </a:solidFill>
          <a:effectLst>
            <a:outerShdw blurRad="63500" sx="102000" sy="102000" algn="ctr" rotWithShape="0">
              <a:prstClr val="black">
                <a:alpha val="40000"/>
              </a:prstClr>
            </a:outerShdw>
          </a:effectLst>
        </p:grpSpPr>
        <p:sp>
          <p:nvSpPr>
            <p:cNvPr id="51" name="Freeform 326">
              <a:extLst>
                <a:ext uri="{FF2B5EF4-FFF2-40B4-BE49-F238E27FC236}">
                  <a16:creationId xmlns:a16="http://schemas.microsoft.com/office/drawing/2014/main" id="{AA2BAE1E-C892-459D-B614-5BAC7CDB5E2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27">
              <a:extLst>
                <a:ext uri="{FF2B5EF4-FFF2-40B4-BE49-F238E27FC236}">
                  <a16:creationId xmlns:a16="http://schemas.microsoft.com/office/drawing/2014/main" id="{343567CD-386C-4BD2-8220-49CE64243E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3" name="Группа 379">
            <a:extLst>
              <a:ext uri="{FF2B5EF4-FFF2-40B4-BE49-F238E27FC236}">
                <a16:creationId xmlns:a16="http://schemas.microsoft.com/office/drawing/2014/main" id="{086EED1F-3711-4715-A319-4FAA1A6573BB}"/>
              </a:ext>
            </a:extLst>
          </p:cNvPr>
          <p:cNvGrpSpPr>
            <a:grpSpLocks noChangeAspect="1"/>
          </p:cNvGrpSpPr>
          <p:nvPr/>
        </p:nvGrpSpPr>
        <p:grpSpPr>
          <a:xfrm>
            <a:off x="4698607" y="2342351"/>
            <a:ext cx="508345" cy="457200"/>
            <a:chOff x="5834063" y="3221038"/>
            <a:chExt cx="2335212" cy="2100262"/>
          </a:xfrm>
          <a:solidFill>
            <a:schemeClr val="bg1"/>
          </a:solidFill>
          <a:effectLst>
            <a:outerShdw blurRad="63500" sx="102000" sy="102000" algn="ctr" rotWithShape="0">
              <a:prstClr val="black">
                <a:alpha val="40000"/>
              </a:prstClr>
            </a:outerShdw>
          </a:effectLst>
        </p:grpSpPr>
        <p:sp>
          <p:nvSpPr>
            <p:cNvPr id="54" name="Freeform 337">
              <a:extLst>
                <a:ext uri="{FF2B5EF4-FFF2-40B4-BE49-F238E27FC236}">
                  <a16:creationId xmlns:a16="http://schemas.microsoft.com/office/drawing/2014/main" id="{ED99D528-7298-437D-B665-43F7C7BBDB66}"/>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38">
              <a:extLst>
                <a:ext uri="{FF2B5EF4-FFF2-40B4-BE49-F238E27FC236}">
                  <a16:creationId xmlns:a16="http://schemas.microsoft.com/office/drawing/2014/main" id="{63F34A4F-BDD5-4FEC-9734-4B952162F23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339">
              <a:extLst>
                <a:ext uri="{FF2B5EF4-FFF2-40B4-BE49-F238E27FC236}">
                  <a16:creationId xmlns:a16="http://schemas.microsoft.com/office/drawing/2014/main" id="{0B17E71F-54DC-43A6-8575-6F2B2C6FA214}"/>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340">
              <a:extLst>
                <a:ext uri="{FF2B5EF4-FFF2-40B4-BE49-F238E27FC236}">
                  <a16:creationId xmlns:a16="http://schemas.microsoft.com/office/drawing/2014/main" id="{2A8C375F-95CF-438C-8AEA-1C6B6F8A104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8" name="Группа 298">
            <a:extLst>
              <a:ext uri="{FF2B5EF4-FFF2-40B4-BE49-F238E27FC236}">
                <a16:creationId xmlns:a16="http://schemas.microsoft.com/office/drawing/2014/main" id="{A2970517-5846-490B-BBD3-DCEF8A75E4CD}"/>
              </a:ext>
            </a:extLst>
          </p:cNvPr>
          <p:cNvGrpSpPr>
            <a:grpSpLocks noChangeAspect="1"/>
          </p:cNvGrpSpPr>
          <p:nvPr/>
        </p:nvGrpSpPr>
        <p:grpSpPr>
          <a:xfrm>
            <a:off x="3511549" y="4139080"/>
            <a:ext cx="459703" cy="457200"/>
            <a:chOff x="5848350" y="3192463"/>
            <a:chExt cx="2041525" cy="2030413"/>
          </a:xfrm>
          <a:solidFill>
            <a:schemeClr val="bg1"/>
          </a:solidFill>
          <a:effectLst>
            <a:outerShdw blurRad="63500" sx="102000" sy="102000" algn="ctr" rotWithShape="0">
              <a:prstClr val="black">
                <a:alpha val="40000"/>
              </a:prstClr>
            </a:outerShdw>
          </a:effectLst>
        </p:grpSpPr>
        <p:sp>
          <p:nvSpPr>
            <p:cNvPr id="59" name="Freeform 266">
              <a:extLst>
                <a:ext uri="{FF2B5EF4-FFF2-40B4-BE49-F238E27FC236}">
                  <a16:creationId xmlns:a16="http://schemas.microsoft.com/office/drawing/2014/main" id="{A815C10E-64EB-4AD7-8B99-C5BE93E76C73}"/>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67">
              <a:extLst>
                <a:ext uri="{FF2B5EF4-FFF2-40B4-BE49-F238E27FC236}">
                  <a16:creationId xmlns:a16="http://schemas.microsoft.com/office/drawing/2014/main" id="{BD32E815-DD5B-455F-ACC6-FAB8580CA01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1" name="Группа 314">
            <a:extLst>
              <a:ext uri="{FF2B5EF4-FFF2-40B4-BE49-F238E27FC236}">
                <a16:creationId xmlns:a16="http://schemas.microsoft.com/office/drawing/2014/main" id="{B409CA71-8E2D-40A6-B777-97EEF3E7B0D3}"/>
              </a:ext>
            </a:extLst>
          </p:cNvPr>
          <p:cNvGrpSpPr>
            <a:grpSpLocks noChangeAspect="1"/>
          </p:cNvGrpSpPr>
          <p:nvPr/>
        </p:nvGrpSpPr>
        <p:grpSpPr>
          <a:xfrm>
            <a:off x="6884498" y="2667216"/>
            <a:ext cx="467657" cy="457200"/>
            <a:chOff x="5829300" y="3186113"/>
            <a:chExt cx="2555875" cy="2498725"/>
          </a:xfrm>
          <a:solidFill>
            <a:schemeClr val="bg1"/>
          </a:solidFill>
          <a:effectLst>
            <a:outerShdw blurRad="63500" sx="102000" sy="102000" algn="ctr" rotWithShape="0">
              <a:prstClr val="black">
                <a:alpha val="40000"/>
              </a:prstClr>
            </a:outerShdw>
          </a:effectLst>
        </p:grpSpPr>
        <p:sp>
          <p:nvSpPr>
            <p:cNvPr id="62" name="Freeform 279">
              <a:extLst>
                <a:ext uri="{FF2B5EF4-FFF2-40B4-BE49-F238E27FC236}">
                  <a16:creationId xmlns:a16="http://schemas.microsoft.com/office/drawing/2014/main" id="{57AA6E1D-BB5A-4BF1-AFFF-DF5D0B815980}"/>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3" name="Freeform 280">
              <a:extLst>
                <a:ext uri="{FF2B5EF4-FFF2-40B4-BE49-F238E27FC236}">
                  <a16:creationId xmlns:a16="http://schemas.microsoft.com/office/drawing/2014/main" id="{71D23EB9-B821-4096-AA07-3339AD99D06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281">
              <a:extLst>
                <a:ext uri="{FF2B5EF4-FFF2-40B4-BE49-F238E27FC236}">
                  <a16:creationId xmlns:a16="http://schemas.microsoft.com/office/drawing/2014/main" id="{EED00688-0E96-43AE-A685-26559C6F3F83}"/>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5" name="Freeform 286">
            <a:extLst>
              <a:ext uri="{FF2B5EF4-FFF2-40B4-BE49-F238E27FC236}">
                <a16:creationId xmlns:a16="http://schemas.microsoft.com/office/drawing/2014/main" id="{0ED0E6B7-948F-45E4-BE2A-45C4CDB0F890}"/>
              </a:ext>
            </a:extLst>
          </p:cNvPr>
          <p:cNvSpPr>
            <a:spLocks noChangeAspect="1" noEditPoints="1"/>
          </p:cNvSpPr>
          <p:nvPr/>
        </p:nvSpPr>
        <p:spPr bwMode="auto">
          <a:xfrm>
            <a:off x="10326981" y="4139080"/>
            <a:ext cx="451534" cy="4572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13085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strVal val="#ppt_w*0.70"/>
                                          </p:val>
                                        </p:tav>
                                        <p:tav tm="100000">
                                          <p:val>
                                            <p:strVal val="#ppt_w"/>
                                          </p:val>
                                        </p:tav>
                                      </p:tavLst>
                                    </p:anim>
                                    <p:anim calcmode="lin" valueType="num">
                                      <p:cBhvr>
                                        <p:cTn id="12" dur="1000" fill="hold"/>
                                        <p:tgtEl>
                                          <p:spTgt spid="10"/>
                                        </p:tgtEl>
                                        <p:attrNameLst>
                                          <p:attrName>ppt_h</p:attrName>
                                        </p:attrNameLst>
                                      </p:cBhvr>
                                      <p:tavLst>
                                        <p:tav tm="0">
                                          <p:val>
                                            <p:strVal val="#ppt_h"/>
                                          </p:val>
                                        </p:tav>
                                        <p:tav tm="100000">
                                          <p:val>
                                            <p:strVal val="#ppt_h"/>
                                          </p:val>
                                        </p:tav>
                                      </p:tavLst>
                                    </p:anim>
                                    <p:animEffect transition="in" filter="fade">
                                      <p:cBhvr>
                                        <p:cTn id="13" dur="1000"/>
                                        <p:tgtEl>
                                          <p:spTgt spid="10"/>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1000"/>
                                        <p:tgtEl>
                                          <p:spTgt spid="36"/>
                                        </p:tgtEl>
                                      </p:cBhvr>
                                    </p:animEffect>
                                    <p:anim calcmode="lin" valueType="num">
                                      <p:cBhvr>
                                        <p:cTn id="30" dur="1000" fill="hold"/>
                                        <p:tgtEl>
                                          <p:spTgt spid="36"/>
                                        </p:tgtEl>
                                        <p:attrNameLst>
                                          <p:attrName>ppt_x</p:attrName>
                                        </p:attrNameLst>
                                      </p:cBhvr>
                                      <p:tavLst>
                                        <p:tav tm="0">
                                          <p:val>
                                            <p:strVal val="#ppt_x"/>
                                          </p:val>
                                        </p:tav>
                                        <p:tav tm="100000">
                                          <p:val>
                                            <p:strVal val="#ppt_x"/>
                                          </p:val>
                                        </p:tav>
                                      </p:tavLst>
                                    </p:anim>
                                    <p:anim calcmode="lin" valueType="num">
                                      <p:cBhvr>
                                        <p:cTn id="31" dur="1000" fill="hold"/>
                                        <p:tgtEl>
                                          <p:spTgt spid="36"/>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5"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1000" fill="hold"/>
                                        <p:tgtEl>
                                          <p:spTgt spid="13"/>
                                        </p:tgtEl>
                                        <p:attrNameLst>
                                          <p:attrName>ppt_w</p:attrName>
                                        </p:attrNameLst>
                                      </p:cBhvr>
                                      <p:tavLst>
                                        <p:tav tm="0">
                                          <p:val>
                                            <p:strVal val="#ppt_w*0.70"/>
                                          </p:val>
                                        </p:tav>
                                        <p:tav tm="100000">
                                          <p:val>
                                            <p:strVal val="#ppt_w"/>
                                          </p:val>
                                        </p:tav>
                                      </p:tavLst>
                                    </p:anim>
                                    <p:anim calcmode="lin" valueType="num">
                                      <p:cBhvr>
                                        <p:cTn id="36" dur="1000" fill="hold"/>
                                        <p:tgtEl>
                                          <p:spTgt spid="13"/>
                                        </p:tgtEl>
                                        <p:attrNameLst>
                                          <p:attrName>ppt_h</p:attrName>
                                        </p:attrNameLst>
                                      </p:cBhvr>
                                      <p:tavLst>
                                        <p:tav tm="0">
                                          <p:val>
                                            <p:strVal val="#ppt_h"/>
                                          </p:val>
                                        </p:tav>
                                        <p:tav tm="100000">
                                          <p:val>
                                            <p:strVal val="#ppt_h"/>
                                          </p:val>
                                        </p:tav>
                                      </p:tavLst>
                                    </p:anim>
                                    <p:animEffect transition="in" filter="fade">
                                      <p:cBhvr>
                                        <p:cTn id="37" dur="1000"/>
                                        <p:tgtEl>
                                          <p:spTgt spid="13"/>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5"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1000" fill="hold"/>
                                        <p:tgtEl>
                                          <p:spTgt spid="16"/>
                                        </p:tgtEl>
                                        <p:attrNameLst>
                                          <p:attrName>ppt_w</p:attrName>
                                        </p:attrNameLst>
                                      </p:cBhvr>
                                      <p:tavLst>
                                        <p:tav tm="0">
                                          <p:val>
                                            <p:strVal val="#ppt_w*0.70"/>
                                          </p:val>
                                        </p:tav>
                                        <p:tav tm="100000">
                                          <p:val>
                                            <p:strVal val="#ppt_w"/>
                                          </p:val>
                                        </p:tav>
                                      </p:tavLst>
                                    </p:anim>
                                    <p:anim calcmode="lin" valueType="num">
                                      <p:cBhvr>
                                        <p:cTn id="60" dur="1000" fill="hold"/>
                                        <p:tgtEl>
                                          <p:spTgt spid="16"/>
                                        </p:tgtEl>
                                        <p:attrNameLst>
                                          <p:attrName>ppt_h</p:attrName>
                                        </p:attrNameLst>
                                      </p:cBhvr>
                                      <p:tavLst>
                                        <p:tav tm="0">
                                          <p:val>
                                            <p:strVal val="#ppt_h"/>
                                          </p:val>
                                        </p:tav>
                                        <p:tav tm="100000">
                                          <p:val>
                                            <p:strVal val="#ppt_h"/>
                                          </p:val>
                                        </p:tav>
                                      </p:tavLst>
                                    </p:anim>
                                    <p:animEffect transition="in" filter="fade">
                                      <p:cBhvr>
                                        <p:cTn id="61" dur="1000"/>
                                        <p:tgtEl>
                                          <p:spTgt spid="16"/>
                                        </p:tgtEl>
                                      </p:cBhvr>
                                    </p:animEffect>
                                  </p:childTnLst>
                                </p:cTn>
                              </p:par>
                            </p:childTnLst>
                          </p:cTn>
                        </p:par>
                        <p:par>
                          <p:cTn id="62" fill="hold">
                            <p:stCondLst>
                              <p:cond delay="7500"/>
                            </p:stCondLst>
                            <p:childTnLst>
                              <p:par>
                                <p:cTn id="63" presetID="53" presetClass="entr" presetSubtype="16"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500" fill="hold"/>
                                        <p:tgtEl>
                                          <p:spTgt spid="32"/>
                                        </p:tgtEl>
                                        <p:attrNameLst>
                                          <p:attrName>ppt_w</p:attrName>
                                        </p:attrNameLst>
                                      </p:cBhvr>
                                      <p:tavLst>
                                        <p:tav tm="0">
                                          <p:val>
                                            <p:fltVal val="0"/>
                                          </p:val>
                                        </p:tav>
                                        <p:tav tm="100000">
                                          <p:val>
                                            <p:strVal val="#ppt_w"/>
                                          </p:val>
                                        </p:tav>
                                      </p:tavLst>
                                    </p:anim>
                                    <p:anim calcmode="lin" valueType="num">
                                      <p:cBhvr>
                                        <p:cTn id="66" dur="500" fill="hold"/>
                                        <p:tgtEl>
                                          <p:spTgt spid="32"/>
                                        </p:tgtEl>
                                        <p:attrNameLst>
                                          <p:attrName>ppt_h</p:attrName>
                                        </p:attrNameLst>
                                      </p:cBhvr>
                                      <p:tavLst>
                                        <p:tav tm="0">
                                          <p:val>
                                            <p:fltVal val="0"/>
                                          </p:val>
                                        </p:tav>
                                        <p:tav tm="100000">
                                          <p:val>
                                            <p:strVal val="#ppt_h"/>
                                          </p:val>
                                        </p:tav>
                                      </p:tavLst>
                                    </p:anim>
                                    <p:animEffect transition="in" filter="fade">
                                      <p:cBhvr>
                                        <p:cTn id="67" dur="500"/>
                                        <p:tgtEl>
                                          <p:spTgt spid="32"/>
                                        </p:tgtEl>
                                      </p:cBhvr>
                                    </p:animEffect>
                                  </p:childTnLst>
                                </p:cTn>
                              </p:par>
                            </p:childTnLst>
                          </p:cTn>
                        </p:par>
                        <p:par>
                          <p:cTn id="68" fill="hold">
                            <p:stCondLst>
                              <p:cond delay="8000"/>
                            </p:stCondLst>
                            <p:childTnLst>
                              <p:par>
                                <p:cTn id="69" presetID="53" presetClass="entr" presetSubtype="16"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p:cTn id="71" dur="500" fill="hold"/>
                                        <p:tgtEl>
                                          <p:spTgt spid="53"/>
                                        </p:tgtEl>
                                        <p:attrNameLst>
                                          <p:attrName>ppt_w</p:attrName>
                                        </p:attrNameLst>
                                      </p:cBhvr>
                                      <p:tavLst>
                                        <p:tav tm="0">
                                          <p:val>
                                            <p:fltVal val="0"/>
                                          </p:val>
                                        </p:tav>
                                        <p:tav tm="100000">
                                          <p:val>
                                            <p:strVal val="#ppt_w"/>
                                          </p:val>
                                        </p:tav>
                                      </p:tavLst>
                                    </p:anim>
                                    <p:anim calcmode="lin" valueType="num">
                                      <p:cBhvr>
                                        <p:cTn id="72" dur="500" fill="hold"/>
                                        <p:tgtEl>
                                          <p:spTgt spid="53"/>
                                        </p:tgtEl>
                                        <p:attrNameLst>
                                          <p:attrName>ppt_h</p:attrName>
                                        </p:attrNameLst>
                                      </p:cBhvr>
                                      <p:tavLst>
                                        <p:tav tm="0">
                                          <p:val>
                                            <p:fltVal val="0"/>
                                          </p:val>
                                        </p:tav>
                                        <p:tav tm="100000">
                                          <p:val>
                                            <p:strVal val="#ppt_h"/>
                                          </p:val>
                                        </p:tav>
                                      </p:tavLst>
                                    </p:anim>
                                    <p:animEffect transition="in" filter="fade">
                                      <p:cBhvr>
                                        <p:cTn id="73" dur="500"/>
                                        <p:tgtEl>
                                          <p:spTgt spid="53"/>
                                        </p:tgtEl>
                                      </p:cBhvr>
                                    </p:animEffect>
                                  </p:childTnLst>
                                </p:cTn>
                              </p:par>
                            </p:childTnLst>
                          </p:cTn>
                        </p:par>
                        <p:par>
                          <p:cTn id="74" fill="hold">
                            <p:stCondLst>
                              <p:cond delay="8500"/>
                            </p:stCondLst>
                            <p:childTnLst>
                              <p:par>
                                <p:cTn id="75" presetID="47" presetClass="entr" presetSubtype="0" fill="hold" grpId="0" nodeType="after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fade">
                                      <p:cBhvr>
                                        <p:cTn id="77" dur="1000"/>
                                        <p:tgtEl>
                                          <p:spTgt spid="44"/>
                                        </p:tgtEl>
                                      </p:cBhvr>
                                    </p:animEffect>
                                    <p:anim calcmode="lin" valueType="num">
                                      <p:cBhvr>
                                        <p:cTn id="78" dur="1000" fill="hold"/>
                                        <p:tgtEl>
                                          <p:spTgt spid="44"/>
                                        </p:tgtEl>
                                        <p:attrNameLst>
                                          <p:attrName>ppt_x</p:attrName>
                                        </p:attrNameLst>
                                      </p:cBhvr>
                                      <p:tavLst>
                                        <p:tav tm="0">
                                          <p:val>
                                            <p:strVal val="#ppt_x"/>
                                          </p:val>
                                        </p:tav>
                                        <p:tav tm="100000">
                                          <p:val>
                                            <p:strVal val="#ppt_x"/>
                                          </p:val>
                                        </p:tav>
                                      </p:tavLst>
                                    </p:anim>
                                    <p:anim calcmode="lin" valueType="num">
                                      <p:cBhvr>
                                        <p:cTn id="79" dur="1000" fill="hold"/>
                                        <p:tgtEl>
                                          <p:spTgt spid="44"/>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55" presetClass="entr" presetSubtype="0"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1000" fill="hold"/>
                                        <p:tgtEl>
                                          <p:spTgt spid="19"/>
                                        </p:tgtEl>
                                        <p:attrNameLst>
                                          <p:attrName>ppt_w</p:attrName>
                                        </p:attrNameLst>
                                      </p:cBhvr>
                                      <p:tavLst>
                                        <p:tav tm="0">
                                          <p:val>
                                            <p:strVal val="#ppt_w*0.70"/>
                                          </p:val>
                                        </p:tav>
                                        <p:tav tm="100000">
                                          <p:val>
                                            <p:strVal val="#ppt_w"/>
                                          </p:val>
                                        </p:tav>
                                      </p:tavLst>
                                    </p:anim>
                                    <p:anim calcmode="lin" valueType="num">
                                      <p:cBhvr>
                                        <p:cTn id="84" dur="1000" fill="hold"/>
                                        <p:tgtEl>
                                          <p:spTgt spid="19"/>
                                        </p:tgtEl>
                                        <p:attrNameLst>
                                          <p:attrName>ppt_h</p:attrName>
                                        </p:attrNameLst>
                                      </p:cBhvr>
                                      <p:tavLst>
                                        <p:tav tm="0">
                                          <p:val>
                                            <p:strVal val="#ppt_h"/>
                                          </p:val>
                                        </p:tav>
                                        <p:tav tm="100000">
                                          <p:val>
                                            <p:strVal val="#ppt_h"/>
                                          </p:val>
                                        </p:tav>
                                      </p:tavLst>
                                    </p:anim>
                                    <p:animEffect transition="in" filter="fade">
                                      <p:cBhvr>
                                        <p:cTn id="85" dur="1000"/>
                                        <p:tgtEl>
                                          <p:spTgt spid="19"/>
                                        </p:tgtEl>
                                      </p:cBhvr>
                                    </p:animEffect>
                                  </p:childTnLst>
                                </p:cTn>
                              </p:par>
                            </p:childTnLst>
                          </p:cTn>
                        </p:par>
                        <p:par>
                          <p:cTn id="86" fill="hold">
                            <p:stCondLst>
                              <p:cond delay="10500"/>
                            </p:stCondLst>
                            <p:childTnLst>
                              <p:par>
                                <p:cTn id="87" presetID="53" presetClass="entr" presetSubtype="16" fill="hold" grpId="0" nodeType="afterEffect">
                                  <p:stCondLst>
                                    <p:cond delay="0"/>
                                  </p:stCondLst>
                                  <p:childTnLst>
                                    <p:set>
                                      <p:cBhvr>
                                        <p:cTn id="88" dur="1" fill="hold">
                                          <p:stCondLst>
                                            <p:cond delay="0"/>
                                          </p:stCondLst>
                                        </p:cTn>
                                        <p:tgtEl>
                                          <p:spTgt spid="33"/>
                                        </p:tgtEl>
                                        <p:attrNameLst>
                                          <p:attrName>style.visibility</p:attrName>
                                        </p:attrNameLst>
                                      </p:cBhvr>
                                      <p:to>
                                        <p:strVal val="visible"/>
                                      </p:to>
                                    </p:set>
                                    <p:anim calcmode="lin" valueType="num">
                                      <p:cBhvr>
                                        <p:cTn id="89" dur="500" fill="hold"/>
                                        <p:tgtEl>
                                          <p:spTgt spid="33"/>
                                        </p:tgtEl>
                                        <p:attrNameLst>
                                          <p:attrName>ppt_w</p:attrName>
                                        </p:attrNameLst>
                                      </p:cBhvr>
                                      <p:tavLst>
                                        <p:tav tm="0">
                                          <p:val>
                                            <p:fltVal val="0"/>
                                          </p:val>
                                        </p:tav>
                                        <p:tav tm="100000">
                                          <p:val>
                                            <p:strVal val="#ppt_w"/>
                                          </p:val>
                                        </p:tav>
                                      </p:tavLst>
                                    </p:anim>
                                    <p:anim calcmode="lin" valueType="num">
                                      <p:cBhvr>
                                        <p:cTn id="90" dur="500" fill="hold"/>
                                        <p:tgtEl>
                                          <p:spTgt spid="33"/>
                                        </p:tgtEl>
                                        <p:attrNameLst>
                                          <p:attrName>ppt_h</p:attrName>
                                        </p:attrNameLst>
                                      </p:cBhvr>
                                      <p:tavLst>
                                        <p:tav tm="0">
                                          <p:val>
                                            <p:fltVal val="0"/>
                                          </p:val>
                                        </p:tav>
                                        <p:tav tm="100000">
                                          <p:val>
                                            <p:strVal val="#ppt_h"/>
                                          </p:val>
                                        </p:tav>
                                      </p:tavLst>
                                    </p:anim>
                                    <p:animEffect transition="in" filter="fade">
                                      <p:cBhvr>
                                        <p:cTn id="91" dur="500"/>
                                        <p:tgtEl>
                                          <p:spTgt spid="33"/>
                                        </p:tgtEl>
                                      </p:cBhvr>
                                    </p:animEffect>
                                  </p:childTnLst>
                                </p:cTn>
                              </p:par>
                            </p:childTnLst>
                          </p:cTn>
                        </p:par>
                        <p:par>
                          <p:cTn id="92" fill="hold">
                            <p:stCondLst>
                              <p:cond delay="11000"/>
                            </p:stCondLst>
                            <p:childTnLst>
                              <p:par>
                                <p:cTn id="93" presetID="53" presetClass="entr" presetSubtype="16" fill="hold" nodeType="afterEffect">
                                  <p:stCondLst>
                                    <p:cond delay="0"/>
                                  </p:stCondLst>
                                  <p:childTnLst>
                                    <p:set>
                                      <p:cBhvr>
                                        <p:cTn id="94" dur="1" fill="hold">
                                          <p:stCondLst>
                                            <p:cond delay="0"/>
                                          </p:stCondLst>
                                        </p:cTn>
                                        <p:tgtEl>
                                          <p:spTgt spid="61"/>
                                        </p:tgtEl>
                                        <p:attrNameLst>
                                          <p:attrName>style.visibility</p:attrName>
                                        </p:attrNameLst>
                                      </p:cBhvr>
                                      <p:to>
                                        <p:strVal val="visible"/>
                                      </p:to>
                                    </p:set>
                                    <p:anim calcmode="lin" valueType="num">
                                      <p:cBhvr>
                                        <p:cTn id="95" dur="500" fill="hold"/>
                                        <p:tgtEl>
                                          <p:spTgt spid="61"/>
                                        </p:tgtEl>
                                        <p:attrNameLst>
                                          <p:attrName>ppt_w</p:attrName>
                                        </p:attrNameLst>
                                      </p:cBhvr>
                                      <p:tavLst>
                                        <p:tav tm="0">
                                          <p:val>
                                            <p:fltVal val="0"/>
                                          </p:val>
                                        </p:tav>
                                        <p:tav tm="100000">
                                          <p:val>
                                            <p:strVal val="#ppt_w"/>
                                          </p:val>
                                        </p:tav>
                                      </p:tavLst>
                                    </p:anim>
                                    <p:anim calcmode="lin" valueType="num">
                                      <p:cBhvr>
                                        <p:cTn id="96" dur="500" fill="hold"/>
                                        <p:tgtEl>
                                          <p:spTgt spid="61"/>
                                        </p:tgtEl>
                                        <p:attrNameLst>
                                          <p:attrName>ppt_h</p:attrName>
                                        </p:attrNameLst>
                                      </p:cBhvr>
                                      <p:tavLst>
                                        <p:tav tm="0">
                                          <p:val>
                                            <p:fltVal val="0"/>
                                          </p:val>
                                        </p:tav>
                                        <p:tav tm="100000">
                                          <p:val>
                                            <p:strVal val="#ppt_h"/>
                                          </p:val>
                                        </p:tav>
                                      </p:tavLst>
                                    </p:anim>
                                    <p:animEffect transition="in" filter="fade">
                                      <p:cBhvr>
                                        <p:cTn id="97" dur="500"/>
                                        <p:tgtEl>
                                          <p:spTgt spid="61"/>
                                        </p:tgtEl>
                                      </p:cBhvr>
                                    </p:animEffect>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Effect transition="in" filter="fade">
                                      <p:cBhvr>
                                        <p:cTn id="101" dur="1000"/>
                                        <p:tgtEl>
                                          <p:spTgt spid="46"/>
                                        </p:tgtEl>
                                      </p:cBhvr>
                                    </p:animEffect>
                                    <p:anim calcmode="lin" valueType="num">
                                      <p:cBhvr>
                                        <p:cTn id="102" dur="1000" fill="hold"/>
                                        <p:tgtEl>
                                          <p:spTgt spid="46"/>
                                        </p:tgtEl>
                                        <p:attrNameLst>
                                          <p:attrName>ppt_x</p:attrName>
                                        </p:attrNameLst>
                                      </p:cBhvr>
                                      <p:tavLst>
                                        <p:tav tm="0">
                                          <p:val>
                                            <p:strVal val="#ppt_x"/>
                                          </p:val>
                                        </p:tav>
                                        <p:tav tm="100000">
                                          <p:val>
                                            <p:strVal val="#ppt_x"/>
                                          </p:val>
                                        </p:tav>
                                      </p:tavLst>
                                    </p:anim>
                                    <p:anim calcmode="lin" valueType="num">
                                      <p:cBhvr>
                                        <p:cTn id="103" dur="1000" fill="hold"/>
                                        <p:tgtEl>
                                          <p:spTgt spid="46"/>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55" presetClass="entr" presetSubtype="0" fill="hold" nodeType="afterEffect">
                                  <p:stCondLst>
                                    <p:cond delay="0"/>
                                  </p:stCondLst>
                                  <p:childTnLst>
                                    <p:set>
                                      <p:cBhvr>
                                        <p:cTn id="106" dur="1" fill="hold">
                                          <p:stCondLst>
                                            <p:cond delay="0"/>
                                          </p:stCondLst>
                                        </p:cTn>
                                        <p:tgtEl>
                                          <p:spTgt spid="22"/>
                                        </p:tgtEl>
                                        <p:attrNameLst>
                                          <p:attrName>style.visibility</p:attrName>
                                        </p:attrNameLst>
                                      </p:cBhvr>
                                      <p:to>
                                        <p:strVal val="visible"/>
                                      </p:to>
                                    </p:set>
                                    <p:anim calcmode="lin" valueType="num">
                                      <p:cBhvr>
                                        <p:cTn id="107" dur="1000" fill="hold"/>
                                        <p:tgtEl>
                                          <p:spTgt spid="22"/>
                                        </p:tgtEl>
                                        <p:attrNameLst>
                                          <p:attrName>ppt_w</p:attrName>
                                        </p:attrNameLst>
                                      </p:cBhvr>
                                      <p:tavLst>
                                        <p:tav tm="0">
                                          <p:val>
                                            <p:strVal val="#ppt_w*0.70"/>
                                          </p:val>
                                        </p:tav>
                                        <p:tav tm="100000">
                                          <p:val>
                                            <p:strVal val="#ppt_w"/>
                                          </p:val>
                                        </p:tav>
                                      </p:tavLst>
                                    </p:anim>
                                    <p:anim calcmode="lin" valueType="num">
                                      <p:cBhvr>
                                        <p:cTn id="108" dur="1000" fill="hold"/>
                                        <p:tgtEl>
                                          <p:spTgt spid="22"/>
                                        </p:tgtEl>
                                        <p:attrNameLst>
                                          <p:attrName>ppt_h</p:attrName>
                                        </p:attrNameLst>
                                      </p:cBhvr>
                                      <p:tavLst>
                                        <p:tav tm="0">
                                          <p:val>
                                            <p:strVal val="#ppt_h"/>
                                          </p:val>
                                        </p:tav>
                                        <p:tav tm="100000">
                                          <p:val>
                                            <p:strVal val="#ppt_h"/>
                                          </p:val>
                                        </p:tav>
                                      </p:tavLst>
                                    </p:anim>
                                    <p:animEffect transition="in" filter="fade">
                                      <p:cBhvr>
                                        <p:cTn id="109" dur="1000"/>
                                        <p:tgtEl>
                                          <p:spTgt spid="22"/>
                                        </p:tgtEl>
                                      </p:cBhvr>
                                    </p:animEffect>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34"/>
                                        </p:tgtEl>
                                        <p:attrNameLst>
                                          <p:attrName>style.visibility</p:attrName>
                                        </p:attrNameLst>
                                      </p:cBhvr>
                                      <p:to>
                                        <p:strVal val="visible"/>
                                      </p:to>
                                    </p:set>
                                    <p:anim calcmode="lin" valueType="num">
                                      <p:cBhvr>
                                        <p:cTn id="113" dur="500" fill="hold"/>
                                        <p:tgtEl>
                                          <p:spTgt spid="34"/>
                                        </p:tgtEl>
                                        <p:attrNameLst>
                                          <p:attrName>ppt_w</p:attrName>
                                        </p:attrNameLst>
                                      </p:cBhvr>
                                      <p:tavLst>
                                        <p:tav tm="0">
                                          <p:val>
                                            <p:fltVal val="0"/>
                                          </p:val>
                                        </p:tav>
                                        <p:tav tm="100000">
                                          <p:val>
                                            <p:strVal val="#ppt_w"/>
                                          </p:val>
                                        </p:tav>
                                      </p:tavLst>
                                    </p:anim>
                                    <p:anim calcmode="lin" valueType="num">
                                      <p:cBhvr>
                                        <p:cTn id="114" dur="500" fill="hold"/>
                                        <p:tgtEl>
                                          <p:spTgt spid="34"/>
                                        </p:tgtEl>
                                        <p:attrNameLst>
                                          <p:attrName>ppt_h</p:attrName>
                                        </p:attrNameLst>
                                      </p:cBhvr>
                                      <p:tavLst>
                                        <p:tav tm="0">
                                          <p:val>
                                            <p:fltVal val="0"/>
                                          </p:val>
                                        </p:tav>
                                        <p:tav tm="100000">
                                          <p:val>
                                            <p:strVal val="#ppt_h"/>
                                          </p:val>
                                        </p:tav>
                                      </p:tavLst>
                                    </p:anim>
                                    <p:animEffect transition="in" filter="fade">
                                      <p:cBhvr>
                                        <p:cTn id="115" dur="500"/>
                                        <p:tgtEl>
                                          <p:spTgt spid="34"/>
                                        </p:tgtEl>
                                      </p:cBhvr>
                                    </p:animEffect>
                                  </p:childTnLst>
                                </p:cTn>
                              </p:par>
                            </p:childTnLst>
                          </p:cTn>
                        </p:par>
                        <p:par>
                          <p:cTn id="116" fill="hold">
                            <p:stCondLst>
                              <p:cond delay="14000"/>
                            </p:stCondLst>
                            <p:childTnLst>
                              <p:par>
                                <p:cTn id="117" presetID="53" presetClass="entr" presetSubtype="16" fill="hold" grpId="0" nodeType="after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p:cTn id="119" dur="500" fill="hold"/>
                                        <p:tgtEl>
                                          <p:spTgt spid="49"/>
                                        </p:tgtEl>
                                        <p:attrNameLst>
                                          <p:attrName>ppt_w</p:attrName>
                                        </p:attrNameLst>
                                      </p:cBhvr>
                                      <p:tavLst>
                                        <p:tav tm="0">
                                          <p:val>
                                            <p:fltVal val="0"/>
                                          </p:val>
                                        </p:tav>
                                        <p:tav tm="100000">
                                          <p:val>
                                            <p:strVal val="#ppt_w"/>
                                          </p:val>
                                        </p:tav>
                                      </p:tavLst>
                                    </p:anim>
                                    <p:anim calcmode="lin" valueType="num">
                                      <p:cBhvr>
                                        <p:cTn id="120" dur="500" fill="hold"/>
                                        <p:tgtEl>
                                          <p:spTgt spid="49"/>
                                        </p:tgtEl>
                                        <p:attrNameLst>
                                          <p:attrName>ppt_h</p:attrName>
                                        </p:attrNameLst>
                                      </p:cBhvr>
                                      <p:tavLst>
                                        <p:tav tm="0">
                                          <p:val>
                                            <p:fltVal val="0"/>
                                          </p:val>
                                        </p:tav>
                                        <p:tav tm="100000">
                                          <p:val>
                                            <p:strVal val="#ppt_h"/>
                                          </p:val>
                                        </p:tav>
                                      </p:tavLst>
                                    </p:anim>
                                    <p:animEffect transition="in" filter="fade">
                                      <p:cBhvr>
                                        <p:cTn id="121" dur="500"/>
                                        <p:tgtEl>
                                          <p:spTgt spid="49"/>
                                        </p:tgtEl>
                                      </p:cBhvr>
                                    </p:animEffect>
                                  </p:childTnLst>
                                </p:cTn>
                              </p:par>
                            </p:childTnLst>
                          </p:cTn>
                        </p:par>
                        <p:par>
                          <p:cTn id="122" fill="hold">
                            <p:stCondLst>
                              <p:cond delay="14500"/>
                            </p:stCondLst>
                            <p:childTnLst>
                              <p:par>
                                <p:cTn id="123" presetID="47" presetClass="entr" presetSubtype="0" fill="hold" grpId="0" nodeType="afterEffect">
                                  <p:stCondLst>
                                    <p:cond delay="0"/>
                                  </p:stCondLst>
                                  <p:childTnLst>
                                    <p:set>
                                      <p:cBhvr>
                                        <p:cTn id="124" dur="1" fill="hold">
                                          <p:stCondLst>
                                            <p:cond delay="0"/>
                                          </p:stCondLst>
                                        </p:cTn>
                                        <p:tgtEl>
                                          <p:spTgt spid="42"/>
                                        </p:tgtEl>
                                        <p:attrNameLst>
                                          <p:attrName>style.visibility</p:attrName>
                                        </p:attrNameLst>
                                      </p:cBhvr>
                                      <p:to>
                                        <p:strVal val="visible"/>
                                      </p:to>
                                    </p:set>
                                    <p:animEffect transition="in" filter="fade">
                                      <p:cBhvr>
                                        <p:cTn id="125" dur="1000"/>
                                        <p:tgtEl>
                                          <p:spTgt spid="42"/>
                                        </p:tgtEl>
                                      </p:cBhvr>
                                    </p:animEffect>
                                    <p:anim calcmode="lin" valueType="num">
                                      <p:cBhvr>
                                        <p:cTn id="126" dur="1000" fill="hold"/>
                                        <p:tgtEl>
                                          <p:spTgt spid="42"/>
                                        </p:tgtEl>
                                        <p:attrNameLst>
                                          <p:attrName>ppt_x</p:attrName>
                                        </p:attrNameLst>
                                      </p:cBhvr>
                                      <p:tavLst>
                                        <p:tav tm="0">
                                          <p:val>
                                            <p:strVal val="#ppt_x"/>
                                          </p:val>
                                        </p:tav>
                                        <p:tav tm="100000">
                                          <p:val>
                                            <p:strVal val="#ppt_x"/>
                                          </p:val>
                                        </p:tav>
                                      </p:tavLst>
                                    </p:anim>
                                    <p:anim calcmode="lin" valueType="num">
                                      <p:cBhvr>
                                        <p:cTn id="127" dur="1000" fill="hold"/>
                                        <p:tgtEl>
                                          <p:spTgt spid="42"/>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55"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 calcmode="lin" valueType="num">
                                      <p:cBhvr>
                                        <p:cTn id="131" dur="1000" fill="hold"/>
                                        <p:tgtEl>
                                          <p:spTgt spid="26"/>
                                        </p:tgtEl>
                                        <p:attrNameLst>
                                          <p:attrName>ppt_w</p:attrName>
                                        </p:attrNameLst>
                                      </p:cBhvr>
                                      <p:tavLst>
                                        <p:tav tm="0">
                                          <p:val>
                                            <p:strVal val="#ppt_w*0.70"/>
                                          </p:val>
                                        </p:tav>
                                        <p:tav tm="100000">
                                          <p:val>
                                            <p:strVal val="#ppt_w"/>
                                          </p:val>
                                        </p:tav>
                                      </p:tavLst>
                                    </p:anim>
                                    <p:anim calcmode="lin" valueType="num">
                                      <p:cBhvr>
                                        <p:cTn id="132" dur="1000" fill="hold"/>
                                        <p:tgtEl>
                                          <p:spTgt spid="26"/>
                                        </p:tgtEl>
                                        <p:attrNameLst>
                                          <p:attrName>ppt_h</p:attrName>
                                        </p:attrNameLst>
                                      </p:cBhvr>
                                      <p:tavLst>
                                        <p:tav tm="0">
                                          <p:val>
                                            <p:strVal val="#ppt_h"/>
                                          </p:val>
                                        </p:tav>
                                        <p:tav tm="100000">
                                          <p:val>
                                            <p:strVal val="#ppt_h"/>
                                          </p:val>
                                        </p:tav>
                                      </p:tavLst>
                                    </p:anim>
                                    <p:animEffect transition="in" filter="fade">
                                      <p:cBhvr>
                                        <p:cTn id="133" dur="1000"/>
                                        <p:tgtEl>
                                          <p:spTgt spid="26"/>
                                        </p:tgtEl>
                                      </p:cBhvr>
                                    </p:animEffect>
                                  </p:childTnLst>
                                </p:cTn>
                              </p:par>
                            </p:childTnLst>
                          </p:cTn>
                        </p:par>
                        <p:par>
                          <p:cTn id="134" fill="hold">
                            <p:stCondLst>
                              <p:cond delay="16500"/>
                            </p:stCondLst>
                            <p:childTnLst>
                              <p:par>
                                <p:cTn id="135" presetID="53" presetClass="entr" presetSubtype="16" fill="hold" grpId="0" nodeType="afterEffect">
                                  <p:stCondLst>
                                    <p:cond delay="0"/>
                                  </p:stCondLst>
                                  <p:childTnLst>
                                    <p:set>
                                      <p:cBhvr>
                                        <p:cTn id="136" dur="1" fill="hold">
                                          <p:stCondLst>
                                            <p:cond delay="0"/>
                                          </p:stCondLst>
                                        </p:cTn>
                                        <p:tgtEl>
                                          <p:spTgt spid="35"/>
                                        </p:tgtEl>
                                        <p:attrNameLst>
                                          <p:attrName>style.visibility</p:attrName>
                                        </p:attrNameLst>
                                      </p:cBhvr>
                                      <p:to>
                                        <p:strVal val="visible"/>
                                      </p:to>
                                    </p:set>
                                    <p:anim calcmode="lin" valueType="num">
                                      <p:cBhvr>
                                        <p:cTn id="137" dur="500" fill="hold"/>
                                        <p:tgtEl>
                                          <p:spTgt spid="35"/>
                                        </p:tgtEl>
                                        <p:attrNameLst>
                                          <p:attrName>ppt_w</p:attrName>
                                        </p:attrNameLst>
                                      </p:cBhvr>
                                      <p:tavLst>
                                        <p:tav tm="0">
                                          <p:val>
                                            <p:fltVal val="0"/>
                                          </p:val>
                                        </p:tav>
                                        <p:tav tm="100000">
                                          <p:val>
                                            <p:strVal val="#ppt_w"/>
                                          </p:val>
                                        </p:tav>
                                      </p:tavLst>
                                    </p:anim>
                                    <p:anim calcmode="lin" valueType="num">
                                      <p:cBhvr>
                                        <p:cTn id="138" dur="500" fill="hold"/>
                                        <p:tgtEl>
                                          <p:spTgt spid="35"/>
                                        </p:tgtEl>
                                        <p:attrNameLst>
                                          <p:attrName>ppt_h</p:attrName>
                                        </p:attrNameLst>
                                      </p:cBhvr>
                                      <p:tavLst>
                                        <p:tav tm="0">
                                          <p:val>
                                            <p:fltVal val="0"/>
                                          </p:val>
                                        </p:tav>
                                        <p:tav tm="100000">
                                          <p:val>
                                            <p:strVal val="#ppt_h"/>
                                          </p:val>
                                        </p:tav>
                                      </p:tavLst>
                                    </p:anim>
                                    <p:animEffect transition="in" filter="fade">
                                      <p:cBhvr>
                                        <p:cTn id="139" dur="500"/>
                                        <p:tgtEl>
                                          <p:spTgt spid="35"/>
                                        </p:tgtEl>
                                      </p:cBhvr>
                                    </p:animEffect>
                                  </p:childTnLst>
                                </p:cTn>
                              </p:par>
                            </p:childTnLst>
                          </p:cTn>
                        </p:par>
                        <p:par>
                          <p:cTn id="140" fill="hold">
                            <p:stCondLst>
                              <p:cond delay="17000"/>
                            </p:stCondLst>
                            <p:childTnLst>
                              <p:par>
                                <p:cTn id="141" presetID="53" presetClass="entr" presetSubtype="16" fill="hold" grpId="0" nodeType="afterEffect">
                                  <p:stCondLst>
                                    <p:cond delay="0"/>
                                  </p:stCondLst>
                                  <p:childTnLst>
                                    <p:set>
                                      <p:cBhvr>
                                        <p:cTn id="142" dur="1" fill="hold">
                                          <p:stCondLst>
                                            <p:cond delay="0"/>
                                          </p:stCondLst>
                                        </p:cTn>
                                        <p:tgtEl>
                                          <p:spTgt spid="65"/>
                                        </p:tgtEl>
                                        <p:attrNameLst>
                                          <p:attrName>style.visibility</p:attrName>
                                        </p:attrNameLst>
                                      </p:cBhvr>
                                      <p:to>
                                        <p:strVal val="visible"/>
                                      </p:to>
                                    </p:set>
                                    <p:anim calcmode="lin" valueType="num">
                                      <p:cBhvr>
                                        <p:cTn id="143" dur="500" fill="hold"/>
                                        <p:tgtEl>
                                          <p:spTgt spid="65"/>
                                        </p:tgtEl>
                                        <p:attrNameLst>
                                          <p:attrName>ppt_w</p:attrName>
                                        </p:attrNameLst>
                                      </p:cBhvr>
                                      <p:tavLst>
                                        <p:tav tm="0">
                                          <p:val>
                                            <p:fltVal val="0"/>
                                          </p:val>
                                        </p:tav>
                                        <p:tav tm="100000">
                                          <p:val>
                                            <p:strVal val="#ppt_w"/>
                                          </p:val>
                                        </p:tav>
                                      </p:tavLst>
                                    </p:anim>
                                    <p:anim calcmode="lin" valueType="num">
                                      <p:cBhvr>
                                        <p:cTn id="144" dur="500" fill="hold"/>
                                        <p:tgtEl>
                                          <p:spTgt spid="65"/>
                                        </p:tgtEl>
                                        <p:attrNameLst>
                                          <p:attrName>ppt_h</p:attrName>
                                        </p:attrNameLst>
                                      </p:cBhvr>
                                      <p:tavLst>
                                        <p:tav tm="0">
                                          <p:val>
                                            <p:fltVal val="0"/>
                                          </p:val>
                                        </p:tav>
                                        <p:tav tm="100000">
                                          <p:val>
                                            <p:strVal val="#ppt_h"/>
                                          </p:val>
                                        </p:tav>
                                      </p:tavLst>
                                    </p:anim>
                                    <p:animEffect transition="in" filter="fade">
                                      <p:cBhvr>
                                        <p:cTn id="145" dur="500"/>
                                        <p:tgtEl>
                                          <p:spTgt spid="65"/>
                                        </p:tgtEl>
                                      </p:cBhvr>
                                    </p:animEffect>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0" grpId="0" animBg="1"/>
      <p:bldP spid="31" grpId="0" animBg="1"/>
      <p:bldP spid="32" grpId="0" animBg="1"/>
      <p:bldP spid="33" grpId="0" animBg="1"/>
      <p:bldP spid="34" grpId="0" animBg="1"/>
      <p:bldP spid="35" grpId="0" animBg="1"/>
      <p:bldP spid="36" grpId="0"/>
      <p:bldP spid="38" grpId="0"/>
      <p:bldP spid="40" grpId="0"/>
      <p:bldP spid="42" grpId="0"/>
      <p:bldP spid="44" grpId="0"/>
      <p:bldP spid="46" grpId="0"/>
      <p:bldP spid="49" grpId="0" animBg="1"/>
      <p:bldP spid="6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D34132"/>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4C4F54"/>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250B9296-5B98-4453-81BF-0E3A05DF17C1}"/>
              </a:ext>
            </a:extLst>
          </p:cNvPr>
          <p:cNvSpPr/>
          <p:nvPr/>
        </p:nvSpPr>
        <p:spPr>
          <a:xfrm>
            <a:off x="2002417" y="2612799"/>
            <a:ext cx="3012863" cy="399641"/>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2139953" y="3056814"/>
            <a:ext cx="2739318" cy="402675"/>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2280388" y="3499328"/>
            <a:ext cx="2460010" cy="392803"/>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2416256" y="3938087"/>
            <a:ext cx="2189784" cy="353860"/>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D34132"/>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1118089" y="2407472"/>
            <a:ext cx="3541304" cy="324311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4C4F54"/>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1FC6788D-1077-4E8B-BD87-65C93DA797CF}"/>
              </a:ext>
            </a:extLst>
          </p:cNvPr>
          <p:cNvCxnSpPr>
            <a:cxnSpLocks/>
          </p:cNvCxnSpPr>
          <p:nvPr/>
        </p:nvCxnSpPr>
        <p:spPr>
          <a:xfrm flipV="1">
            <a:off x="5114471" y="2464941"/>
            <a:ext cx="1935788" cy="375796"/>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72C7F83-E742-48E4-AAF3-7AF7161BEF2A}"/>
              </a:ext>
            </a:extLst>
          </p:cNvPr>
          <p:cNvCxnSpPr>
            <a:cxnSpLocks/>
          </p:cNvCxnSpPr>
          <p:nvPr/>
        </p:nvCxnSpPr>
        <p:spPr>
          <a:xfrm>
            <a:off x="4978462" y="3251510"/>
            <a:ext cx="1813996" cy="254632"/>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E2019A7-4907-4394-A90C-353E12184C7E}"/>
              </a:ext>
            </a:extLst>
          </p:cNvPr>
          <p:cNvCxnSpPr>
            <a:cxnSpLocks/>
          </p:cNvCxnSpPr>
          <p:nvPr/>
        </p:nvCxnSpPr>
        <p:spPr>
          <a:xfrm>
            <a:off x="4839589" y="3747490"/>
            <a:ext cx="1652101" cy="745388"/>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0E06E18-0420-4880-A7EF-13BC3E698DAC}"/>
              </a:ext>
            </a:extLst>
          </p:cNvPr>
          <p:cNvCxnSpPr>
            <a:cxnSpLocks/>
          </p:cNvCxnSpPr>
          <p:nvPr/>
        </p:nvCxnSpPr>
        <p:spPr>
          <a:xfrm>
            <a:off x="4659393" y="4161038"/>
            <a:ext cx="1622512" cy="1328977"/>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8" name="Freeform: Shape 57">
            <a:extLst>
              <a:ext uri="{FF2B5EF4-FFF2-40B4-BE49-F238E27FC236}">
                <a16:creationId xmlns:a16="http://schemas.microsoft.com/office/drawing/2014/main" id="{D785E9E7-280E-4A99-84B7-AE7212A6524E}"/>
              </a:ext>
            </a:extLst>
          </p:cNvPr>
          <p:cNvSpPr>
            <a:spLocks noChangeAspect="1"/>
          </p:cNvSpPr>
          <p:nvPr/>
        </p:nvSpPr>
        <p:spPr>
          <a:xfrm>
            <a:off x="7200812" y="217887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59" name="Freeform: Shape 58">
            <a:extLst>
              <a:ext uri="{FF2B5EF4-FFF2-40B4-BE49-F238E27FC236}">
                <a16:creationId xmlns:a16="http://schemas.microsoft.com/office/drawing/2014/main" id="{9D6FAFEE-8DDF-4E1B-86A2-E10F090F43DD}"/>
              </a:ext>
            </a:extLst>
          </p:cNvPr>
          <p:cNvSpPr>
            <a:spLocks noChangeAspect="1"/>
          </p:cNvSpPr>
          <p:nvPr/>
        </p:nvSpPr>
        <p:spPr>
          <a:xfrm>
            <a:off x="6925930" y="332022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0" name="Freeform: Shape 59">
            <a:extLst>
              <a:ext uri="{FF2B5EF4-FFF2-40B4-BE49-F238E27FC236}">
                <a16:creationId xmlns:a16="http://schemas.microsoft.com/office/drawing/2014/main" id="{2B16EE4E-E962-43F6-8727-D593A0D985E7}"/>
              </a:ext>
            </a:extLst>
          </p:cNvPr>
          <p:cNvSpPr>
            <a:spLocks noChangeAspect="1"/>
          </p:cNvSpPr>
          <p:nvPr/>
        </p:nvSpPr>
        <p:spPr>
          <a:xfrm>
            <a:off x="6593059" y="4412517"/>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1" name="Freeform: Shape 60">
            <a:extLst>
              <a:ext uri="{FF2B5EF4-FFF2-40B4-BE49-F238E27FC236}">
                <a16:creationId xmlns:a16="http://schemas.microsoft.com/office/drawing/2014/main" id="{8FBE1893-2686-4753-8A4A-D3B42C1690AB}"/>
              </a:ext>
            </a:extLst>
          </p:cNvPr>
          <p:cNvSpPr>
            <a:spLocks noChangeAspect="1"/>
          </p:cNvSpPr>
          <p:nvPr/>
        </p:nvSpPr>
        <p:spPr>
          <a:xfrm>
            <a:off x="6335258" y="5490015"/>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2" name="TextBox 61">
            <a:extLst>
              <a:ext uri="{FF2B5EF4-FFF2-40B4-BE49-F238E27FC236}">
                <a16:creationId xmlns:a16="http://schemas.microsoft.com/office/drawing/2014/main" id="{5E5A6DA3-5ED6-4858-BCF2-31B6DD87A1CE}"/>
              </a:ext>
            </a:extLst>
          </p:cNvPr>
          <p:cNvSpPr txBox="1"/>
          <p:nvPr/>
        </p:nvSpPr>
        <p:spPr>
          <a:xfrm>
            <a:off x="7715378" y="1957597"/>
            <a:ext cx="4380988"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3" name="TextBox 62">
            <a:extLst>
              <a:ext uri="{FF2B5EF4-FFF2-40B4-BE49-F238E27FC236}">
                <a16:creationId xmlns:a16="http://schemas.microsoft.com/office/drawing/2014/main" id="{DE4E9516-1279-4620-B386-2F0D5385F2AD}"/>
              </a:ext>
            </a:extLst>
          </p:cNvPr>
          <p:cNvSpPr txBox="1"/>
          <p:nvPr/>
        </p:nvSpPr>
        <p:spPr>
          <a:xfrm>
            <a:off x="7448540" y="3102351"/>
            <a:ext cx="4380988"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4" name="TextBox 63">
            <a:extLst>
              <a:ext uri="{FF2B5EF4-FFF2-40B4-BE49-F238E27FC236}">
                <a16:creationId xmlns:a16="http://schemas.microsoft.com/office/drawing/2014/main" id="{1E7F048E-FD53-4ACB-9817-B8CD83FA0F96}"/>
              </a:ext>
            </a:extLst>
          </p:cNvPr>
          <p:cNvSpPr txBox="1"/>
          <p:nvPr/>
        </p:nvSpPr>
        <p:spPr>
          <a:xfrm>
            <a:off x="7122631" y="4189269"/>
            <a:ext cx="4380988"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5" name="TextBox 64">
            <a:extLst>
              <a:ext uri="{FF2B5EF4-FFF2-40B4-BE49-F238E27FC236}">
                <a16:creationId xmlns:a16="http://schemas.microsoft.com/office/drawing/2014/main" id="{4C7EDBCF-DDA5-4BFE-9D2A-7E8D99EAA4DA}"/>
              </a:ext>
            </a:extLst>
          </p:cNvPr>
          <p:cNvSpPr txBox="1"/>
          <p:nvPr/>
        </p:nvSpPr>
        <p:spPr>
          <a:xfrm>
            <a:off x="6883398" y="5272198"/>
            <a:ext cx="4380988"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Tree>
    <p:extLst>
      <p:ext uri="{BB962C8B-B14F-4D97-AF65-F5344CB8AC3E}">
        <p14:creationId xmlns:p14="http://schemas.microsoft.com/office/powerpoint/2010/main" val="424114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1000"/>
                                        <p:tgtEl>
                                          <p:spTgt spid="61"/>
                                        </p:tgtEl>
                                      </p:cBhvr>
                                    </p:animEffect>
                                    <p:anim calcmode="lin" valueType="num">
                                      <p:cBhvr>
                                        <p:cTn id="27" dur="1000" fill="hold"/>
                                        <p:tgtEl>
                                          <p:spTgt spid="61"/>
                                        </p:tgtEl>
                                        <p:attrNameLst>
                                          <p:attrName>ppt_x</p:attrName>
                                        </p:attrNameLst>
                                      </p:cBhvr>
                                      <p:tavLst>
                                        <p:tav tm="0">
                                          <p:val>
                                            <p:strVal val="#ppt_x"/>
                                          </p:val>
                                        </p:tav>
                                        <p:tav tm="100000">
                                          <p:val>
                                            <p:strVal val="#ppt_x"/>
                                          </p:val>
                                        </p:tav>
                                      </p:tavLst>
                                    </p:anim>
                                    <p:anim calcmode="lin" valueType="num">
                                      <p:cBhvr>
                                        <p:cTn id="28" dur="1000" fill="hold"/>
                                        <p:tgtEl>
                                          <p:spTgt spid="61"/>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1000"/>
                                        <p:tgtEl>
                                          <p:spTgt spid="65"/>
                                        </p:tgtEl>
                                      </p:cBhvr>
                                    </p:animEffect>
                                    <p:anim calcmode="lin" valueType="num">
                                      <p:cBhvr>
                                        <p:cTn id="32" dur="1000" fill="hold"/>
                                        <p:tgtEl>
                                          <p:spTgt spid="65"/>
                                        </p:tgtEl>
                                        <p:attrNameLst>
                                          <p:attrName>ppt_x</p:attrName>
                                        </p:attrNameLst>
                                      </p:cBhvr>
                                      <p:tavLst>
                                        <p:tav tm="0">
                                          <p:val>
                                            <p:strVal val="#ppt_x"/>
                                          </p:val>
                                        </p:tav>
                                        <p:tav tm="100000">
                                          <p:val>
                                            <p:strVal val="#ppt_x"/>
                                          </p:val>
                                        </p:tav>
                                      </p:tavLst>
                                    </p:anim>
                                    <p:anim calcmode="lin" valueType="num">
                                      <p:cBhvr>
                                        <p:cTn id="33" dur="1000" fill="hold"/>
                                        <p:tgtEl>
                                          <p:spTgt spid="6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par>
                          <p:cTn id="43" fill="hold">
                            <p:stCondLst>
                              <p:cond delay="4000"/>
                            </p:stCondLst>
                            <p:childTnLst>
                              <p:par>
                                <p:cTn id="44" presetID="47" presetClass="entr" presetSubtype="0"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1000"/>
                                        <p:tgtEl>
                                          <p:spTgt spid="60"/>
                                        </p:tgtEl>
                                      </p:cBhvr>
                                    </p:animEffect>
                                    <p:anim calcmode="lin" valueType="num">
                                      <p:cBhvr>
                                        <p:cTn id="47" dur="1000" fill="hold"/>
                                        <p:tgtEl>
                                          <p:spTgt spid="60"/>
                                        </p:tgtEl>
                                        <p:attrNameLst>
                                          <p:attrName>ppt_x</p:attrName>
                                        </p:attrNameLst>
                                      </p:cBhvr>
                                      <p:tavLst>
                                        <p:tav tm="0">
                                          <p:val>
                                            <p:strVal val="#ppt_x"/>
                                          </p:val>
                                        </p:tav>
                                        <p:tav tm="100000">
                                          <p:val>
                                            <p:strVal val="#ppt_x"/>
                                          </p:val>
                                        </p:tav>
                                      </p:tavLst>
                                    </p:anim>
                                    <p:anim calcmode="lin" valueType="num">
                                      <p:cBhvr>
                                        <p:cTn id="48" dur="1000" fill="hold"/>
                                        <p:tgtEl>
                                          <p:spTgt spid="60"/>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1000"/>
                                        <p:tgtEl>
                                          <p:spTgt spid="64"/>
                                        </p:tgtEl>
                                      </p:cBhvr>
                                    </p:animEffect>
                                    <p:anim calcmode="lin" valueType="num">
                                      <p:cBhvr>
                                        <p:cTn id="52" dur="1000" fill="hold"/>
                                        <p:tgtEl>
                                          <p:spTgt spid="64"/>
                                        </p:tgtEl>
                                        <p:attrNameLst>
                                          <p:attrName>ppt_x</p:attrName>
                                        </p:attrNameLst>
                                      </p:cBhvr>
                                      <p:tavLst>
                                        <p:tav tm="0">
                                          <p:val>
                                            <p:strVal val="#ppt_x"/>
                                          </p:val>
                                        </p:tav>
                                        <p:tav tm="100000">
                                          <p:val>
                                            <p:strVal val="#ppt_x"/>
                                          </p:val>
                                        </p:tav>
                                      </p:tavLst>
                                    </p:anim>
                                    <p:anim calcmode="lin" valueType="num">
                                      <p:cBhvr>
                                        <p:cTn id="53" dur="1000" fill="hold"/>
                                        <p:tgtEl>
                                          <p:spTgt spid="64"/>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2" presetClass="entr" presetSubtype="1"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2" presetClass="entr" presetSubtype="8"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left)">
                                      <p:cBhvr>
                                        <p:cTn id="62" dur="500"/>
                                        <p:tgtEl>
                                          <p:spTgt spid="52"/>
                                        </p:tgtEl>
                                      </p:cBhvr>
                                    </p:animEffect>
                                  </p:childTnLst>
                                </p:cTn>
                              </p:par>
                            </p:childTnLst>
                          </p:cTn>
                        </p:par>
                        <p:par>
                          <p:cTn id="63" fill="hold">
                            <p:stCondLst>
                              <p:cond delay="6000"/>
                            </p:stCondLst>
                            <p:childTnLst>
                              <p:par>
                                <p:cTn id="64" presetID="47" presetClass="entr" presetSubtype="0"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1000"/>
                                        <p:tgtEl>
                                          <p:spTgt spid="59"/>
                                        </p:tgtEl>
                                      </p:cBhvr>
                                    </p:animEffect>
                                    <p:anim calcmode="lin" valueType="num">
                                      <p:cBhvr>
                                        <p:cTn id="67" dur="1000" fill="hold"/>
                                        <p:tgtEl>
                                          <p:spTgt spid="59"/>
                                        </p:tgtEl>
                                        <p:attrNameLst>
                                          <p:attrName>ppt_x</p:attrName>
                                        </p:attrNameLst>
                                      </p:cBhvr>
                                      <p:tavLst>
                                        <p:tav tm="0">
                                          <p:val>
                                            <p:strVal val="#ppt_x"/>
                                          </p:val>
                                        </p:tav>
                                        <p:tav tm="100000">
                                          <p:val>
                                            <p:strVal val="#ppt_x"/>
                                          </p:val>
                                        </p:tav>
                                      </p:tavLst>
                                    </p:anim>
                                    <p:anim calcmode="lin" valueType="num">
                                      <p:cBhvr>
                                        <p:cTn id="68" dur="1000" fill="hold"/>
                                        <p:tgtEl>
                                          <p:spTgt spid="59"/>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 presetClass="entr" presetSubtype="1"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0-#ppt_h/2"/>
                                          </p:val>
                                        </p:tav>
                                        <p:tav tm="100000">
                                          <p:val>
                                            <p:strVal val="#ppt_y"/>
                                          </p:val>
                                        </p:tav>
                                      </p:tavLst>
                                    </p:anim>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left)">
                                      <p:cBhvr>
                                        <p:cTn id="82" dur="500"/>
                                        <p:tgtEl>
                                          <p:spTgt spid="49"/>
                                        </p:tgtEl>
                                      </p:cBhvr>
                                    </p:animEffect>
                                  </p:childTnLst>
                                </p:cTn>
                              </p:par>
                            </p:childTnLst>
                          </p:cTn>
                        </p:par>
                        <p:par>
                          <p:cTn id="83" fill="hold">
                            <p:stCondLst>
                              <p:cond delay="8000"/>
                            </p:stCondLst>
                            <p:childTnLst>
                              <p:par>
                                <p:cTn id="84" presetID="47" presetClass="entr" presetSubtype="0"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1000"/>
                                        <p:tgtEl>
                                          <p:spTgt spid="58"/>
                                        </p:tgtEl>
                                      </p:cBhvr>
                                    </p:animEffect>
                                    <p:anim calcmode="lin" valueType="num">
                                      <p:cBhvr>
                                        <p:cTn id="87" dur="1000" fill="hold"/>
                                        <p:tgtEl>
                                          <p:spTgt spid="58"/>
                                        </p:tgtEl>
                                        <p:attrNameLst>
                                          <p:attrName>ppt_x</p:attrName>
                                        </p:attrNameLst>
                                      </p:cBhvr>
                                      <p:tavLst>
                                        <p:tav tm="0">
                                          <p:val>
                                            <p:strVal val="#ppt_x"/>
                                          </p:val>
                                        </p:tav>
                                        <p:tav tm="100000">
                                          <p:val>
                                            <p:strVal val="#ppt_x"/>
                                          </p:val>
                                        </p:tav>
                                      </p:tavLst>
                                    </p:anim>
                                    <p:anim calcmode="lin" valueType="num">
                                      <p:cBhvr>
                                        <p:cTn id="88" dur="1000" fill="hold"/>
                                        <p:tgtEl>
                                          <p:spTgt spid="58"/>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1000"/>
                                        <p:tgtEl>
                                          <p:spTgt spid="62"/>
                                        </p:tgtEl>
                                      </p:cBhvr>
                                    </p:animEffect>
                                    <p:anim calcmode="lin" valueType="num">
                                      <p:cBhvr>
                                        <p:cTn id="92" dur="1000" fill="hold"/>
                                        <p:tgtEl>
                                          <p:spTgt spid="62"/>
                                        </p:tgtEl>
                                        <p:attrNameLst>
                                          <p:attrName>ppt_x</p:attrName>
                                        </p:attrNameLst>
                                      </p:cBhvr>
                                      <p:tavLst>
                                        <p:tav tm="0">
                                          <p:val>
                                            <p:strVal val="#ppt_x"/>
                                          </p:val>
                                        </p:tav>
                                        <p:tav tm="100000">
                                          <p:val>
                                            <p:strVal val="#ppt_x"/>
                                          </p:val>
                                        </p:tav>
                                      </p:tavLst>
                                    </p:anim>
                                    <p:anim calcmode="lin" valueType="num">
                                      <p:cBhvr>
                                        <p:cTn id="9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47" grpId="0" animBg="1"/>
      <p:bldP spid="58" grpId="0" animBg="1"/>
      <p:bldP spid="59" grpId="0" animBg="1"/>
      <p:bldP spid="60" grpId="0" animBg="1"/>
      <p:bldP spid="61" grpId="0" animBg="1"/>
      <p:bldP spid="62" grpId="0"/>
      <p:bldP spid="63" grpId="0"/>
      <p:bldP spid="64" grpId="0"/>
      <p:bldP spid="6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Freeform 16"/>
          <p:cNvSpPr>
            <a:spLocks/>
          </p:cNvSpPr>
          <p:nvPr/>
        </p:nvSpPr>
        <p:spPr bwMode="auto">
          <a:xfrm>
            <a:off x="6096001" y="1651000"/>
            <a:ext cx="1748988" cy="1837027"/>
          </a:xfrm>
          <a:custGeom>
            <a:avLst/>
            <a:gdLst/>
            <a:ahLst/>
            <a:cxnLst>
              <a:cxn ang="0">
                <a:pos x="401" y="292"/>
              </a:cxn>
              <a:cxn ang="0">
                <a:pos x="0" y="0"/>
              </a:cxn>
              <a:cxn ang="0">
                <a:pos x="0" y="422"/>
              </a:cxn>
              <a:cxn ang="0">
                <a:pos x="401" y="292"/>
              </a:cxn>
            </a:cxnLst>
            <a:rect l="0" t="0" r="r" b="b"/>
            <a:pathLst>
              <a:path w="401" h="422">
                <a:moveTo>
                  <a:pt x="401" y="292"/>
                </a:moveTo>
                <a:cubicBezTo>
                  <a:pt x="346" y="122"/>
                  <a:pt x="187" y="0"/>
                  <a:pt x="0" y="0"/>
                </a:cubicBezTo>
                <a:cubicBezTo>
                  <a:pt x="0" y="422"/>
                  <a:pt x="0" y="422"/>
                  <a:pt x="0" y="422"/>
                </a:cubicBezTo>
                <a:lnTo>
                  <a:pt x="401" y="292"/>
                </a:lnTo>
                <a:close/>
              </a:path>
            </a:pathLst>
          </a:custGeom>
          <a:solidFill>
            <a:srgbClr val="189A80"/>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 name="Freeform 17"/>
          <p:cNvSpPr>
            <a:spLocks/>
          </p:cNvSpPr>
          <p:nvPr/>
        </p:nvSpPr>
        <p:spPr bwMode="auto">
          <a:xfrm>
            <a:off x="4347013" y="1651000"/>
            <a:ext cx="1748988" cy="1837027"/>
          </a:xfrm>
          <a:custGeom>
            <a:avLst/>
            <a:gdLst/>
            <a:ahLst/>
            <a:cxnLst>
              <a:cxn ang="0">
                <a:pos x="401" y="0"/>
              </a:cxn>
              <a:cxn ang="0">
                <a:pos x="0" y="292"/>
              </a:cxn>
              <a:cxn ang="0">
                <a:pos x="401" y="422"/>
              </a:cxn>
              <a:cxn ang="0">
                <a:pos x="401" y="0"/>
              </a:cxn>
            </a:cxnLst>
            <a:rect l="0" t="0" r="r" b="b"/>
            <a:pathLst>
              <a:path w="401" h="422">
                <a:moveTo>
                  <a:pt x="401" y="0"/>
                </a:moveTo>
                <a:cubicBezTo>
                  <a:pt x="213" y="0"/>
                  <a:pt x="54" y="122"/>
                  <a:pt x="0" y="292"/>
                </a:cubicBezTo>
                <a:cubicBezTo>
                  <a:pt x="401" y="422"/>
                  <a:pt x="401" y="422"/>
                  <a:pt x="401" y="422"/>
                </a:cubicBezTo>
                <a:lnTo>
                  <a:pt x="401" y="0"/>
                </a:lnTo>
                <a:close/>
              </a:path>
            </a:pathLst>
          </a:custGeom>
          <a:solidFill>
            <a:srgbClr val="686868"/>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18"/>
          <p:cNvSpPr>
            <a:spLocks/>
          </p:cNvSpPr>
          <p:nvPr/>
        </p:nvSpPr>
        <p:spPr bwMode="auto">
          <a:xfrm>
            <a:off x="6096000" y="2924594"/>
            <a:ext cx="1837027" cy="2048313"/>
          </a:xfrm>
          <a:custGeom>
            <a:avLst/>
            <a:gdLst/>
            <a:ahLst/>
            <a:cxnLst>
              <a:cxn ang="0">
                <a:pos x="421" y="129"/>
              </a:cxn>
              <a:cxn ang="0">
                <a:pos x="401" y="0"/>
              </a:cxn>
              <a:cxn ang="0">
                <a:pos x="0" y="130"/>
              </a:cxn>
              <a:cxn ang="0">
                <a:pos x="247" y="470"/>
              </a:cxn>
              <a:cxn ang="0">
                <a:pos x="421" y="129"/>
              </a:cxn>
            </a:cxnLst>
            <a:rect l="0" t="0" r="r" b="b"/>
            <a:pathLst>
              <a:path w="421" h="470">
                <a:moveTo>
                  <a:pt x="421" y="129"/>
                </a:moveTo>
                <a:cubicBezTo>
                  <a:pt x="421" y="84"/>
                  <a:pt x="414" y="40"/>
                  <a:pt x="401" y="0"/>
                </a:cubicBezTo>
                <a:cubicBezTo>
                  <a:pt x="0" y="130"/>
                  <a:pt x="0" y="130"/>
                  <a:pt x="0" y="130"/>
                </a:cubicBezTo>
                <a:cubicBezTo>
                  <a:pt x="247" y="470"/>
                  <a:pt x="247" y="470"/>
                  <a:pt x="247" y="470"/>
                </a:cubicBezTo>
                <a:cubicBezTo>
                  <a:pt x="352" y="394"/>
                  <a:pt x="421" y="269"/>
                  <a:pt x="421" y="129"/>
                </a:cubicBezTo>
                <a:close/>
              </a:path>
            </a:pathLst>
          </a:custGeom>
          <a:solidFill>
            <a:srgbClr val="EF9D2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19"/>
          <p:cNvSpPr>
            <a:spLocks/>
          </p:cNvSpPr>
          <p:nvPr/>
        </p:nvSpPr>
        <p:spPr bwMode="auto">
          <a:xfrm>
            <a:off x="4258973" y="2924594"/>
            <a:ext cx="1837027" cy="2048313"/>
          </a:xfrm>
          <a:custGeom>
            <a:avLst/>
            <a:gdLst/>
            <a:ahLst/>
            <a:cxnLst>
              <a:cxn ang="0">
                <a:pos x="21" y="0"/>
              </a:cxn>
              <a:cxn ang="0">
                <a:pos x="0" y="129"/>
              </a:cxn>
              <a:cxn ang="0">
                <a:pos x="175" y="470"/>
              </a:cxn>
              <a:cxn ang="0">
                <a:pos x="422" y="130"/>
              </a:cxn>
              <a:cxn ang="0">
                <a:pos x="21" y="0"/>
              </a:cxn>
            </a:cxnLst>
            <a:rect l="0" t="0" r="r" b="b"/>
            <a:pathLst>
              <a:path w="422" h="470">
                <a:moveTo>
                  <a:pt x="21" y="0"/>
                </a:moveTo>
                <a:cubicBezTo>
                  <a:pt x="7" y="40"/>
                  <a:pt x="0" y="84"/>
                  <a:pt x="0" y="129"/>
                </a:cubicBezTo>
                <a:cubicBezTo>
                  <a:pt x="0" y="269"/>
                  <a:pt x="69" y="394"/>
                  <a:pt x="175" y="470"/>
                </a:cubicBezTo>
                <a:cubicBezTo>
                  <a:pt x="422" y="130"/>
                  <a:pt x="422" y="130"/>
                  <a:pt x="422" y="130"/>
                </a:cubicBezTo>
                <a:lnTo>
                  <a:pt x="21" y="0"/>
                </a:lnTo>
                <a:close/>
              </a:path>
            </a:pathLst>
          </a:custGeom>
          <a:solidFill>
            <a:srgbClr val="564267"/>
          </a:solidFill>
          <a:ln w="635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20"/>
          <p:cNvSpPr>
            <a:spLocks/>
          </p:cNvSpPr>
          <p:nvPr/>
        </p:nvSpPr>
        <p:spPr bwMode="auto">
          <a:xfrm>
            <a:off x="5021955" y="3488027"/>
            <a:ext cx="2153957" cy="1831155"/>
          </a:xfrm>
          <a:custGeom>
            <a:avLst/>
            <a:gdLst/>
            <a:ahLst/>
            <a:cxnLst>
              <a:cxn ang="0">
                <a:pos x="0" y="340"/>
              </a:cxn>
              <a:cxn ang="0">
                <a:pos x="247" y="420"/>
              </a:cxn>
              <a:cxn ang="0">
                <a:pos x="494" y="340"/>
              </a:cxn>
              <a:cxn ang="0">
                <a:pos x="247" y="0"/>
              </a:cxn>
              <a:cxn ang="0">
                <a:pos x="0" y="340"/>
              </a:cxn>
            </a:cxnLst>
            <a:rect l="0" t="0" r="r" b="b"/>
            <a:pathLst>
              <a:path w="494" h="420">
                <a:moveTo>
                  <a:pt x="0" y="340"/>
                </a:moveTo>
                <a:cubicBezTo>
                  <a:pt x="69" y="391"/>
                  <a:pt x="154" y="420"/>
                  <a:pt x="247" y="420"/>
                </a:cubicBezTo>
                <a:cubicBezTo>
                  <a:pt x="339" y="420"/>
                  <a:pt x="424" y="391"/>
                  <a:pt x="494" y="340"/>
                </a:cubicBezTo>
                <a:cubicBezTo>
                  <a:pt x="247" y="0"/>
                  <a:pt x="247" y="0"/>
                  <a:pt x="247" y="0"/>
                </a:cubicBezTo>
                <a:lnTo>
                  <a:pt x="0" y="340"/>
                </a:lnTo>
                <a:close/>
              </a:path>
            </a:pathLst>
          </a:custGeom>
          <a:solidFill>
            <a:srgbClr val="D34132"/>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rot="19347951">
            <a:off x="4685218" y="2275090"/>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5" name="TextBox 14"/>
          <p:cNvSpPr txBox="1"/>
          <p:nvPr/>
        </p:nvSpPr>
        <p:spPr>
          <a:xfrm rot="2110422">
            <a:off x="6223749" y="2260559"/>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6" name="TextBox 15"/>
          <p:cNvSpPr txBox="1"/>
          <p:nvPr/>
        </p:nvSpPr>
        <p:spPr>
          <a:xfrm rot="17491299">
            <a:off x="6748682" y="3716826"/>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7" name="TextBox 16"/>
          <p:cNvSpPr txBox="1"/>
          <p:nvPr/>
        </p:nvSpPr>
        <p:spPr>
          <a:xfrm rot="14931345" flipV="1">
            <a:off x="4207201" y="3716827"/>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8" name="TextBox 17"/>
          <p:cNvSpPr txBox="1"/>
          <p:nvPr/>
        </p:nvSpPr>
        <p:spPr>
          <a:xfrm>
            <a:off x="5484841" y="4599141"/>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grpSp>
        <p:nvGrpSpPr>
          <p:cNvPr id="28" name="Group 27"/>
          <p:cNvGrpSpPr/>
          <p:nvPr/>
        </p:nvGrpSpPr>
        <p:grpSpPr>
          <a:xfrm>
            <a:off x="5203899" y="2590053"/>
            <a:ext cx="1784203" cy="1784203"/>
            <a:chOff x="3902924" y="1942540"/>
            <a:chExt cx="1338152" cy="1338152"/>
          </a:xfrm>
          <a:effectLst>
            <a:outerShdw blurRad="63500" sx="102000" sy="102000" algn="ctr" rotWithShape="0">
              <a:prstClr val="black">
                <a:alpha val="40000"/>
              </a:prstClr>
            </a:outerShdw>
          </a:effectLst>
        </p:grpSpPr>
        <p:sp>
          <p:nvSpPr>
            <p:cNvPr id="10" name="Freeform 21"/>
            <p:cNvSpPr>
              <a:spLocks/>
            </p:cNvSpPr>
            <p:nvPr/>
          </p:nvSpPr>
          <p:spPr bwMode="auto">
            <a:xfrm>
              <a:off x="3902924" y="1942540"/>
              <a:ext cx="1338152" cy="1338152"/>
            </a:xfrm>
            <a:custGeom>
              <a:avLst/>
              <a:gdLst/>
              <a:ahLst/>
              <a:cxnLst>
                <a:cxn ang="0">
                  <a:pos x="404" y="164"/>
                </a:cxn>
                <a:cxn ang="0">
                  <a:pos x="268" y="11"/>
                </a:cxn>
                <a:cxn ang="0">
                  <a:pos x="216" y="2"/>
                </a:cxn>
                <a:cxn ang="0">
                  <a:pos x="163" y="5"/>
                </a:cxn>
                <a:cxn ang="0">
                  <a:pos x="11" y="141"/>
                </a:cxn>
                <a:cxn ang="0">
                  <a:pos x="1" y="193"/>
                </a:cxn>
                <a:cxn ang="0">
                  <a:pos x="5" y="246"/>
                </a:cxn>
                <a:cxn ang="0">
                  <a:pos x="141" y="399"/>
                </a:cxn>
                <a:cxn ang="0">
                  <a:pos x="193" y="408"/>
                </a:cxn>
                <a:cxn ang="0">
                  <a:pos x="246" y="404"/>
                </a:cxn>
                <a:cxn ang="0">
                  <a:pos x="398" y="268"/>
                </a:cxn>
                <a:cxn ang="0">
                  <a:pos x="408" y="216"/>
                </a:cxn>
                <a:cxn ang="0">
                  <a:pos x="404" y="164"/>
                </a:cxn>
              </a:cxnLst>
              <a:rect l="0" t="0" r="r" b="b"/>
              <a:pathLst>
                <a:path w="409" h="409">
                  <a:moveTo>
                    <a:pt x="404" y="164"/>
                  </a:moveTo>
                  <a:cubicBezTo>
                    <a:pt x="389" y="92"/>
                    <a:pt x="337" y="34"/>
                    <a:pt x="268" y="11"/>
                  </a:cubicBezTo>
                  <a:cubicBezTo>
                    <a:pt x="252" y="6"/>
                    <a:pt x="234" y="3"/>
                    <a:pt x="216" y="2"/>
                  </a:cubicBezTo>
                  <a:cubicBezTo>
                    <a:pt x="198" y="0"/>
                    <a:pt x="180" y="2"/>
                    <a:pt x="163" y="5"/>
                  </a:cubicBezTo>
                  <a:cubicBezTo>
                    <a:pt x="92" y="20"/>
                    <a:pt x="34" y="72"/>
                    <a:pt x="11" y="141"/>
                  </a:cubicBezTo>
                  <a:cubicBezTo>
                    <a:pt x="6" y="158"/>
                    <a:pt x="2" y="175"/>
                    <a:pt x="1" y="193"/>
                  </a:cubicBezTo>
                  <a:cubicBezTo>
                    <a:pt x="0" y="212"/>
                    <a:pt x="2" y="229"/>
                    <a:pt x="5" y="246"/>
                  </a:cubicBezTo>
                  <a:cubicBezTo>
                    <a:pt x="20" y="318"/>
                    <a:pt x="72" y="376"/>
                    <a:pt x="141" y="399"/>
                  </a:cubicBezTo>
                  <a:cubicBezTo>
                    <a:pt x="158" y="404"/>
                    <a:pt x="175" y="407"/>
                    <a:pt x="193" y="408"/>
                  </a:cubicBezTo>
                  <a:cubicBezTo>
                    <a:pt x="211" y="409"/>
                    <a:pt x="229" y="408"/>
                    <a:pt x="246" y="404"/>
                  </a:cubicBezTo>
                  <a:cubicBezTo>
                    <a:pt x="317" y="390"/>
                    <a:pt x="376" y="338"/>
                    <a:pt x="398" y="268"/>
                  </a:cubicBezTo>
                  <a:cubicBezTo>
                    <a:pt x="404" y="252"/>
                    <a:pt x="407" y="235"/>
                    <a:pt x="408" y="216"/>
                  </a:cubicBezTo>
                  <a:cubicBezTo>
                    <a:pt x="409" y="198"/>
                    <a:pt x="408" y="181"/>
                    <a:pt x="404" y="164"/>
                  </a:cubicBezTo>
                  <a:close/>
                </a:path>
              </a:pathLst>
            </a:custGeom>
            <a:solidFill>
              <a:srgbClr val="FFFFFF"/>
            </a:solidFill>
            <a:ln w="19050">
              <a:solidFill>
                <a:schemeClr val="tx1">
                  <a:lumMod val="75000"/>
                  <a:lumOff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4256314" y="2291662"/>
              <a:ext cx="631372" cy="639908"/>
              <a:chOff x="4257902" y="2653434"/>
              <a:chExt cx="631372" cy="639908"/>
            </a:xfrm>
          </p:grpSpPr>
          <p:sp>
            <p:nvSpPr>
              <p:cNvPr id="25" name="Freeform 167"/>
              <p:cNvSpPr>
                <a:spLocks noEditPoints="1"/>
              </p:cNvSpPr>
              <p:nvPr/>
            </p:nvSpPr>
            <p:spPr bwMode="auto">
              <a:xfrm>
                <a:off x="4257902" y="2653434"/>
                <a:ext cx="631372" cy="639908"/>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68"/>
              <p:cNvSpPr>
                <a:spLocks/>
              </p:cNvSpPr>
              <p:nvPr/>
            </p:nvSpPr>
            <p:spPr bwMode="auto">
              <a:xfrm>
                <a:off x="4547993" y="2781280"/>
                <a:ext cx="204769" cy="230369"/>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grpSp>
        <p:nvGrpSpPr>
          <p:cNvPr id="44" name="Group 16"/>
          <p:cNvGrpSpPr/>
          <p:nvPr/>
        </p:nvGrpSpPr>
        <p:grpSpPr>
          <a:xfrm>
            <a:off x="696204" y="1683166"/>
            <a:ext cx="3411912" cy="904145"/>
            <a:chOff x="5638262" y="1505284"/>
            <a:chExt cx="3034077" cy="678109"/>
          </a:xfrm>
        </p:grpSpPr>
        <p:sp>
          <p:nvSpPr>
            <p:cNvPr id="45" name="TextBox 44"/>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686868"/>
                  </a:solidFill>
                  <a:latin typeface="Candara" panose="020E0502030303020204" pitchFamily="34" charset="0"/>
                </a:rPr>
                <a:t>Title Goes Here</a:t>
              </a:r>
            </a:p>
          </p:txBody>
        </p:sp>
        <p:sp>
          <p:nvSpPr>
            <p:cNvPr id="46" name="TextBox 45"/>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47" name="Group 16"/>
          <p:cNvGrpSpPr/>
          <p:nvPr/>
        </p:nvGrpSpPr>
        <p:grpSpPr>
          <a:xfrm>
            <a:off x="8372788" y="1688185"/>
            <a:ext cx="3411912" cy="904145"/>
            <a:chOff x="5638262" y="1505284"/>
            <a:chExt cx="3034077" cy="678109"/>
          </a:xfrm>
        </p:grpSpPr>
        <p:sp>
          <p:nvSpPr>
            <p:cNvPr id="48" name="TextBox 47"/>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189A80"/>
                  </a:solidFill>
                  <a:latin typeface="Candara" panose="020E0502030303020204" pitchFamily="34" charset="0"/>
                </a:rPr>
                <a:t>Title Goes Here</a:t>
              </a:r>
            </a:p>
          </p:txBody>
        </p:sp>
        <p:sp>
          <p:nvSpPr>
            <p:cNvPr id="49" name="TextBox 48"/>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0" name="Group 16"/>
          <p:cNvGrpSpPr/>
          <p:nvPr/>
        </p:nvGrpSpPr>
        <p:grpSpPr>
          <a:xfrm>
            <a:off x="8409858" y="3814461"/>
            <a:ext cx="3411912" cy="904145"/>
            <a:chOff x="5638262" y="1505284"/>
            <a:chExt cx="3034077" cy="678109"/>
          </a:xfrm>
        </p:grpSpPr>
        <p:sp>
          <p:nvSpPr>
            <p:cNvPr id="51" name="TextBox 50"/>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EF9D27"/>
                  </a:solidFill>
                  <a:latin typeface="Candara" panose="020E0502030303020204" pitchFamily="34" charset="0"/>
                </a:rPr>
                <a:t>Title Goes Here</a:t>
              </a:r>
            </a:p>
          </p:txBody>
        </p:sp>
        <p:sp>
          <p:nvSpPr>
            <p:cNvPr id="52" name="TextBox 51"/>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3" name="Group 16"/>
          <p:cNvGrpSpPr/>
          <p:nvPr/>
        </p:nvGrpSpPr>
        <p:grpSpPr>
          <a:xfrm>
            <a:off x="4640779" y="5544067"/>
            <a:ext cx="3411912" cy="904145"/>
            <a:chOff x="5638262" y="1505284"/>
            <a:chExt cx="3034077" cy="678109"/>
          </a:xfrm>
        </p:grpSpPr>
        <p:sp>
          <p:nvSpPr>
            <p:cNvPr id="54" name="TextBox 53"/>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D34132"/>
                  </a:solidFill>
                  <a:latin typeface="Candara" panose="020E0502030303020204" pitchFamily="34" charset="0"/>
                </a:rPr>
                <a:t>Title Goes Here</a:t>
              </a:r>
            </a:p>
          </p:txBody>
        </p:sp>
        <p:sp>
          <p:nvSpPr>
            <p:cNvPr id="55" name="TextBox 54"/>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6" name="Group 16"/>
          <p:cNvGrpSpPr/>
          <p:nvPr/>
        </p:nvGrpSpPr>
        <p:grpSpPr>
          <a:xfrm>
            <a:off x="696204" y="3816484"/>
            <a:ext cx="3411912" cy="904145"/>
            <a:chOff x="5638262" y="1505284"/>
            <a:chExt cx="3034077" cy="678109"/>
          </a:xfrm>
        </p:grpSpPr>
        <p:sp>
          <p:nvSpPr>
            <p:cNvPr id="57" name="TextBox 56"/>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564267"/>
                  </a:solidFill>
                  <a:latin typeface="Candara" panose="020E0502030303020204" pitchFamily="34" charset="0"/>
                </a:rPr>
                <a:t>Title Goes Here</a:t>
              </a:r>
            </a:p>
          </p:txBody>
        </p:sp>
        <p:sp>
          <p:nvSpPr>
            <p:cNvPr id="58" name="TextBox 57"/>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pic>
        <p:nvPicPr>
          <p:cNvPr id="35" name="Picture 3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93231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par>
                          <p:cTn id="19" fill="hold">
                            <p:stCondLst>
                              <p:cond delay="1500"/>
                            </p:stCondLst>
                            <p:childTnLst>
                              <p:par>
                                <p:cTn id="20" presetID="22" presetClass="entr" presetSubtype="2" fill="hold" nodeType="afterEffect">
                                  <p:stCondLst>
                                    <p:cond delay="0"/>
                                  </p:stCondLst>
                                  <p:childTnLst>
                                    <p:set>
                                      <p:cBhvr>
                                        <p:cTn id="21" dur="1" fill="hold">
                                          <p:stCondLst>
                                            <p:cond delay="0"/>
                                          </p:stCondLst>
                                        </p:cTn>
                                        <p:tgtEl>
                                          <p:spTgt spid="44"/>
                                        </p:tgtEl>
                                        <p:attrNameLst>
                                          <p:attrName>style.visibility</p:attrName>
                                        </p:attrNameLst>
                                      </p:cBhvr>
                                      <p:to>
                                        <p:strVal val="visible"/>
                                      </p:to>
                                    </p:set>
                                    <p:animEffect transition="in" filter="wipe(right)">
                                      <p:cBhvr>
                                        <p:cTn id="22" dur="500"/>
                                        <p:tgtEl>
                                          <p:spTgt spid="44"/>
                                        </p:tgtEl>
                                      </p:cBhvr>
                                    </p:animEffect>
                                  </p:childTnLst>
                                </p:cTn>
                              </p:par>
                            </p:childTnLst>
                          </p:cTn>
                        </p:par>
                        <p:par>
                          <p:cTn id="23" fill="hold">
                            <p:stCondLst>
                              <p:cond delay="2000"/>
                            </p:stCondLst>
                            <p:childTnLst>
                              <p:par>
                                <p:cTn id="24" presetID="53"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10" presetClass="entr" presetSubtype="0"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47"/>
                                        </p:tgtEl>
                                        <p:attrNameLst>
                                          <p:attrName>style.visibility</p:attrName>
                                        </p:attrNameLst>
                                      </p:cBhvr>
                                      <p:to>
                                        <p:strVal val="visible"/>
                                      </p:to>
                                    </p:set>
                                    <p:animEffect transition="in" filter="wipe(left)">
                                      <p:cBhvr>
                                        <p:cTn id="36" dur="500"/>
                                        <p:tgtEl>
                                          <p:spTgt spid="47"/>
                                        </p:tgtEl>
                                      </p:cBhvr>
                                    </p:animEffect>
                                  </p:childTnLst>
                                </p:cTn>
                              </p:par>
                            </p:childTnLst>
                          </p:cTn>
                        </p:par>
                        <p:par>
                          <p:cTn id="37" fill="hold">
                            <p:stCondLst>
                              <p:cond delay="3500"/>
                            </p:stCondLst>
                            <p:childTnLst>
                              <p:par>
                                <p:cTn id="38" presetID="53" presetClass="entr" presetSubtype="0" fill="hold" grpId="0" nodeType="afterEffect">
                                  <p:stCondLst>
                                    <p:cond delay="0"/>
                                  </p:stCondLst>
                                  <p:childTnLst>
                                    <p:set>
                                      <p:cBhvr>
                                        <p:cTn id="39" dur="1" fill="hold">
                                          <p:stCondLst>
                                            <p:cond delay="0"/>
                                          </p:stCondLst>
                                        </p:cTn>
                                        <p:tgtEl>
                                          <p:spTgt spid="7"/>
                                        </p:tgtEl>
                                        <p:attrNameLst>
                                          <p:attrName>style.visibility</p:attrName>
                                        </p:attrNameLst>
                                      </p:cBhvr>
                                      <p:to>
                                        <p:strVal val="visible"/>
                                      </p:to>
                                    </p:set>
                                    <p:anim calcmode="lin" valueType="num">
                                      <p:cBhvr>
                                        <p:cTn id="40" dur="500" fill="hold"/>
                                        <p:tgtEl>
                                          <p:spTgt spid="7"/>
                                        </p:tgtEl>
                                        <p:attrNameLst>
                                          <p:attrName>ppt_w</p:attrName>
                                        </p:attrNameLst>
                                      </p:cBhvr>
                                      <p:tavLst>
                                        <p:tav tm="0">
                                          <p:val>
                                            <p:fltVal val="0"/>
                                          </p:val>
                                        </p:tav>
                                        <p:tav tm="100000">
                                          <p:val>
                                            <p:strVal val="#ppt_w"/>
                                          </p:val>
                                        </p:tav>
                                      </p:tavLst>
                                    </p:anim>
                                    <p:anim calcmode="lin" valueType="num">
                                      <p:cBhvr>
                                        <p:cTn id="41" dur="500" fill="hold"/>
                                        <p:tgtEl>
                                          <p:spTgt spid="7"/>
                                        </p:tgtEl>
                                        <p:attrNameLst>
                                          <p:attrName>ppt_h</p:attrName>
                                        </p:attrNameLst>
                                      </p:cBhvr>
                                      <p:tavLst>
                                        <p:tav tm="0">
                                          <p:val>
                                            <p:fltVal val="0"/>
                                          </p:val>
                                        </p:tav>
                                        <p:tav tm="100000">
                                          <p:val>
                                            <p:strVal val="#ppt_h"/>
                                          </p:val>
                                        </p:tav>
                                      </p:tavLst>
                                    </p:anim>
                                    <p:animEffect transition="in" filter="fade">
                                      <p:cBhvr>
                                        <p:cTn id="42" dur="500"/>
                                        <p:tgtEl>
                                          <p:spTgt spid="7"/>
                                        </p:tgtEl>
                                      </p:cBhvr>
                                    </p:animEffect>
                                  </p:childTnLst>
                                </p:cTn>
                              </p:par>
                            </p:childTnLst>
                          </p:cTn>
                        </p:par>
                        <p:par>
                          <p:cTn id="43" fill="hold">
                            <p:stCondLst>
                              <p:cond delay="4000"/>
                            </p:stCondLst>
                            <p:childTnLst>
                              <p:par>
                                <p:cTn id="44" presetID="10" presetClass="entr" presetSubtype="0"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fade">
                                      <p:cBhvr>
                                        <p:cTn id="46" dur="500"/>
                                        <p:tgtEl>
                                          <p:spTgt spid="16"/>
                                        </p:tgtEl>
                                      </p:cBhvr>
                                    </p:animEffect>
                                  </p:childTnLst>
                                </p:cTn>
                              </p:par>
                            </p:childTnLst>
                          </p:cTn>
                        </p:par>
                        <p:par>
                          <p:cTn id="47" fill="hold">
                            <p:stCondLst>
                              <p:cond delay="4500"/>
                            </p:stCondLst>
                            <p:childTnLst>
                              <p:par>
                                <p:cTn id="48" presetID="22" presetClass="entr" presetSubtype="8" fill="hold" nodeType="afterEffect">
                                  <p:stCondLst>
                                    <p:cond delay="0"/>
                                  </p:stCondLst>
                                  <p:childTnLst>
                                    <p:set>
                                      <p:cBhvr>
                                        <p:cTn id="49" dur="1" fill="hold">
                                          <p:stCondLst>
                                            <p:cond delay="0"/>
                                          </p:stCondLst>
                                        </p:cTn>
                                        <p:tgtEl>
                                          <p:spTgt spid="50"/>
                                        </p:tgtEl>
                                        <p:attrNameLst>
                                          <p:attrName>style.visibility</p:attrName>
                                        </p:attrNameLst>
                                      </p:cBhvr>
                                      <p:to>
                                        <p:strVal val="visible"/>
                                      </p:to>
                                    </p:set>
                                    <p:animEffect transition="in" filter="wipe(left)">
                                      <p:cBhvr>
                                        <p:cTn id="50" dur="500"/>
                                        <p:tgtEl>
                                          <p:spTgt spid="50"/>
                                        </p:tgtEl>
                                      </p:cBhvr>
                                    </p:animEffect>
                                  </p:childTnLst>
                                </p:cTn>
                              </p:par>
                            </p:childTnLst>
                          </p:cTn>
                        </p:par>
                        <p:par>
                          <p:cTn id="51" fill="hold">
                            <p:stCondLst>
                              <p:cond delay="5000"/>
                            </p:stCondLst>
                            <p:childTnLst>
                              <p:par>
                                <p:cTn id="52" presetID="53" presetClass="entr" presetSubtype="0" fill="hold" grpId="0" nodeType="afterEffect">
                                  <p:stCondLst>
                                    <p:cond delay="0"/>
                                  </p:stCondLst>
                                  <p:childTnLst>
                                    <p:set>
                                      <p:cBhvr>
                                        <p:cTn id="53" dur="1" fill="hold">
                                          <p:stCondLst>
                                            <p:cond delay="0"/>
                                          </p:stCondLst>
                                        </p:cTn>
                                        <p:tgtEl>
                                          <p:spTgt spid="9"/>
                                        </p:tgtEl>
                                        <p:attrNameLst>
                                          <p:attrName>style.visibility</p:attrName>
                                        </p:attrNameLst>
                                      </p:cBhvr>
                                      <p:to>
                                        <p:strVal val="visible"/>
                                      </p:to>
                                    </p:set>
                                    <p:anim calcmode="lin" valueType="num">
                                      <p:cBhvr>
                                        <p:cTn id="54" dur="500" fill="hold"/>
                                        <p:tgtEl>
                                          <p:spTgt spid="9"/>
                                        </p:tgtEl>
                                        <p:attrNameLst>
                                          <p:attrName>ppt_w</p:attrName>
                                        </p:attrNameLst>
                                      </p:cBhvr>
                                      <p:tavLst>
                                        <p:tav tm="0">
                                          <p:val>
                                            <p:fltVal val="0"/>
                                          </p:val>
                                        </p:tav>
                                        <p:tav tm="100000">
                                          <p:val>
                                            <p:strVal val="#ppt_w"/>
                                          </p:val>
                                        </p:tav>
                                      </p:tavLst>
                                    </p:anim>
                                    <p:anim calcmode="lin" valueType="num">
                                      <p:cBhvr>
                                        <p:cTn id="55" dur="500" fill="hold"/>
                                        <p:tgtEl>
                                          <p:spTgt spid="9"/>
                                        </p:tgtEl>
                                        <p:attrNameLst>
                                          <p:attrName>ppt_h</p:attrName>
                                        </p:attrNameLst>
                                      </p:cBhvr>
                                      <p:tavLst>
                                        <p:tav tm="0">
                                          <p:val>
                                            <p:fltVal val="0"/>
                                          </p:val>
                                        </p:tav>
                                        <p:tav tm="100000">
                                          <p:val>
                                            <p:strVal val="#ppt_h"/>
                                          </p:val>
                                        </p:tav>
                                      </p:tavLst>
                                    </p:anim>
                                    <p:animEffect transition="in" filter="fade">
                                      <p:cBhvr>
                                        <p:cTn id="56" dur="500"/>
                                        <p:tgtEl>
                                          <p:spTgt spid="9"/>
                                        </p:tgtEl>
                                      </p:cBhvr>
                                    </p:animEffect>
                                  </p:childTnLst>
                                </p:cTn>
                              </p:par>
                            </p:childTnLst>
                          </p:cTn>
                        </p:par>
                        <p:par>
                          <p:cTn id="57" fill="hold">
                            <p:stCondLst>
                              <p:cond delay="5500"/>
                            </p:stCondLst>
                            <p:childTnLst>
                              <p:par>
                                <p:cTn id="58" presetID="10" presetClass="entr" presetSubtype="0" fill="hold" grpId="0"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500"/>
                                        <p:tgtEl>
                                          <p:spTgt spid="18"/>
                                        </p:tgtEl>
                                      </p:cBhvr>
                                    </p:animEffect>
                                  </p:childTnLst>
                                </p:cTn>
                              </p:par>
                            </p:childTnLst>
                          </p:cTn>
                        </p:par>
                        <p:par>
                          <p:cTn id="61" fill="hold">
                            <p:stCondLst>
                              <p:cond delay="6000"/>
                            </p:stCondLst>
                            <p:childTnLst>
                              <p:par>
                                <p:cTn id="62" presetID="22" presetClass="entr" presetSubtype="1"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up)">
                                      <p:cBhvr>
                                        <p:cTn id="64" dur="500"/>
                                        <p:tgtEl>
                                          <p:spTgt spid="53"/>
                                        </p:tgtEl>
                                      </p:cBhvr>
                                    </p:animEffect>
                                  </p:childTnLst>
                                </p:cTn>
                              </p:par>
                            </p:childTnLst>
                          </p:cTn>
                        </p:par>
                        <p:par>
                          <p:cTn id="65" fill="hold">
                            <p:stCondLst>
                              <p:cond delay="6500"/>
                            </p:stCondLst>
                            <p:childTnLst>
                              <p:par>
                                <p:cTn id="66" presetID="53" presetClass="entr" presetSubtype="0" fill="hold" grpId="0" nodeType="afterEffect">
                                  <p:stCondLst>
                                    <p:cond delay="0"/>
                                  </p:stCondLst>
                                  <p:childTnLst>
                                    <p:set>
                                      <p:cBhvr>
                                        <p:cTn id="67" dur="1" fill="hold">
                                          <p:stCondLst>
                                            <p:cond delay="0"/>
                                          </p:stCondLst>
                                        </p:cTn>
                                        <p:tgtEl>
                                          <p:spTgt spid="8"/>
                                        </p:tgtEl>
                                        <p:attrNameLst>
                                          <p:attrName>style.visibility</p:attrName>
                                        </p:attrNameLst>
                                      </p:cBhvr>
                                      <p:to>
                                        <p:strVal val="visible"/>
                                      </p:to>
                                    </p:set>
                                    <p:anim calcmode="lin" valueType="num">
                                      <p:cBhvr>
                                        <p:cTn id="68" dur="500" fill="hold"/>
                                        <p:tgtEl>
                                          <p:spTgt spid="8"/>
                                        </p:tgtEl>
                                        <p:attrNameLst>
                                          <p:attrName>ppt_w</p:attrName>
                                        </p:attrNameLst>
                                      </p:cBhvr>
                                      <p:tavLst>
                                        <p:tav tm="0">
                                          <p:val>
                                            <p:fltVal val="0"/>
                                          </p:val>
                                        </p:tav>
                                        <p:tav tm="100000">
                                          <p:val>
                                            <p:strVal val="#ppt_w"/>
                                          </p:val>
                                        </p:tav>
                                      </p:tavLst>
                                    </p:anim>
                                    <p:anim calcmode="lin" valueType="num">
                                      <p:cBhvr>
                                        <p:cTn id="69" dur="500" fill="hold"/>
                                        <p:tgtEl>
                                          <p:spTgt spid="8"/>
                                        </p:tgtEl>
                                        <p:attrNameLst>
                                          <p:attrName>ppt_h</p:attrName>
                                        </p:attrNameLst>
                                      </p:cBhvr>
                                      <p:tavLst>
                                        <p:tav tm="0">
                                          <p:val>
                                            <p:fltVal val="0"/>
                                          </p:val>
                                        </p:tav>
                                        <p:tav tm="100000">
                                          <p:val>
                                            <p:strVal val="#ppt_h"/>
                                          </p:val>
                                        </p:tav>
                                      </p:tavLst>
                                    </p:anim>
                                    <p:animEffect transition="in" filter="fade">
                                      <p:cBhvr>
                                        <p:cTn id="70" dur="500"/>
                                        <p:tgtEl>
                                          <p:spTgt spid="8"/>
                                        </p:tgtEl>
                                      </p:cBhvr>
                                    </p:animEffect>
                                  </p:childTnLst>
                                </p:cTn>
                              </p:par>
                            </p:childTnLst>
                          </p:cTn>
                        </p:par>
                        <p:par>
                          <p:cTn id="71" fill="hold">
                            <p:stCondLst>
                              <p:cond delay="7000"/>
                            </p:stCondLst>
                            <p:childTnLst>
                              <p:par>
                                <p:cTn id="72" presetID="10" presetClass="entr" presetSubtype="0" fill="hold" grpId="0" nodeType="afterEffect">
                                  <p:stCondLst>
                                    <p:cond delay="0"/>
                                  </p:stCondLst>
                                  <p:childTnLst>
                                    <p:set>
                                      <p:cBhvr>
                                        <p:cTn id="73" dur="1" fill="hold">
                                          <p:stCondLst>
                                            <p:cond delay="0"/>
                                          </p:stCondLst>
                                        </p:cTn>
                                        <p:tgtEl>
                                          <p:spTgt spid="17"/>
                                        </p:tgtEl>
                                        <p:attrNameLst>
                                          <p:attrName>style.visibility</p:attrName>
                                        </p:attrNameLst>
                                      </p:cBhvr>
                                      <p:to>
                                        <p:strVal val="visible"/>
                                      </p:to>
                                    </p:set>
                                    <p:animEffect transition="in" filter="fade">
                                      <p:cBhvr>
                                        <p:cTn id="74" dur="500"/>
                                        <p:tgtEl>
                                          <p:spTgt spid="17"/>
                                        </p:tgtEl>
                                      </p:cBhvr>
                                    </p:animEffect>
                                  </p:childTnLst>
                                </p:cTn>
                              </p:par>
                            </p:childTnLst>
                          </p:cTn>
                        </p:par>
                        <p:par>
                          <p:cTn id="75" fill="hold">
                            <p:stCondLst>
                              <p:cond delay="7500"/>
                            </p:stCondLst>
                            <p:childTnLst>
                              <p:par>
                                <p:cTn id="76" presetID="22" presetClass="entr" presetSubtype="2" fill="hold" nodeType="afterEffect">
                                  <p:stCondLst>
                                    <p:cond delay="0"/>
                                  </p:stCondLst>
                                  <p:childTnLst>
                                    <p:set>
                                      <p:cBhvr>
                                        <p:cTn id="77" dur="1" fill="hold">
                                          <p:stCondLst>
                                            <p:cond delay="0"/>
                                          </p:stCondLst>
                                        </p:cTn>
                                        <p:tgtEl>
                                          <p:spTgt spid="56"/>
                                        </p:tgtEl>
                                        <p:attrNameLst>
                                          <p:attrName>style.visibility</p:attrName>
                                        </p:attrNameLst>
                                      </p:cBhvr>
                                      <p:to>
                                        <p:strVal val="visible"/>
                                      </p:to>
                                    </p:set>
                                    <p:animEffect transition="in" filter="wipe(right)">
                                      <p:cBhvr>
                                        <p:cTn id="78" dur="500"/>
                                        <p:tgtEl>
                                          <p:spTgt spid="56"/>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29"/>
                                        </p:tgtEl>
                                        <p:attrNameLst>
                                          <p:attrName>style.visibility</p:attrName>
                                        </p:attrNameLst>
                                      </p:cBhvr>
                                      <p:to>
                                        <p:strVal val="visible"/>
                                      </p:to>
                                    </p:set>
                                    <p:animEffect transition="in" filter="wipe(left)">
                                      <p:cBhvr>
                                        <p:cTn id="8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2" grpId="0"/>
      <p:bldP spid="15" grpId="0"/>
      <p:bldP spid="16" grpId="0"/>
      <p:bldP spid="17" grpId="0"/>
      <p:bldP spid="1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10744879" y="33895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411447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Rectangle 9"/>
          <p:cNvSpPr/>
          <p:nvPr/>
        </p:nvSpPr>
        <p:spPr>
          <a:xfrm>
            <a:off x="6142494" y="1558179"/>
            <a:ext cx="5486400" cy="3835231"/>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563106" y="1558179"/>
            <a:ext cx="5486400" cy="3835231"/>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803017" y="1704620"/>
            <a:ext cx="2246489" cy="2438398"/>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911522" y="2314218"/>
            <a:ext cx="2194560" cy="1828800"/>
            <a:chOff x="9086687" y="4524476"/>
            <a:chExt cx="2280355" cy="1059891"/>
          </a:xfrm>
        </p:grpSpPr>
        <p:sp>
          <p:nvSpPr>
            <p:cNvPr id="1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4" name="TextBox 13"/>
            <p:cNvSpPr txBox="1"/>
            <p:nvPr/>
          </p:nvSpPr>
          <p:spPr>
            <a:xfrm>
              <a:off x="9086687" y="4524476"/>
              <a:ext cx="2280355" cy="214048"/>
            </a:xfrm>
            <a:prstGeom prst="rect">
              <a:avLst/>
            </a:prstGeom>
            <a:noFill/>
          </p:spPr>
          <p:txBody>
            <a:bodyPr wrap="square" rtlCol="0">
              <a:spAutoFit/>
            </a:bodyPr>
            <a:lstStyle/>
            <a:p>
              <a:r>
                <a:rPr lang="en-US" b="1" dirty="0">
                  <a:solidFill>
                    <a:srgbClr val="34738D"/>
                  </a:solidFill>
                  <a:latin typeface="Candara" panose="020E0502030303020204" pitchFamily="34" charset="0"/>
                </a:rPr>
                <a:t>Lorem Ipsum</a:t>
              </a:r>
            </a:p>
          </p:txBody>
        </p:sp>
      </p:grpSp>
      <p:sp>
        <p:nvSpPr>
          <p:cNvPr id="15" name="Rectangle 14"/>
          <p:cNvSpPr/>
          <p:nvPr/>
        </p:nvSpPr>
        <p:spPr>
          <a:xfrm>
            <a:off x="6142140" y="1704620"/>
            <a:ext cx="2246489" cy="2438398"/>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6230127" y="2314218"/>
            <a:ext cx="2194560" cy="1828800"/>
            <a:chOff x="9086687" y="4524476"/>
            <a:chExt cx="2280355" cy="1059891"/>
          </a:xfrm>
        </p:grpSpPr>
        <p:sp>
          <p:nvSpPr>
            <p:cNvPr id="18"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086687" y="4524476"/>
              <a:ext cx="2280355" cy="214048"/>
            </a:xfrm>
            <a:prstGeom prst="rect">
              <a:avLst/>
            </a:prstGeom>
            <a:noFill/>
          </p:spPr>
          <p:txBody>
            <a:bodyPr wrap="square" rtlCol="0">
              <a:spAutoFit/>
            </a:bodyPr>
            <a:lstStyle/>
            <a:p>
              <a:r>
                <a:rPr lang="en-US" b="1" dirty="0">
                  <a:solidFill>
                    <a:srgbClr val="189A80"/>
                  </a:solidFill>
                  <a:latin typeface="Candara" panose="020E0502030303020204" pitchFamily="34" charset="0"/>
                </a:rPr>
                <a:t>Lorem Ipsum</a:t>
              </a:r>
            </a:p>
          </p:txBody>
        </p:sp>
      </p:grpSp>
      <p:grpSp>
        <p:nvGrpSpPr>
          <p:cNvPr id="20" name="Group 19"/>
          <p:cNvGrpSpPr/>
          <p:nvPr/>
        </p:nvGrpSpPr>
        <p:grpSpPr>
          <a:xfrm>
            <a:off x="370046" y="304456"/>
            <a:ext cx="5845156" cy="1077095"/>
            <a:chOff x="587022" y="976809"/>
            <a:chExt cx="5845156" cy="1077095"/>
          </a:xfrm>
        </p:grpSpPr>
        <p:sp>
          <p:nvSpPr>
            <p:cNvPr id="21" name="TextBox 20"/>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2" name="TextBox 21"/>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83638" y="1823040"/>
            <a:ext cx="446843" cy="446843"/>
          </a:xfrm>
          <a:prstGeom prst="rect">
            <a:avLst/>
          </a:prstGeom>
          <a:noFill/>
        </p:spPr>
      </p:pic>
      <p:pic>
        <p:nvPicPr>
          <p:cNvPr id="24" name="Picture 2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22761" y="1821827"/>
            <a:ext cx="448056" cy="448056"/>
          </a:xfrm>
          <a:prstGeom prst="rect">
            <a:avLst/>
          </a:prstGeom>
        </p:spPr>
      </p:pic>
      <p:pic>
        <p:nvPicPr>
          <p:cNvPr id="23" name="Picture 22">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3893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2"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right)">
                                      <p:cBhvr>
                                        <p:cTn id="18" dur="500"/>
                                        <p:tgtEl>
                                          <p:spTgt spid="9"/>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fltVal val="0"/>
                                          </p:val>
                                        </p:tav>
                                        <p:tav tm="100000">
                                          <p:val>
                                            <p:strVal val="#ppt_w"/>
                                          </p:val>
                                        </p:tav>
                                      </p:tavLst>
                                    </p:anim>
                                    <p:anim calcmode="lin" valueType="num">
                                      <p:cBhvr>
                                        <p:cTn id="23" dur="500" fill="hold"/>
                                        <p:tgtEl>
                                          <p:spTgt spid="3"/>
                                        </p:tgtEl>
                                        <p:attrNameLst>
                                          <p:attrName>ppt_h</p:attrName>
                                        </p:attrNameLst>
                                      </p:cBhvr>
                                      <p:tavLst>
                                        <p:tav tm="0">
                                          <p:val>
                                            <p:fltVal val="0"/>
                                          </p:val>
                                        </p:tav>
                                        <p:tav tm="100000">
                                          <p:val>
                                            <p:strVal val="#ppt_h"/>
                                          </p:val>
                                        </p:tav>
                                      </p:tavLst>
                                    </p:anim>
                                    <p:animEffect transition="in" filter="fade">
                                      <p:cBhvr>
                                        <p:cTn id="24" dur="500"/>
                                        <p:tgtEl>
                                          <p:spTgt spid="3"/>
                                        </p:tgtEl>
                                      </p:cBhvr>
                                    </p:animEffect>
                                  </p:childTnLst>
                                </p:cTn>
                              </p:par>
                            </p:childTnLst>
                          </p:cTn>
                        </p:par>
                        <p:par>
                          <p:cTn id="25" fill="hold">
                            <p:stCondLst>
                              <p:cond delay="2750"/>
                            </p:stCondLst>
                            <p:childTnLst>
                              <p:par>
                                <p:cTn id="26" presetID="22" presetClass="entr" presetSubtype="1"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up)">
                                      <p:cBhvr>
                                        <p:cTn id="28" dur="500"/>
                                        <p:tgtEl>
                                          <p:spTgt spid="12"/>
                                        </p:tgtEl>
                                      </p:cBhvr>
                                    </p:animEffect>
                                  </p:childTnLst>
                                </p:cTn>
                              </p:par>
                            </p:childTnLst>
                          </p:cTn>
                        </p:par>
                        <p:par>
                          <p:cTn id="29" fill="hold">
                            <p:stCondLst>
                              <p:cond delay="3250"/>
                            </p:stCondLst>
                            <p:childTnLst>
                              <p:par>
                                <p:cTn id="30" presetID="37" presetClass="entr" presetSubtype="0"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900" decel="100000" fill="hold"/>
                                        <p:tgtEl>
                                          <p:spTgt spid="10"/>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4750"/>
                            </p:stCondLst>
                            <p:childTnLst>
                              <p:par>
                                <p:cTn id="41" presetID="53" presetClass="entr" presetSubtype="16"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childTnLst>
                          </p:cTn>
                        </p:par>
                        <p:par>
                          <p:cTn id="46" fill="hold">
                            <p:stCondLst>
                              <p:cond delay="5250"/>
                            </p:stCondLst>
                            <p:childTnLst>
                              <p:par>
                                <p:cTn id="47" presetID="22" presetClass="entr" presetSubtype="1" fill="hold" nodeType="after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up)">
                                      <p:cBhvr>
                                        <p:cTn id="4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animBg="1"/>
      <p:bldP spid="9" grpId="0" animBg="1"/>
      <p:bldP spid="1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BEF00C46-0FB3-4C59-8D77-B364C0D2B137}"/>
              </a:ext>
            </a:extLst>
          </p:cNvPr>
          <p:cNvSpPr/>
          <p:nvPr/>
        </p:nvSpPr>
        <p:spPr>
          <a:xfrm>
            <a:off x="0" y="0"/>
            <a:ext cx="8996976" cy="6858000"/>
          </a:xfrm>
          <a:custGeom>
            <a:avLst/>
            <a:gdLst>
              <a:gd name="connsiteX0" fmla="*/ 0 w 8996976"/>
              <a:gd name="connsiteY0" fmla="*/ 0 h 6858000"/>
              <a:gd name="connsiteX1" fmla="*/ 6879474 w 8996976"/>
              <a:gd name="connsiteY1" fmla="*/ 0 h 6858000"/>
              <a:gd name="connsiteX2" fmla="*/ 6208200 w 8996976"/>
              <a:gd name="connsiteY2" fmla="*/ 1775825 h 6858000"/>
              <a:gd name="connsiteX3" fmla="*/ 5064858 w 8996976"/>
              <a:gd name="connsiteY3" fmla="*/ 1775825 h 6858000"/>
              <a:gd name="connsiteX4" fmla="*/ 5050558 w 8996976"/>
              <a:gd name="connsiteY4" fmla="*/ 1775825 h 6858000"/>
              <a:gd name="connsiteX5" fmla="*/ 5037786 w 8996976"/>
              <a:gd name="connsiteY5" fmla="*/ 1777112 h 6858000"/>
              <a:gd name="connsiteX6" fmla="*/ 5037481 w 8996976"/>
              <a:gd name="connsiteY6" fmla="*/ 1777208 h 6858000"/>
              <a:gd name="connsiteX7" fmla="*/ 4970839 w 8996976"/>
              <a:gd name="connsiteY7" fmla="*/ 1780572 h 6858000"/>
              <a:gd name="connsiteX8" fmla="*/ 4052303 w 8996976"/>
              <a:gd name="connsiteY8" fmla="*/ 2798436 h 6858000"/>
              <a:gd name="connsiteX9" fmla="*/ 4970839 w 8996976"/>
              <a:gd name="connsiteY9" fmla="*/ 3816301 h 6858000"/>
              <a:gd name="connsiteX10" fmla="*/ 5037481 w 8996976"/>
              <a:gd name="connsiteY10" fmla="*/ 3819666 h 6858000"/>
              <a:gd name="connsiteX11" fmla="*/ 5037786 w 8996976"/>
              <a:gd name="connsiteY11" fmla="*/ 3819761 h 6858000"/>
              <a:gd name="connsiteX12" fmla="*/ 5050558 w 8996976"/>
              <a:gd name="connsiteY12" fmla="*/ 3821048 h 6858000"/>
              <a:gd name="connsiteX13" fmla="*/ 5064858 w 8996976"/>
              <a:gd name="connsiteY13" fmla="*/ 3821048 h 6858000"/>
              <a:gd name="connsiteX14" fmla="*/ 5718854 w 8996976"/>
              <a:gd name="connsiteY14" fmla="*/ 3821048 h 6858000"/>
              <a:gd name="connsiteX15" fmla="*/ 5718856 w 8996976"/>
              <a:gd name="connsiteY15" fmla="*/ 3821048 h 6858000"/>
              <a:gd name="connsiteX16" fmla="*/ 6544953 w 8996976"/>
              <a:gd name="connsiteY16" fmla="*/ 3821048 h 6858000"/>
              <a:gd name="connsiteX17" fmla="*/ 6545181 w 8996976"/>
              <a:gd name="connsiteY17" fmla="*/ 3821002 h 6858000"/>
              <a:gd name="connsiteX18" fmla="*/ 7998940 w 8996976"/>
              <a:gd name="connsiteY18" fmla="*/ 3821002 h 6858000"/>
              <a:gd name="connsiteX19" fmla="*/ 7999389 w 8996976"/>
              <a:gd name="connsiteY19" fmla="*/ 3821048 h 6858000"/>
              <a:gd name="connsiteX20" fmla="*/ 8104044 w 8996976"/>
              <a:gd name="connsiteY20" fmla="*/ 3810498 h 6858000"/>
              <a:gd name="connsiteX21" fmla="*/ 8619076 w 8996976"/>
              <a:gd name="connsiteY21" fmla="*/ 3178575 h 6858000"/>
              <a:gd name="connsiteX22" fmla="*/ 8618592 w 8996976"/>
              <a:gd name="connsiteY22" fmla="*/ 3173086 h 6858000"/>
              <a:gd name="connsiteX23" fmla="*/ 8618857 w 8996976"/>
              <a:gd name="connsiteY23" fmla="*/ 3170075 h 6858000"/>
              <a:gd name="connsiteX24" fmla="*/ 8103824 w 8996976"/>
              <a:gd name="connsiteY24" fmla="*/ 2538151 h 6858000"/>
              <a:gd name="connsiteX25" fmla="*/ 7999174 w 8996976"/>
              <a:gd name="connsiteY25" fmla="*/ 2527602 h 6858000"/>
              <a:gd name="connsiteX26" fmla="*/ 7998722 w 8996976"/>
              <a:gd name="connsiteY26" fmla="*/ 2527648 h 6858000"/>
              <a:gd name="connsiteX27" fmla="*/ 7693101 w 8996976"/>
              <a:gd name="connsiteY27" fmla="*/ 2527648 h 6858000"/>
              <a:gd name="connsiteX28" fmla="*/ 7692646 w 8996976"/>
              <a:gd name="connsiteY28" fmla="*/ 2527602 h 6858000"/>
              <a:gd name="connsiteX29" fmla="*/ 7692194 w 8996976"/>
              <a:gd name="connsiteY29" fmla="*/ 2527648 h 6858000"/>
              <a:gd name="connsiteX30" fmla="*/ 7410334 w 8996976"/>
              <a:gd name="connsiteY30" fmla="*/ 2527648 h 6858000"/>
              <a:gd name="connsiteX31" fmla="*/ 7192247 w 8996976"/>
              <a:gd name="connsiteY31" fmla="*/ 2527648 h 6858000"/>
              <a:gd name="connsiteX32" fmla="*/ 7192245 w 8996976"/>
              <a:gd name="connsiteY32" fmla="*/ 2527648 h 6858000"/>
              <a:gd name="connsiteX33" fmla="*/ 6819482 w 8996976"/>
              <a:gd name="connsiteY33" fmla="*/ 2527648 h 6858000"/>
              <a:gd name="connsiteX34" fmla="*/ 6789943 w 8996976"/>
              <a:gd name="connsiteY34" fmla="*/ 2527648 h 6858000"/>
              <a:gd name="connsiteX35" fmla="*/ 6787223 w 8996976"/>
              <a:gd name="connsiteY35" fmla="*/ 2527648 h 6858000"/>
              <a:gd name="connsiteX36" fmla="*/ 6267745 w 8996976"/>
              <a:gd name="connsiteY36" fmla="*/ 3432363 h 6858000"/>
              <a:gd name="connsiteX37" fmla="*/ 6260468 w 8996976"/>
              <a:gd name="connsiteY37" fmla="*/ 3432363 h 6858000"/>
              <a:gd name="connsiteX38" fmla="*/ 6256216 w 8996976"/>
              <a:gd name="connsiteY38" fmla="*/ 3439767 h 6858000"/>
              <a:gd name="connsiteX39" fmla="*/ 6221033 w 8996976"/>
              <a:gd name="connsiteY39" fmla="*/ 3439767 h 6858000"/>
              <a:gd name="connsiteX40" fmla="*/ 6031194 w 8996976"/>
              <a:gd name="connsiteY40" fmla="*/ 3439767 h 6858000"/>
              <a:gd name="connsiteX41" fmla="*/ 5996011 w 8996976"/>
              <a:gd name="connsiteY41" fmla="*/ 3439767 h 6858000"/>
              <a:gd name="connsiteX42" fmla="*/ 5884076 w 8996976"/>
              <a:gd name="connsiteY42" fmla="*/ 3439767 h 6858000"/>
              <a:gd name="connsiteX43" fmla="*/ 5659053 w 8996976"/>
              <a:gd name="connsiteY43" fmla="*/ 3439767 h 6858000"/>
              <a:gd name="connsiteX44" fmla="*/ 5579218 w 8996976"/>
              <a:gd name="connsiteY44" fmla="*/ 3439767 h 6858000"/>
              <a:gd name="connsiteX45" fmla="*/ 5578803 w 8996976"/>
              <a:gd name="connsiteY45" fmla="*/ 3440863 h 6858000"/>
              <a:gd name="connsiteX46" fmla="*/ 5050558 w 8996976"/>
              <a:gd name="connsiteY46" fmla="*/ 3440863 h 6858000"/>
              <a:gd name="connsiteX47" fmla="*/ 5050104 w 8996976"/>
              <a:gd name="connsiteY47" fmla="*/ 3440909 h 6858000"/>
              <a:gd name="connsiteX48" fmla="*/ 4945455 w 8996976"/>
              <a:gd name="connsiteY48" fmla="*/ 3430360 h 6858000"/>
              <a:gd name="connsiteX49" fmla="*/ 4430422 w 8996976"/>
              <a:gd name="connsiteY49" fmla="*/ 2798436 h 6858000"/>
              <a:gd name="connsiteX50" fmla="*/ 4945455 w 8996976"/>
              <a:gd name="connsiteY50" fmla="*/ 2166514 h 6858000"/>
              <a:gd name="connsiteX51" fmla="*/ 5050108 w 8996976"/>
              <a:gd name="connsiteY51" fmla="*/ 2155964 h 6858000"/>
              <a:gd name="connsiteX52" fmla="*/ 5050558 w 8996976"/>
              <a:gd name="connsiteY52" fmla="*/ 2156010 h 6858000"/>
              <a:gd name="connsiteX53" fmla="*/ 6324009 w 8996976"/>
              <a:gd name="connsiteY53" fmla="*/ 2156010 h 6858000"/>
              <a:gd name="connsiteX54" fmla="*/ 6324010 w 8996976"/>
              <a:gd name="connsiteY54" fmla="*/ 2156010 h 6858000"/>
              <a:gd name="connsiteX55" fmla="*/ 6544953 w 8996976"/>
              <a:gd name="connsiteY55" fmla="*/ 2156010 h 6858000"/>
              <a:gd name="connsiteX56" fmla="*/ 6544957 w 8996976"/>
              <a:gd name="connsiteY56" fmla="*/ 2156009 h 6858000"/>
              <a:gd name="connsiteX57" fmla="*/ 8103862 w 8996976"/>
              <a:gd name="connsiteY57" fmla="*/ 2156009 h 6858000"/>
              <a:gd name="connsiteX58" fmla="*/ 8173777 w 8996976"/>
              <a:gd name="connsiteY58" fmla="*/ 2166455 h 6858000"/>
              <a:gd name="connsiteX59" fmla="*/ 8996976 w 8996976"/>
              <a:gd name="connsiteY59" fmla="*/ 3170075 h 6858000"/>
              <a:gd name="connsiteX60" fmla="*/ 8078440 w 8996976"/>
              <a:gd name="connsiteY60" fmla="*/ 4187939 h 6858000"/>
              <a:gd name="connsiteX61" fmla="*/ 8011798 w 8996976"/>
              <a:gd name="connsiteY61" fmla="*/ 4191303 h 6858000"/>
              <a:gd name="connsiteX62" fmla="*/ 8011492 w 8996976"/>
              <a:gd name="connsiteY62" fmla="*/ 4191399 h 6858000"/>
              <a:gd name="connsiteX63" fmla="*/ 7998722 w 8996976"/>
              <a:gd name="connsiteY63" fmla="*/ 4192686 h 6858000"/>
              <a:gd name="connsiteX64" fmla="*/ 7984421 w 8996976"/>
              <a:gd name="connsiteY64" fmla="*/ 4192686 h 6858000"/>
              <a:gd name="connsiteX65" fmla="*/ 6587092 w 8996976"/>
              <a:gd name="connsiteY65" fmla="*/ 4192686 h 6858000"/>
              <a:gd name="connsiteX66" fmla="*/ 6587091 w 8996976"/>
              <a:gd name="connsiteY66" fmla="*/ 4192686 h 6858000"/>
              <a:gd name="connsiteX67" fmla="*/ 6576351 w 8996976"/>
              <a:gd name="connsiteY67" fmla="*/ 4192686 h 6858000"/>
              <a:gd name="connsiteX68" fmla="*/ 6576347 w 8996976"/>
              <a:gd name="connsiteY68" fmla="*/ 4192687 h 6858000"/>
              <a:gd name="connsiteX69" fmla="*/ 5560069 w 8996976"/>
              <a:gd name="connsiteY69" fmla="*/ 4192687 h 6858000"/>
              <a:gd name="connsiteX70" fmla="*/ 5294609 w 8996976"/>
              <a:gd name="connsiteY70" fmla="*/ 4192687 h 6858000"/>
              <a:gd name="connsiteX71" fmla="*/ 5294609 w 8996976"/>
              <a:gd name="connsiteY71" fmla="*/ 4192688 h 6858000"/>
              <a:gd name="connsiteX72" fmla="*/ 4151996 w 8996976"/>
              <a:gd name="connsiteY72" fmla="*/ 4192688 h 6858000"/>
              <a:gd name="connsiteX73" fmla="*/ 4137695 w 8996976"/>
              <a:gd name="connsiteY73" fmla="*/ 4192688 h 6858000"/>
              <a:gd name="connsiteX74" fmla="*/ 4124924 w 8996976"/>
              <a:gd name="connsiteY74" fmla="*/ 4193975 h 6858000"/>
              <a:gd name="connsiteX75" fmla="*/ 4124619 w 8996976"/>
              <a:gd name="connsiteY75" fmla="*/ 4194071 h 6858000"/>
              <a:gd name="connsiteX76" fmla="*/ 4057976 w 8996976"/>
              <a:gd name="connsiteY76" fmla="*/ 4197435 h 6858000"/>
              <a:gd name="connsiteX77" fmla="*/ 3139440 w 8996976"/>
              <a:gd name="connsiteY77" fmla="*/ 5215300 h 6858000"/>
              <a:gd name="connsiteX78" fmla="*/ 4057976 w 8996976"/>
              <a:gd name="connsiteY78" fmla="*/ 6233164 h 6858000"/>
              <a:gd name="connsiteX79" fmla="*/ 4124619 w 8996976"/>
              <a:gd name="connsiteY79" fmla="*/ 6236529 h 6858000"/>
              <a:gd name="connsiteX80" fmla="*/ 4124924 w 8996976"/>
              <a:gd name="connsiteY80" fmla="*/ 6236624 h 6858000"/>
              <a:gd name="connsiteX81" fmla="*/ 4137695 w 8996976"/>
              <a:gd name="connsiteY81" fmla="*/ 6237911 h 6858000"/>
              <a:gd name="connsiteX82" fmla="*/ 4151996 w 8996976"/>
              <a:gd name="connsiteY82" fmla="*/ 6237911 h 6858000"/>
              <a:gd name="connsiteX83" fmla="*/ 4805991 w 8996976"/>
              <a:gd name="connsiteY83" fmla="*/ 6237911 h 6858000"/>
              <a:gd name="connsiteX84" fmla="*/ 4805993 w 8996976"/>
              <a:gd name="connsiteY84" fmla="*/ 6237911 h 6858000"/>
              <a:gd name="connsiteX85" fmla="*/ 5632091 w 8996976"/>
              <a:gd name="connsiteY85" fmla="*/ 6237911 h 6858000"/>
              <a:gd name="connsiteX86" fmla="*/ 5632318 w 8996976"/>
              <a:gd name="connsiteY86" fmla="*/ 6237865 h 6858000"/>
              <a:gd name="connsiteX87" fmla="*/ 7086078 w 8996976"/>
              <a:gd name="connsiteY87" fmla="*/ 6237865 h 6858000"/>
              <a:gd name="connsiteX88" fmla="*/ 7086526 w 8996976"/>
              <a:gd name="connsiteY88" fmla="*/ 6237911 h 6858000"/>
              <a:gd name="connsiteX89" fmla="*/ 7191181 w 8996976"/>
              <a:gd name="connsiteY89" fmla="*/ 6227361 h 6858000"/>
              <a:gd name="connsiteX90" fmla="*/ 7706213 w 8996976"/>
              <a:gd name="connsiteY90" fmla="*/ 5595438 h 6858000"/>
              <a:gd name="connsiteX91" fmla="*/ 7705729 w 8996976"/>
              <a:gd name="connsiteY91" fmla="*/ 5589950 h 6858000"/>
              <a:gd name="connsiteX92" fmla="*/ 7705994 w 8996976"/>
              <a:gd name="connsiteY92" fmla="*/ 5586938 h 6858000"/>
              <a:gd name="connsiteX93" fmla="*/ 7190961 w 8996976"/>
              <a:gd name="connsiteY93" fmla="*/ 4955014 h 6858000"/>
              <a:gd name="connsiteX94" fmla="*/ 7086312 w 8996976"/>
              <a:gd name="connsiteY94" fmla="*/ 4944465 h 6858000"/>
              <a:gd name="connsiteX95" fmla="*/ 7085859 w 8996976"/>
              <a:gd name="connsiteY95" fmla="*/ 4944511 h 6858000"/>
              <a:gd name="connsiteX96" fmla="*/ 6780239 w 8996976"/>
              <a:gd name="connsiteY96" fmla="*/ 4944511 h 6858000"/>
              <a:gd name="connsiteX97" fmla="*/ 6779784 w 8996976"/>
              <a:gd name="connsiteY97" fmla="*/ 4944465 h 6858000"/>
              <a:gd name="connsiteX98" fmla="*/ 6779331 w 8996976"/>
              <a:gd name="connsiteY98" fmla="*/ 4944511 h 6858000"/>
              <a:gd name="connsiteX99" fmla="*/ 6497472 w 8996976"/>
              <a:gd name="connsiteY99" fmla="*/ 4944511 h 6858000"/>
              <a:gd name="connsiteX100" fmla="*/ 6279385 w 8996976"/>
              <a:gd name="connsiteY100" fmla="*/ 4944511 h 6858000"/>
              <a:gd name="connsiteX101" fmla="*/ 6279383 w 8996976"/>
              <a:gd name="connsiteY101" fmla="*/ 4944511 h 6858000"/>
              <a:gd name="connsiteX102" fmla="*/ 5906620 w 8996976"/>
              <a:gd name="connsiteY102" fmla="*/ 4944511 h 6858000"/>
              <a:gd name="connsiteX103" fmla="*/ 5877080 w 8996976"/>
              <a:gd name="connsiteY103" fmla="*/ 4944511 h 6858000"/>
              <a:gd name="connsiteX104" fmla="*/ 5874361 w 8996976"/>
              <a:gd name="connsiteY104" fmla="*/ 4944511 h 6858000"/>
              <a:gd name="connsiteX105" fmla="*/ 5354883 w 8996976"/>
              <a:gd name="connsiteY105" fmla="*/ 5849226 h 6858000"/>
              <a:gd name="connsiteX106" fmla="*/ 5344433 w 8996976"/>
              <a:gd name="connsiteY106" fmla="*/ 5849226 h 6858000"/>
              <a:gd name="connsiteX107" fmla="*/ 5341816 w 8996976"/>
              <a:gd name="connsiteY107" fmla="*/ 5853783 h 6858000"/>
              <a:gd name="connsiteX108" fmla="*/ 5306633 w 8996976"/>
              <a:gd name="connsiteY108" fmla="*/ 5853783 h 6858000"/>
              <a:gd name="connsiteX109" fmla="*/ 5116794 w 8996976"/>
              <a:gd name="connsiteY109" fmla="*/ 5853783 h 6858000"/>
              <a:gd name="connsiteX110" fmla="*/ 5081611 w 8996976"/>
              <a:gd name="connsiteY110" fmla="*/ 5853783 h 6858000"/>
              <a:gd name="connsiteX111" fmla="*/ 4969675 w 8996976"/>
              <a:gd name="connsiteY111" fmla="*/ 5853783 h 6858000"/>
              <a:gd name="connsiteX112" fmla="*/ 4744653 w 8996976"/>
              <a:gd name="connsiteY112" fmla="*/ 5853783 h 6858000"/>
              <a:gd name="connsiteX113" fmla="*/ 4666703 w 8996976"/>
              <a:gd name="connsiteY113" fmla="*/ 5853783 h 6858000"/>
              <a:gd name="connsiteX114" fmla="*/ 4665212 w 8996976"/>
              <a:gd name="connsiteY114" fmla="*/ 5857726 h 6858000"/>
              <a:gd name="connsiteX115" fmla="*/ 4137695 w 8996976"/>
              <a:gd name="connsiteY115" fmla="*/ 5857726 h 6858000"/>
              <a:gd name="connsiteX116" fmla="*/ 4137243 w 8996976"/>
              <a:gd name="connsiteY116" fmla="*/ 5857772 h 6858000"/>
              <a:gd name="connsiteX117" fmla="*/ 4032593 w 8996976"/>
              <a:gd name="connsiteY117" fmla="*/ 5847223 h 6858000"/>
              <a:gd name="connsiteX118" fmla="*/ 3517559 w 8996976"/>
              <a:gd name="connsiteY118" fmla="*/ 5215300 h 6858000"/>
              <a:gd name="connsiteX119" fmla="*/ 4032593 w 8996976"/>
              <a:gd name="connsiteY119" fmla="*/ 4583377 h 6858000"/>
              <a:gd name="connsiteX120" fmla="*/ 4137247 w 8996976"/>
              <a:gd name="connsiteY120" fmla="*/ 4572827 h 6858000"/>
              <a:gd name="connsiteX121" fmla="*/ 4137695 w 8996976"/>
              <a:gd name="connsiteY121" fmla="*/ 4572873 h 6858000"/>
              <a:gd name="connsiteX122" fmla="*/ 5411147 w 8996976"/>
              <a:gd name="connsiteY122" fmla="*/ 4572873 h 6858000"/>
              <a:gd name="connsiteX123" fmla="*/ 5411149 w 8996976"/>
              <a:gd name="connsiteY123" fmla="*/ 4572873 h 6858000"/>
              <a:gd name="connsiteX124" fmla="*/ 5632091 w 8996976"/>
              <a:gd name="connsiteY124" fmla="*/ 4572873 h 6858000"/>
              <a:gd name="connsiteX125" fmla="*/ 5632095 w 8996976"/>
              <a:gd name="connsiteY125" fmla="*/ 4572872 h 6858000"/>
              <a:gd name="connsiteX126" fmla="*/ 7190999 w 8996976"/>
              <a:gd name="connsiteY126" fmla="*/ 4572872 h 6858000"/>
              <a:gd name="connsiteX127" fmla="*/ 7260916 w 8996976"/>
              <a:gd name="connsiteY127" fmla="*/ 4583318 h 6858000"/>
              <a:gd name="connsiteX128" fmla="*/ 8084114 w 8996976"/>
              <a:gd name="connsiteY128" fmla="*/ 5586938 h 6858000"/>
              <a:gd name="connsiteX129" fmla="*/ 7165577 w 8996976"/>
              <a:gd name="connsiteY129" fmla="*/ 6604802 h 6858000"/>
              <a:gd name="connsiteX130" fmla="*/ 7098935 w 8996976"/>
              <a:gd name="connsiteY130" fmla="*/ 6608166 h 6858000"/>
              <a:gd name="connsiteX131" fmla="*/ 7098630 w 8996976"/>
              <a:gd name="connsiteY131" fmla="*/ 6608262 h 6858000"/>
              <a:gd name="connsiteX132" fmla="*/ 7085859 w 8996976"/>
              <a:gd name="connsiteY132" fmla="*/ 6609549 h 6858000"/>
              <a:gd name="connsiteX133" fmla="*/ 7071558 w 8996976"/>
              <a:gd name="connsiteY133" fmla="*/ 6609549 h 6858000"/>
              <a:gd name="connsiteX134" fmla="*/ 5674230 w 8996976"/>
              <a:gd name="connsiteY134" fmla="*/ 6609549 h 6858000"/>
              <a:gd name="connsiteX135" fmla="*/ 5674229 w 8996976"/>
              <a:gd name="connsiteY135" fmla="*/ 6609549 h 6858000"/>
              <a:gd name="connsiteX136" fmla="*/ 5663489 w 8996976"/>
              <a:gd name="connsiteY136" fmla="*/ 6609549 h 6858000"/>
              <a:gd name="connsiteX137" fmla="*/ 5663485 w 8996976"/>
              <a:gd name="connsiteY137" fmla="*/ 6609550 h 6858000"/>
              <a:gd name="connsiteX138" fmla="*/ 4381018 w 8996976"/>
              <a:gd name="connsiteY138" fmla="*/ 6609550 h 6858000"/>
              <a:gd name="connsiteX139" fmla="*/ 4291453 w 8996976"/>
              <a:gd name="connsiteY139" fmla="*/ 6846488 h 6858000"/>
              <a:gd name="connsiteX140" fmla="*/ 4343400 w 8996976"/>
              <a:gd name="connsiteY140" fmla="*/ 6846488 h 6858000"/>
              <a:gd name="connsiteX141" fmla="*/ 4343400 w 8996976"/>
              <a:gd name="connsiteY141" fmla="*/ 6858000 h 6858000"/>
              <a:gd name="connsiteX142" fmla="*/ 0 w 8996976"/>
              <a:gd name="connsiteY14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8996976" h="6858000">
                <a:moveTo>
                  <a:pt x="0" y="0"/>
                </a:moveTo>
                <a:lnTo>
                  <a:pt x="6879474" y="0"/>
                </a:lnTo>
                <a:lnTo>
                  <a:pt x="6208200" y="1775825"/>
                </a:lnTo>
                <a:lnTo>
                  <a:pt x="5064858" y="1775825"/>
                </a:lnTo>
                <a:lnTo>
                  <a:pt x="5050558" y="1775825"/>
                </a:lnTo>
                <a:cubicBezTo>
                  <a:pt x="5046182" y="1775825"/>
                  <a:pt x="5041911" y="1776269"/>
                  <a:pt x="5037786" y="1777112"/>
                </a:cubicBezTo>
                <a:lnTo>
                  <a:pt x="5037481" y="1777208"/>
                </a:lnTo>
                <a:lnTo>
                  <a:pt x="4970839" y="1780572"/>
                </a:lnTo>
                <a:cubicBezTo>
                  <a:pt x="4454909" y="1832967"/>
                  <a:pt x="4052303" y="2268685"/>
                  <a:pt x="4052303" y="2798436"/>
                </a:cubicBezTo>
                <a:cubicBezTo>
                  <a:pt x="4052303" y="3328189"/>
                  <a:pt x="4454909" y="3763906"/>
                  <a:pt x="4970839" y="3816301"/>
                </a:cubicBezTo>
                <a:lnTo>
                  <a:pt x="5037481" y="3819666"/>
                </a:lnTo>
                <a:lnTo>
                  <a:pt x="5037786" y="3819761"/>
                </a:lnTo>
                <a:cubicBezTo>
                  <a:pt x="5041911" y="3820605"/>
                  <a:pt x="5046182" y="3821048"/>
                  <a:pt x="5050558" y="3821048"/>
                </a:cubicBezTo>
                <a:lnTo>
                  <a:pt x="5064858" y="3821048"/>
                </a:lnTo>
                <a:lnTo>
                  <a:pt x="5718854" y="3821048"/>
                </a:lnTo>
                <a:lnTo>
                  <a:pt x="5718856" y="3821048"/>
                </a:lnTo>
                <a:lnTo>
                  <a:pt x="6544953" y="3821048"/>
                </a:lnTo>
                <a:lnTo>
                  <a:pt x="6545181" y="3821002"/>
                </a:lnTo>
                <a:lnTo>
                  <a:pt x="7998940" y="3821002"/>
                </a:lnTo>
                <a:lnTo>
                  <a:pt x="7999389" y="3821048"/>
                </a:lnTo>
                <a:lnTo>
                  <a:pt x="8104044" y="3810498"/>
                </a:lnTo>
                <a:cubicBezTo>
                  <a:pt x="8397972" y="3750352"/>
                  <a:pt x="8619076" y="3490284"/>
                  <a:pt x="8619076" y="3178575"/>
                </a:cubicBezTo>
                <a:lnTo>
                  <a:pt x="8618592" y="3173086"/>
                </a:lnTo>
                <a:lnTo>
                  <a:pt x="8618857" y="3170075"/>
                </a:lnTo>
                <a:cubicBezTo>
                  <a:pt x="8618857" y="2858365"/>
                  <a:pt x="8397752" y="2598298"/>
                  <a:pt x="8103824" y="2538151"/>
                </a:cubicBezTo>
                <a:lnTo>
                  <a:pt x="7999174" y="2527602"/>
                </a:lnTo>
                <a:lnTo>
                  <a:pt x="7998722" y="2527648"/>
                </a:lnTo>
                <a:lnTo>
                  <a:pt x="7693101" y="2527648"/>
                </a:lnTo>
                <a:lnTo>
                  <a:pt x="7692646" y="2527602"/>
                </a:lnTo>
                <a:lnTo>
                  <a:pt x="7692194" y="2527648"/>
                </a:lnTo>
                <a:lnTo>
                  <a:pt x="7410334" y="2527648"/>
                </a:lnTo>
                <a:lnTo>
                  <a:pt x="7192247" y="2527648"/>
                </a:lnTo>
                <a:lnTo>
                  <a:pt x="7192245" y="2527648"/>
                </a:lnTo>
                <a:lnTo>
                  <a:pt x="6819482" y="2527648"/>
                </a:lnTo>
                <a:lnTo>
                  <a:pt x="6789943" y="2527648"/>
                </a:lnTo>
                <a:lnTo>
                  <a:pt x="6787223" y="2527648"/>
                </a:lnTo>
                <a:lnTo>
                  <a:pt x="6267745" y="3432363"/>
                </a:lnTo>
                <a:lnTo>
                  <a:pt x="6260468" y="3432363"/>
                </a:lnTo>
                <a:lnTo>
                  <a:pt x="6256216" y="3439767"/>
                </a:lnTo>
                <a:lnTo>
                  <a:pt x="6221033" y="3439767"/>
                </a:lnTo>
                <a:lnTo>
                  <a:pt x="6031194" y="3439767"/>
                </a:lnTo>
                <a:lnTo>
                  <a:pt x="5996011" y="3439767"/>
                </a:lnTo>
                <a:lnTo>
                  <a:pt x="5884076" y="3439767"/>
                </a:lnTo>
                <a:lnTo>
                  <a:pt x="5659053" y="3439767"/>
                </a:lnTo>
                <a:lnTo>
                  <a:pt x="5579218" y="3439767"/>
                </a:lnTo>
                <a:lnTo>
                  <a:pt x="5578803" y="3440863"/>
                </a:lnTo>
                <a:lnTo>
                  <a:pt x="5050558" y="3440863"/>
                </a:lnTo>
                <a:lnTo>
                  <a:pt x="5050104" y="3440909"/>
                </a:lnTo>
                <a:lnTo>
                  <a:pt x="4945455" y="3430360"/>
                </a:lnTo>
                <a:cubicBezTo>
                  <a:pt x="4651526" y="3370213"/>
                  <a:pt x="4430422" y="3110146"/>
                  <a:pt x="4430422" y="2798436"/>
                </a:cubicBezTo>
                <a:cubicBezTo>
                  <a:pt x="4430422" y="2486727"/>
                  <a:pt x="4651526" y="2226660"/>
                  <a:pt x="4945455" y="2166514"/>
                </a:cubicBezTo>
                <a:lnTo>
                  <a:pt x="5050108" y="2155964"/>
                </a:lnTo>
                <a:lnTo>
                  <a:pt x="5050558" y="2156010"/>
                </a:lnTo>
                <a:lnTo>
                  <a:pt x="6324009" y="2156010"/>
                </a:lnTo>
                <a:lnTo>
                  <a:pt x="6324010" y="2156010"/>
                </a:lnTo>
                <a:lnTo>
                  <a:pt x="6544953" y="2156010"/>
                </a:lnTo>
                <a:lnTo>
                  <a:pt x="6544957" y="2156009"/>
                </a:lnTo>
                <a:lnTo>
                  <a:pt x="8103862" y="2156009"/>
                </a:lnTo>
                <a:lnTo>
                  <a:pt x="8173777" y="2166455"/>
                </a:lnTo>
                <a:cubicBezTo>
                  <a:pt x="8643122" y="2259437"/>
                  <a:pt x="8996976" y="2673432"/>
                  <a:pt x="8996976" y="3170075"/>
                </a:cubicBezTo>
                <a:cubicBezTo>
                  <a:pt x="8996976" y="3699826"/>
                  <a:pt x="8594369" y="4135544"/>
                  <a:pt x="8078440" y="4187939"/>
                </a:cubicBezTo>
                <a:lnTo>
                  <a:pt x="8011798" y="4191303"/>
                </a:lnTo>
                <a:lnTo>
                  <a:pt x="8011492" y="4191399"/>
                </a:lnTo>
                <a:cubicBezTo>
                  <a:pt x="8007367" y="4192243"/>
                  <a:pt x="8003096" y="4192686"/>
                  <a:pt x="7998722" y="4192686"/>
                </a:cubicBezTo>
                <a:lnTo>
                  <a:pt x="7984421" y="4192686"/>
                </a:lnTo>
                <a:lnTo>
                  <a:pt x="6587092" y="4192686"/>
                </a:lnTo>
                <a:lnTo>
                  <a:pt x="6587091" y="4192686"/>
                </a:lnTo>
                <a:lnTo>
                  <a:pt x="6576351" y="4192686"/>
                </a:lnTo>
                <a:lnTo>
                  <a:pt x="6576347" y="4192687"/>
                </a:lnTo>
                <a:lnTo>
                  <a:pt x="5560069" y="4192687"/>
                </a:lnTo>
                <a:lnTo>
                  <a:pt x="5294609" y="4192687"/>
                </a:lnTo>
                <a:lnTo>
                  <a:pt x="5294609" y="4192688"/>
                </a:lnTo>
                <a:lnTo>
                  <a:pt x="4151996" y="4192688"/>
                </a:lnTo>
                <a:lnTo>
                  <a:pt x="4137695" y="4192688"/>
                </a:lnTo>
                <a:cubicBezTo>
                  <a:pt x="4133320" y="4192688"/>
                  <a:pt x="4129049" y="4193131"/>
                  <a:pt x="4124924" y="4193975"/>
                </a:cubicBezTo>
                <a:lnTo>
                  <a:pt x="4124619" y="4194071"/>
                </a:lnTo>
                <a:lnTo>
                  <a:pt x="4057976" y="4197435"/>
                </a:lnTo>
                <a:cubicBezTo>
                  <a:pt x="3542047" y="4249830"/>
                  <a:pt x="3139440" y="4685548"/>
                  <a:pt x="3139440" y="5215300"/>
                </a:cubicBezTo>
                <a:cubicBezTo>
                  <a:pt x="3139440" y="5745052"/>
                  <a:pt x="3542047" y="6180769"/>
                  <a:pt x="4057976" y="6233164"/>
                </a:cubicBezTo>
                <a:lnTo>
                  <a:pt x="4124619" y="6236529"/>
                </a:lnTo>
                <a:lnTo>
                  <a:pt x="4124924" y="6236624"/>
                </a:lnTo>
                <a:cubicBezTo>
                  <a:pt x="4129049" y="6237468"/>
                  <a:pt x="4133320" y="6237911"/>
                  <a:pt x="4137695" y="6237911"/>
                </a:cubicBezTo>
                <a:lnTo>
                  <a:pt x="4151996" y="6237911"/>
                </a:lnTo>
                <a:lnTo>
                  <a:pt x="4805991" y="6237911"/>
                </a:lnTo>
                <a:lnTo>
                  <a:pt x="4805993" y="6237911"/>
                </a:lnTo>
                <a:lnTo>
                  <a:pt x="5632091" y="6237911"/>
                </a:lnTo>
                <a:lnTo>
                  <a:pt x="5632318" y="6237865"/>
                </a:lnTo>
                <a:lnTo>
                  <a:pt x="7086078" y="6237865"/>
                </a:lnTo>
                <a:lnTo>
                  <a:pt x="7086526" y="6237911"/>
                </a:lnTo>
                <a:lnTo>
                  <a:pt x="7191181" y="6227361"/>
                </a:lnTo>
                <a:cubicBezTo>
                  <a:pt x="7485109" y="6167215"/>
                  <a:pt x="7706213" y="5907147"/>
                  <a:pt x="7706213" y="5595438"/>
                </a:cubicBezTo>
                <a:lnTo>
                  <a:pt x="7705729" y="5589950"/>
                </a:lnTo>
                <a:lnTo>
                  <a:pt x="7705994" y="5586938"/>
                </a:lnTo>
                <a:cubicBezTo>
                  <a:pt x="7705994" y="5275228"/>
                  <a:pt x="7484890" y="5015161"/>
                  <a:pt x="7190961" y="4955014"/>
                </a:cubicBezTo>
                <a:lnTo>
                  <a:pt x="7086312" y="4944465"/>
                </a:lnTo>
                <a:lnTo>
                  <a:pt x="7085859" y="4944511"/>
                </a:lnTo>
                <a:lnTo>
                  <a:pt x="6780239" y="4944511"/>
                </a:lnTo>
                <a:lnTo>
                  <a:pt x="6779784" y="4944465"/>
                </a:lnTo>
                <a:lnTo>
                  <a:pt x="6779331" y="4944511"/>
                </a:lnTo>
                <a:lnTo>
                  <a:pt x="6497472" y="4944511"/>
                </a:lnTo>
                <a:lnTo>
                  <a:pt x="6279385" y="4944511"/>
                </a:lnTo>
                <a:lnTo>
                  <a:pt x="6279383" y="4944511"/>
                </a:lnTo>
                <a:lnTo>
                  <a:pt x="5906620" y="4944511"/>
                </a:lnTo>
                <a:lnTo>
                  <a:pt x="5877080" y="4944511"/>
                </a:lnTo>
                <a:lnTo>
                  <a:pt x="5874361" y="4944511"/>
                </a:lnTo>
                <a:lnTo>
                  <a:pt x="5354883" y="5849226"/>
                </a:lnTo>
                <a:lnTo>
                  <a:pt x="5344433" y="5849226"/>
                </a:lnTo>
                <a:lnTo>
                  <a:pt x="5341816" y="5853783"/>
                </a:lnTo>
                <a:lnTo>
                  <a:pt x="5306633" y="5853783"/>
                </a:lnTo>
                <a:lnTo>
                  <a:pt x="5116794" y="5853783"/>
                </a:lnTo>
                <a:lnTo>
                  <a:pt x="5081611" y="5853783"/>
                </a:lnTo>
                <a:lnTo>
                  <a:pt x="4969675" y="5853783"/>
                </a:lnTo>
                <a:lnTo>
                  <a:pt x="4744653" y="5853783"/>
                </a:lnTo>
                <a:lnTo>
                  <a:pt x="4666703" y="5853783"/>
                </a:lnTo>
                <a:lnTo>
                  <a:pt x="4665212" y="5857726"/>
                </a:lnTo>
                <a:lnTo>
                  <a:pt x="4137695" y="5857726"/>
                </a:lnTo>
                <a:lnTo>
                  <a:pt x="4137243" y="5857772"/>
                </a:lnTo>
                <a:lnTo>
                  <a:pt x="4032593" y="5847223"/>
                </a:lnTo>
                <a:cubicBezTo>
                  <a:pt x="3738664" y="5787076"/>
                  <a:pt x="3517559" y="5527009"/>
                  <a:pt x="3517559" y="5215300"/>
                </a:cubicBezTo>
                <a:cubicBezTo>
                  <a:pt x="3517559" y="4903591"/>
                  <a:pt x="3738664" y="4643523"/>
                  <a:pt x="4032593" y="4583377"/>
                </a:cubicBezTo>
                <a:lnTo>
                  <a:pt x="4137247" y="4572827"/>
                </a:lnTo>
                <a:lnTo>
                  <a:pt x="4137695" y="4572873"/>
                </a:lnTo>
                <a:lnTo>
                  <a:pt x="5411147" y="4572873"/>
                </a:lnTo>
                <a:lnTo>
                  <a:pt x="5411149" y="4572873"/>
                </a:lnTo>
                <a:lnTo>
                  <a:pt x="5632091" y="4572873"/>
                </a:lnTo>
                <a:lnTo>
                  <a:pt x="5632095" y="4572872"/>
                </a:lnTo>
                <a:lnTo>
                  <a:pt x="7190999" y="4572872"/>
                </a:lnTo>
                <a:lnTo>
                  <a:pt x="7260916" y="4583318"/>
                </a:lnTo>
                <a:cubicBezTo>
                  <a:pt x="7730260" y="4676300"/>
                  <a:pt x="8084114" y="5090295"/>
                  <a:pt x="8084114" y="5586938"/>
                </a:cubicBezTo>
                <a:cubicBezTo>
                  <a:pt x="8084114" y="6116689"/>
                  <a:pt x="7681507" y="6552407"/>
                  <a:pt x="7165577" y="6604802"/>
                </a:cubicBezTo>
                <a:lnTo>
                  <a:pt x="7098935" y="6608166"/>
                </a:lnTo>
                <a:lnTo>
                  <a:pt x="7098630" y="6608262"/>
                </a:lnTo>
                <a:cubicBezTo>
                  <a:pt x="7094505" y="6609106"/>
                  <a:pt x="7090234" y="6609549"/>
                  <a:pt x="7085859" y="6609549"/>
                </a:cubicBezTo>
                <a:lnTo>
                  <a:pt x="7071558" y="6609549"/>
                </a:lnTo>
                <a:lnTo>
                  <a:pt x="5674230" y="6609549"/>
                </a:lnTo>
                <a:lnTo>
                  <a:pt x="5674229" y="6609549"/>
                </a:lnTo>
                <a:lnTo>
                  <a:pt x="5663489" y="6609549"/>
                </a:lnTo>
                <a:lnTo>
                  <a:pt x="5663485" y="6609550"/>
                </a:lnTo>
                <a:lnTo>
                  <a:pt x="4381018" y="6609550"/>
                </a:lnTo>
                <a:lnTo>
                  <a:pt x="4291453" y="6846488"/>
                </a:lnTo>
                <a:lnTo>
                  <a:pt x="4343400" y="6846488"/>
                </a:lnTo>
                <a:lnTo>
                  <a:pt x="4343400" y="6858000"/>
                </a:lnTo>
                <a:lnTo>
                  <a:pt x="0" y="6858000"/>
                </a:lnTo>
                <a:close/>
              </a:path>
            </a:pathLst>
          </a:custGeom>
          <a:gradFill flip="none" rotWithShape="1">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8541BF51-6CDA-4EF8-A385-95301317446F}"/>
              </a:ext>
            </a:extLst>
          </p:cNvPr>
          <p:cNvSpPr>
            <a:spLocks noChangeAspect="1"/>
          </p:cNvSpPr>
          <p:nvPr/>
        </p:nvSpPr>
        <p:spPr>
          <a:xfrm flipH="1" flipV="1">
            <a:off x="3139440" y="0"/>
            <a:ext cx="9052560" cy="6858000"/>
          </a:xfrm>
          <a:custGeom>
            <a:avLst/>
            <a:gdLst>
              <a:gd name="connsiteX0" fmla="*/ 5312526 w 9052560"/>
              <a:gd name="connsiteY0" fmla="*/ 6858000 h 6858000"/>
              <a:gd name="connsiteX1" fmla="*/ 0 w 9052560"/>
              <a:gd name="connsiteY1" fmla="*/ 6858000 h 6858000"/>
              <a:gd name="connsiteX2" fmla="*/ 0 w 9052560"/>
              <a:gd name="connsiteY2" fmla="*/ 76200 h 6858000"/>
              <a:gd name="connsiteX3" fmla="*/ 0 w 9052560"/>
              <a:gd name="connsiteY3" fmla="*/ 11512 h 6858000"/>
              <a:gd name="connsiteX4" fmla="*/ 0 w 9052560"/>
              <a:gd name="connsiteY4" fmla="*/ 0 h 6858000"/>
              <a:gd name="connsiteX5" fmla="*/ 7848600 w 9052560"/>
              <a:gd name="connsiteY5" fmla="*/ 0 h 6858000"/>
              <a:gd name="connsiteX6" fmla="*/ 7848600 w 9052560"/>
              <a:gd name="connsiteY6" fmla="*/ 11512 h 6858000"/>
              <a:gd name="connsiteX7" fmla="*/ 7900547 w 9052560"/>
              <a:gd name="connsiteY7" fmla="*/ 11512 h 6858000"/>
              <a:gd name="connsiteX8" fmla="*/ 7810982 w 9052560"/>
              <a:gd name="connsiteY8" fmla="*/ 248450 h 6858000"/>
              <a:gd name="connsiteX9" fmla="*/ 6528515 w 9052560"/>
              <a:gd name="connsiteY9" fmla="*/ 248450 h 6858000"/>
              <a:gd name="connsiteX10" fmla="*/ 6528511 w 9052560"/>
              <a:gd name="connsiteY10" fmla="*/ 248451 h 6858000"/>
              <a:gd name="connsiteX11" fmla="*/ 6517771 w 9052560"/>
              <a:gd name="connsiteY11" fmla="*/ 248451 h 6858000"/>
              <a:gd name="connsiteX12" fmla="*/ 6517770 w 9052560"/>
              <a:gd name="connsiteY12" fmla="*/ 248451 h 6858000"/>
              <a:gd name="connsiteX13" fmla="*/ 5120442 w 9052560"/>
              <a:gd name="connsiteY13" fmla="*/ 248451 h 6858000"/>
              <a:gd name="connsiteX14" fmla="*/ 5106141 w 9052560"/>
              <a:gd name="connsiteY14" fmla="*/ 248451 h 6858000"/>
              <a:gd name="connsiteX15" fmla="*/ 5093370 w 9052560"/>
              <a:gd name="connsiteY15" fmla="*/ 249738 h 6858000"/>
              <a:gd name="connsiteX16" fmla="*/ 5093065 w 9052560"/>
              <a:gd name="connsiteY16" fmla="*/ 249834 h 6858000"/>
              <a:gd name="connsiteX17" fmla="*/ 5026423 w 9052560"/>
              <a:gd name="connsiteY17" fmla="*/ 253198 h 6858000"/>
              <a:gd name="connsiteX18" fmla="*/ 4107886 w 9052560"/>
              <a:gd name="connsiteY18" fmla="*/ 1271062 h 6858000"/>
              <a:gd name="connsiteX19" fmla="*/ 4931084 w 9052560"/>
              <a:gd name="connsiteY19" fmla="*/ 2274682 h 6858000"/>
              <a:gd name="connsiteX20" fmla="*/ 5001001 w 9052560"/>
              <a:gd name="connsiteY20" fmla="*/ 2285128 h 6858000"/>
              <a:gd name="connsiteX21" fmla="*/ 6559905 w 9052560"/>
              <a:gd name="connsiteY21" fmla="*/ 2285128 h 6858000"/>
              <a:gd name="connsiteX22" fmla="*/ 6559909 w 9052560"/>
              <a:gd name="connsiteY22" fmla="*/ 2285127 h 6858000"/>
              <a:gd name="connsiteX23" fmla="*/ 6780852 w 9052560"/>
              <a:gd name="connsiteY23" fmla="*/ 2285127 h 6858000"/>
              <a:gd name="connsiteX24" fmla="*/ 6780853 w 9052560"/>
              <a:gd name="connsiteY24" fmla="*/ 2285127 h 6858000"/>
              <a:gd name="connsiteX25" fmla="*/ 8054305 w 9052560"/>
              <a:gd name="connsiteY25" fmla="*/ 2285127 h 6858000"/>
              <a:gd name="connsiteX26" fmla="*/ 8054753 w 9052560"/>
              <a:gd name="connsiteY26" fmla="*/ 2285173 h 6858000"/>
              <a:gd name="connsiteX27" fmla="*/ 8159407 w 9052560"/>
              <a:gd name="connsiteY27" fmla="*/ 2274623 h 6858000"/>
              <a:gd name="connsiteX28" fmla="*/ 8674441 w 9052560"/>
              <a:gd name="connsiteY28" fmla="*/ 1642700 h 6858000"/>
              <a:gd name="connsiteX29" fmla="*/ 8159407 w 9052560"/>
              <a:gd name="connsiteY29" fmla="*/ 1010777 h 6858000"/>
              <a:gd name="connsiteX30" fmla="*/ 8054757 w 9052560"/>
              <a:gd name="connsiteY30" fmla="*/ 1000228 h 6858000"/>
              <a:gd name="connsiteX31" fmla="*/ 8054305 w 9052560"/>
              <a:gd name="connsiteY31" fmla="*/ 1000274 h 6858000"/>
              <a:gd name="connsiteX32" fmla="*/ 7526788 w 9052560"/>
              <a:gd name="connsiteY32" fmla="*/ 1000274 h 6858000"/>
              <a:gd name="connsiteX33" fmla="*/ 7525297 w 9052560"/>
              <a:gd name="connsiteY33" fmla="*/ 1004217 h 6858000"/>
              <a:gd name="connsiteX34" fmla="*/ 7447347 w 9052560"/>
              <a:gd name="connsiteY34" fmla="*/ 1004217 h 6858000"/>
              <a:gd name="connsiteX35" fmla="*/ 7222325 w 9052560"/>
              <a:gd name="connsiteY35" fmla="*/ 1004217 h 6858000"/>
              <a:gd name="connsiteX36" fmla="*/ 7110389 w 9052560"/>
              <a:gd name="connsiteY36" fmla="*/ 1004217 h 6858000"/>
              <a:gd name="connsiteX37" fmla="*/ 7075206 w 9052560"/>
              <a:gd name="connsiteY37" fmla="*/ 1004217 h 6858000"/>
              <a:gd name="connsiteX38" fmla="*/ 6885367 w 9052560"/>
              <a:gd name="connsiteY38" fmla="*/ 1004217 h 6858000"/>
              <a:gd name="connsiteX39" fmla="*/ 6850184 w 9052560"/>
              <a:gd name="connsiteY39" fmla="*/ 1004217 h 6858000"/>
              <a:gd name="connsiteX40" fmla="*/ 6847567 w 9052560"/>
              <a:gd name="connsiteY40" fmla="*/ 1008774 h 6858000"/>
              <a:gd name="connsiteX41" fmla="*/ 6837118 w 9052560"/>
              <a:gd name="connsiteY41" fmla="*/ 1008774 h 6858000"/>
              <a:gd name="connsiteX42" fmla="*/ 6317639 w 9052560"/>
              <a:gd name="connsiteY42" fmla="*/ 1913489 h 6858000"/>
              <a:gd name="connsiteX43" fmla="*/ 6314920 w 9052560"/>
              <a:gd name="connsiteY43" fmla="*/ 1913489 h 6858000"/>
              <a:gd name="connsiteX44" fmla="*/ 6285380 w 9052560"/>
              <a:gd name="connsiteY44" fmla="*/ 1913489 h 6858000"/>
              <a:gd name="connsiteX45" fmla="*/ 5912617 w 9052560"/>
              <a:gd name="connsiteY45" fmla="*/ 1913489 h 6858000"/>
              <a:gd name="connsiteX46" fmla="*/ 5912615 w 9052560"/>
              <a:gd name="connsiteY46" fmla="*/ 1913489 h 6858000"/>
              <a:gd name="connsiteX47" fmla="*/ 5694528 w 9052560"/>
              <a:gd name="connsiteY47" fmla="*/ 1913489 h 6858000"/>
              <a:gd name="connsiteX48" fmla="*/ 5412669 w 9052560"/>
              <a:gd name="connsiteY48" fmla="*/ 1913489 h 6858000"/>
              <a:gd name="connsiteX49" fmla="*/ 5412216 w 9052560"/>
              <a:gd name="connsiteY49" fmla="*/ 1913535 h 6858000"/>
              <a:gd name="connsiteX50" fmla="*/ 5411761 w 9052560"/>
              <a:gd name="connsiteY50" fmla="*/ 1913489 h 6858000"/>
              <a:gd name="connsiteX51" fmla="*/ 5106141 w 9052560"/>
              <a:gd name="connsiteY51" fmla="*/ 1913489 h 6858000"/>
              <a:gd name="connsiteX52" fmla="*/ 5105688 w 9052560"/>
              <a:gd name="connsiteY52" fmla="*/ 1913535 h 6858000"/>
              <a:gd name="connsiteX53" fmla="*/ 5001039 w 9052560"/>
              <a:gd name="connsiteY53" fmla="*/ 1902986 h 6858000"/>
              <a:gd name="connsiteX54" fmla="*/ 4486006 w 9052560"/>
              <a:gd name="connsiteY54" fmla="*/ 1271062 h 6858000"/>
              <a:gd name="connsiteX55" fmla="*/ 4486271 w 9052560"/>
              <a:gd name="connsiteY55" fmla="*/ 1268050 h 6858000"/>
              <a:gd name="connsiteX56" fmla="*/ 4485787 w 9052560"/>
              <a:gd name="connsiteY56" fmla="*/ 1262562 h 6858000"/>
              <a:gd name="connsiteX57" fmla="*/ 5000819 w 9052560"/>
              <a:gd name="connsiteY57" fmla="*/ 630639 h 6858000"/>
              <a:gd name="connsiteX58" fmla="*/ 5105474 w 9052560"/>
              <a:gd name="connsiteY58" fmla="*/ 620089 h 6858000"/>
              <a:gd name="connsiteX59" fmla="*/ 5105922 w 9052560"/>
              <a:gd name="connsiteY59" fmla="*/ 620135 h 6858000"/>
              <a:gd name="connsiteX60" fmla="*/ 6559682 w 9052560"/>
              <a:gd name="connsiteY60" fmla="*/ 620135 h 6858000"/>
              <a:gd name="connsiteX61" fmla="*/ 6559909 w 9052560"/>
              <a:gd name="connsiteY61" fmla="*/ 620089 h 6858000"/>
              <a:gd name="connsiteX62" fmla="*/ 7386007 w 9052560"/>
              <a:gd name="connsiteY62" fmla="*/ 620089 h 6858000"/>
              <a:gd name="connsiteX63" fmla="*/ 7386009 w 9052560"/>
              <a:gd name="connsiteY63" fmla="*/ 620089 h 6858000"/>
              <a:gd name="connsiteX64" fmla="*/ 8040004 w 9052560"/>
              <a:gd name="connsiteY64" fmla="*/ 620089 h 6858000"/>
              <a:gd name="connsiteX65" fmla="*/ 8054305 w 9052560"/>
              <a:gd name="connsiteY65" fmla="*/ 620089 h 6858000"/>
              <a:gd name="connsiteX66" fmla="*/ 8067076 w 9052560"/>
              <a:gd name="connsiteY66" fmla="*/ 621376 h 6858000"/>
              <a:gd name="connsiteX67" fmla="*/ 8067381 w 9052560"/>
              <a:gd name="connsiteY67" fmla="*/ 621471 h 6858000"/>
              <a:gd name="connsiteX68" fmla="*/ 8134024 w 9052560"/>
              <a:gd name="connsiteY68" fmla="*/ 624836 h 6858000"/>
              <a:gd name="connsiteX69" fmla="*/ 9052560 w 9052560"/>
              <a:gd name="connsiteY69" fmla="*/ 1642700 h 6858000"/>
              <a:gd name="connsiteX70" fmla="*/ 8134024 w 9052560"/>
              <a:gd name="connsiteY70" fmla="*/ 2660565 h 6858000"/>
              <a:gd name="connsiteX71" fmla="*/ 8067381 w 9052560"/>
              <a:gd name="connsiteY71" fmla="*/ 2663929 h 6858000"/>
              <a:gd name="connsiteX72" fmla="*/ 8067076 w 9052560"/>
              <a:gd name="connsiteY72" fmla="*/ 2664025 h 6858000"/>
              <a:gd name="connsiteX73" fmla="*/ 8054305 w 9052560"/>
              <a:gd name="connsiteY73" fmla="*/ 2665312 h 6858000"/>
              <a:gd name="connsiteX74" fmla="*/ 8040004 w 9052560"/>
              <a:gd name="connsiteY74" fmla="*/ 2665312 h 6858000"/>
              <a:gd name="connsiteX75" fmla="*/ 6897391 w 9052560"/>
              <a:gd name="connsiteY75" fmla="*/ 2665312 h 6858000"/>
              <a:gd name="connsiteX76" fmla="*/ 6897391 w 9052560"/>
              <a:gd name="connsiteY76" fmla="*/ 2665313 h 6858000"/>
              <a:gd name="connsiteX77" fmla="*/ 6631931 w 9052560"/>
              <a:gd name="connsiteY77" fmla="*/ 2665313 h 6858000"/>
              <a:gd name="connsiteX78" fmla="*/ 5615653 w 9052560"/>
              <a:gd name="connsiteY78" fmla="*/ 2665313 h 6858000"/>
              <a:gd name="connsiteX79" fmla="*/ 5615649 w 9052560"/>
              <a:gd name="connsiteY79" fmla="*/ 2665314 h 6858000"/>
              <a:gd name="connsiteX80" fmla="*/ 5604909 w 9052560"/>
              <a:gd name="connsiteY80" fmla="*/ 2665314 h 6858000"/>
              <a:gd name="connsiteX81" fmla="*/ 5604908 w 9052560"/>
              <a:gd name="connsiteY81" fmla="*/ 2665314 h 6858000"/>
              <a:gd name="connsiteX82" fmla="*/ 4207579 w 9052560"/>
              <a:gd name="connsiteY82" fmla="*/ 2665314 h 6858000"/>
              <a:gd name="connsiteX83" fmla="*/ 4193278 w 9052560"/>
              <a:gd name="connsiteY83" fmla="*/ 2665314 h 6858000"/>
              <a:gd name="connsiteX84" fmla="*/ 4180508 w 9052560"/>
              <a:gd name="connsiteY84" fmla="*/ 2666601 h 6858000"/>
              <a:gd name="connsiteX85" fmla="*/ 4180202 w 9052560"/>
              <a:gd name="connsiteY85" fmla="*/ 2666697 h 6858000"/>
              <a:gd name="connsiteX86" fmla="*/ 4113560 w 9052560"/>
              <a:gd name="connsiteY86" fmla="*/ 2670061 h 6858000"/>
              <a:gd name="connsiteX87" fmla="*/ 3195024 w 9052560"/>
              <a:gd name="connsiteY87" fmla="*/ 3687925 h 6858000"/>
              <a:gd name="connsiteX88" fmla="*/ 4018223 w 9052560"/>
              <a:gd name="connsiteY88" fmla="*/ 4691545 h 6858000"/>
              <a:gd name="connsiteX89" fmla="*/ 4088138 w 9052560"/>
              <a:gd name="connsiteY89" fmla="*/ 4701991 h 6858000"/>
              <a:gd name="connsiteX90" fmla="*/ 5647043 w 9052560"/>
              <a:gd name="connsiteY90" fmla="*/ 4701991 h 6858000"/>
              <a:gd name="connsiteX91" fmla="*/ 5647047 w 9052560"/>
              <a:gd name="connsiteY91" fmla="*/ 4701990 h 6858000"/>
              <a:gd name="connsiteX92" fmla="*/ 5867990 w 9052560"/>
              <a:gd name="connsiteY92" fmla="*/ 4701990 h 6858000"/>
              <a:gd name="connsiteX93" fmla="*/ 5867991 w 9052560"/>
              <a:gd name="connsiteY93" fmla="*/ 4701990 h 6858000"/>
              <a:gd name="connsiteX94" fmla="*/ 7141443 w 9052560"/>
              <a:gd name="connsiteY94" fmla="*/ 4701990 h 6858000"/>
              <a:gd name="connsiteX95" fmla="*/ 7141892 w 9052560"/>
              <a:gd name="connsiteY95" fmla="*/ 4702036 h 6858000"/>
              <a:gd name="connsiteX96" fmla="*/ 7246545 w 9052560"/>
              <a:gd name="connsiteY96" fmla="*/ 4691486 h 6858000"/>
              <a:gd name="connsiteX97" fmla="*/ 7761578 w 9052560"/>
              <a:gd name="connsiteY97" fmla="*/ 4059564 h 6858000"/>
              <a:gd name="connsiteX98" fmla="*/ 7246545 w 9052560"/>
              <a:gd name="connsiteY98" fmla="*/ 3427640 h 6858000"/>
              <a:gd name="connsiteX99" fmla="*/ 7141896 w 9052560"/>
              <a:gd name="connsiteY99" fmla="*/ 3417091 h 6858000"/>
              <a:gd name="connsiteX100" fmla="*/ 7141443 w 9052560"/>
              <a:gd name="connsiteY100" fmla="*/ 3417137 h 6858000"/>
              <a:gd name="connsiteX101" fmla="*/ 6613197 w 9052560"/>
              <a:gd name="connsiteY101" fmla="*/ 3417137 h 6858000"/>
              <a:gd name="connsiteX102" fmla="*/ 6612782 w 9052560"/>
              <a:gd name="connsiteY102" fmla="*/ 3418233 h 6858000"/>
              <a:gd name="connsiteX103" fmla="*/ 6532947 w 9052560"/>
              <a:gd name="connsiteY103" fmla="*/ 3418233 h 6858000"/>
              <a:gd name="connsiteX104" fmla="*/ 6307925 w 9052560"/>
              <a:gd name="connsiteY104" fmla="*/ 3418233 h 6858000"/>
              <a:gd name="connsiteX105" fmla="*/ 6195989 w 9052560"/>
              <a:gd name="connsiteY105" fmla="*/ 3418233 h 6858000"/>
              <a:gd name="connsiteX106" fmla="*/ 6160806 w 9052560"/>
              <a:gd name="connsiteY106" fmla="*/ 3418233 h 6858000"/>
              <a:gd name="connsiteX107" fmla="*/ 5970967 w 9052560"/>
              <a:gd name="connsiteY107" fmla="*/ 3418233 h 6858000"/>
              <a:gd name="connsiteX108" fmla="*/ 5935784 w 9052560"/>
              <a:gd name="connsiteY108" fmla="*/ 3418233 h 6858000"/>
              <a:gd name="connsiteX109" fmla="*/ 5931532 w 9052560"/>
              <a:gd name="connsiteY109" fmla="*/ 3425637 h 6858000"/>
              <a:gd name="connsiteX110" fmla="*/ 5924255 w 9052560"/>
              <a:gd name="connsiteY110" fmla="*/ 3425637 h 6858000"/>
              <a:gd name="connsiteX111" fmla="*/ 5404777 w 9052560"/>
              <a:gd name="connsiteY111" fmla="*/ 4330352 h 6858000"/>
              <a:gd name="connsiteX112" fmla="*/ 5402057 w 9052560"/>
              <a:gd name="connsiteY112" fmla="*/ 4330352 h 6858000"/>
              <a:gd name="connsiteX113" fmla="*/ 5372518 w 9052560"/>
              <a:gd name="connsiteY113" fmla="*/ 4330352 h 6858000"/>
              <a:gd name="connsiteX114" fmla="*/ 4999755 w 9052560"/>
              <a:gd name="connsiteY114" fmla="*/ 4330352 h 6858000"/>
              <a:gd name="connsiteX115" fmla="*/ 4999753 w 9052560"/>
              <a:gd name="connsiteY115" fmla="*/ 4330352 h 6858000"/>
              <a:gd name="connsiteX116" fmla="*/ 4781666 w 9052560"/>
              <a:gd name="connsiteY116" fmla="*/ 4330352 h 6858000"/>
              <a:gd name="connsiteX117" fmla="*/ 4499806 w 9052560"/>
              <a:gd name="connsiteY117" fmla="*/ 4330352 h 6858000"/>
              <a:gd name="connsiteX118" fmla="*/ 4499354 w 9052560"/>
              <a:gd name="connsiteY118" fmla="*/ 4330398 h 6858000"/>
              <a:gd name="connsiteX119" fmla="*/ 4498899 w 9052560"/>
              <a:gd name="connsiteY119" fmla="*/ 4330352 h 6858000"/>
              <a:gd name="connsiteX120" fmla="*/ 4193278 w 9052560"/>
              <a:gd name="connsiteY120" fmla="*/ 4330352 h 6858000"/>
              <a:gd name="connsiteX121" fmla="*/ 4192826 w 9052560"/>
              <a:gd name="connsiteY121" fmla="*/ 4330398 h 6858000"/>
              <a:gd name="connsiteX122" fmla="*/ 4088176 w 9052560"/>
              <a:gd name="connsiteY122" fmla="*/ 4319849 h 6858000"/>
              <a:gd name="connsiteX123" fmla="*/ 3573143 w 9052560"/>
              <a:gd name="connsiteY123" fmla="*/ 3687925 h 6858000"/>
              <a:gd name="connsiteX124" fmla="*/ 3573408 w 9052560"/>
              <a:gd name="connsiteY124" fmla="*/ 3684914 h 6858000"/>
              <a:gd name="connsiteX125" fmla="*/ 3572924 w 9052560"/>
              <a:gd name="connsiteY125" fmla="*/ 3679425 h 6858000"/>
              <a:gd name="connsiteX126" fmla="*/ 4087956 w 9052560"/>
              <a:gd name="connsiteY126" fmla="*/ 3047502 h 6858000"/>
              <a:gd name="connsiteX127" fmla="*/ 4192611 w 9052560"/>
              <a:gd name="connsiteY127" fmla="*/ 3036952 h 6858000"/>
              <a:gd name="connsiteX128" fmla="*/ 4193060 w 9052560"/>
              <a:gd name="connsiteY128" fmla="*/ 3036998 h 6858000"/>
              <a:gd name="connsiteX129" fmla="*/ 5646819 w 9052560"/>
              <a:gd name="connsiteY129" fmla="*/ 3036998 h 6858000"/>
              <a:gd name="connsiteX130" fmla="*/ 5647047 w 9052560"/>
              <a:gd name="connsiteY130" fmla="*/ 3036952 h 6858000"/>
              <a:gd name="connsiteX131" fmla="*/ 6473144 w 9052560"/>
              <a:gd name="connsiteY131" fmla="*/ 3036952 h 6858000"/>
              <a:gd name="connsiteX132" fmla="*/ 6473146 w 9052560"/>
              <a:gd name="connsiteY132" fmla="*/ 3036952 h 6858000"/>
              <a:gd name="connsiteX133" fmla="*/ 7127142 w 9052560"/>
              <a:gd name="connsiteY133" fmla="*/ 3036952 h 6858000"/>
              <a:gd name="connsiteX134" fmla="*/ 7141443 w 9052560"/>
              <a:gd name="connsiteY134" fmla="*/ 3036952 h 6858000"/>
              <a:gd name="connsiteX135" fmla="*/ 7154214 w 9052560"/>
              <a:gd name="connsiteY135" fmla="*/ 3038239 h 6858000"/>
              <a:gd name="connsiteX136" fmla="*/ 7154519 w 9052560"/>
              <a:gd name="connsiteY136" fmla="*/ 3038334 h 6858000"/>
              <a:gd name="connsiteX137" fmla="*/ 7221161 w 9052560"/>
              <a:gd name="connsiteY137" fmla="*/ 3041699 h 6858000"/>
              <a:gd name="connsiteX138" fmla="*/ 8139697 w 9052560"/>
              <a:gd name="connsiteY138" fmla="*/ 4059564 h 6858000"/>
              <a:gd name="connsiteX139" fmla="*/ 7221161 w 9052560"/>
              <a:gd name="connsiteY139" fmla="*/ 5077428 h 6858000"/>
              <a:gd name="connsiteX140" fmla="*/ 7154519 w 9052560"/>
              <a:gd name="connsiteY140" fmla="*/ 5080792 h 6858000"/>
              <a:gd name="connsiteX141" fmla="*/ 7154214 w 9052560"/>
              <a:gd name="connsiteY141" fmla="*/ 5080888 h 6858000"/>
              <a:gd name="connsiteX142" fmla="*/ 7141443 w 9052560"/>
              <a:gd name="connsiteY142" fmla="*/ 5082175 h 6858000"/>
              <a:gd name="connsiteX143" fmla="*/ 7127142 w 9052560"/>
              <a:gd name="connsiteY143" fmla="*/ 5082175 h 6858000"/>
              <a:gd name="connsiteX144" fmla="*/ 5983800 w 9052560"/>
              <a:gd name="connsiteY144" fmla="*/ 50821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9052560" h="6858000">
                <a:moveTo>
                  <a:pt x="5312526" y="6858000"/>
                </a:moveTo>
                <a:lnTo>
                  <a:pt x="0" y="6858000"/>
                </a:lnTo>
                <a:lnTo>
                  <a:pt x="0" y="76200"/>
                </a:lnTo>
                <a:lnTo>
                  <a:pt x="0" y="11512"/>
                </a:lnTo>
                <a:lnTo>
                  <a:pt x="0" y="0"/>
                </a:lnTo>
                <a:lnTo>
                  <a:pt x="7848600" y="0"/>
                </a:lnTo>
                <a:lnTo>
                  <a:pt x="7848600" y="11512"/>
                </a:lnTo>
                <a:lnTo>
                  <a:pt x="7900547" y="11512"/>
                </a:lnTo>
                <a:lnTo>
                  <a:pt x="7810982" y="248450"/>
                </a:lnTo>
                <a:lnTo>
                  <a:pt x="6528515" y="248450"/>
                </a:lnTo>
                <a:lnTo>
                  <a:pt x="6528511" y="248451"/>
                </a:lnTo>
                <a:lnTo>
                  <a:pt x="6517771" y="248451"/>
                </a:lnTo>
                <a:lnTo>
                  <a:pt x="6517770" y="248451"/>
                </a:lnTo>
                <a:lnTo>
                  <a:pt x="5120442" y="248451"/>
                </a:lnTo>
                <a:lnTo>
                  <a:pt x="5106141" y="248451"/>
                </a:lnTo>
                <a:cubicBezTo>
                  <a:pt x="5101766" y="248451"/>
                  <a:pt x="5097495" y="248894"/>
                  <a:pt x="5093370" y="249738"/>
                </a:cubicBezTo>
                <a:lnTo>
                  <a:pt x="5093065" y="249834"/>
                </a:lnTo>
                <a:lnTo>
                  <a:pt x="5026423" y="253198"/>
                </a:lnTo>
                <a:cubicBezTo>
                  <a:pt x="4510493" y="305593"/>
                  <a:pt x="4107886" y="741311"/>
                  <a:pt x="4107886" y="1271062"/>
                </a:cubicBezTo>
                <a:cubicBezTo>
                  <a:pt x="4107886" y="1767705"/>
                  <a:pt x="4461740" y="2181700"/>
                  <a:pt x="4931084" y="2274682"/>
                </a:cubicBezTo>
                <a:lnTo>
                  <a:pt x="5001001" y="2285128"/>
                </a:lnTo>
                <a:lnTo>
                  <a:pt x="6559905" y="2285128"/>
                </a:lnTo>
                <a:lnTo>
                  <a:pt x="6559909" y="2285127"/>
                </a:lnTo>
                <a:lnTo>
                  <a:pt x="6780852" y="2285127"/>
                </a:lnTo>
                <a:lnTo>
                  <a:pt x="6780853" y="2285127"/>
                </a:lnTo>
                <a:lnTo>
                  <a:pt x="8054305" y="2285127"/>
                </a:lnTo>
                <a:lnTo>
                  <a:pt x="8054753" y="2285173"/>
                </a:lnTo>
                <a:lnTo>
                  <a:pt x="8159407" y="2274623"/>
                </a:lnTo>
                <a:cubicBezTo>
                  <a:pt x="8453336" y="2214477"/>
                  <a:pt x="8674441" y="1954409"/>
                  <a:pt x="8674441" y="1642700"/>
                </a:cubicBezTo>
                <a:cubicBezTo>
                  <a:pt x="8674441" y="1330991"/>
                  <a:pt x="8453336" y="1070924"/>
                  <a:pt x="8159407" y="1010777"/>
                </a:cubicBezTo>
                <a:lnTo>
                  <a:pt x="8054757" y="1000228"/>
                </a:lnTo>
                <a:lnTo>
                  <a:pt x="8054305" y="1000274"/>
                </a:lnTo>
                <a:lnTo>
                  <a:pt x="7526788" y="1000274"/>
                </a:lnTo>
                <a:lnTo>
                  <a:pt x="7525297" y="1004217"/>
                </a:lnTo>
                <a:lnTo>
                  <a:pt x="7447347" y="1004217"/>
                </a:lnTo>
                <a:lnTo>
                  <a:pt x="7222325" y="1004217"/>
                </a:lnTo>
                <a:lnTo>
                  <a:pt x="7110389" y="1004217"/>
                </a:lnTo>
                <a:lnTo>
                  <a:pt x="7075206" y="1004217"/>
                </a:lnTo>
                <a:lnTo>
                  <a:pt x="6885367" y="1004217"/>
                </a:lnTo>
                <a:lnTo>
                  <a:pt x="6850184" y="1004217"/>
                </a:lnTo>
                <a:lnTo>
                  <a:pt x="6847567" y="1008774"/>
                </a:lnTo>
                <a:lnTo>
                  <a:pt x="6837118" y="1008774"/>
                </a:lnTo>
                <a:lnTo>
                  <a:pt x="6317639" y="1913489"/>
                </a:lnTo>
                <a:lnTo>
                  <a:pt x="6314920" y="1913489"/>
                </a:lnTo>
                <a:lnTo>
                  <a:pt x="6285380" y="1913489"/>
                </a:lnTo>
                <a:lnTo>
                  <a:pt x="5912617" y="1913489"/>
                </a:lnTo>
                <a:lnTo>
                  <a:pt x="5912615" y="1913489"/>
                </a:lnTo>
                <a:lnTo>
                  <a:pt x="5694528" y="1913489"/>
                </a:lnTo>
                <a:lnTo>
                  <a:pt x="5412669" y="1913489"/>
                </a:lnTo>
                <a:lnTo>
                  <a:pt x="5412216" y="1913535"/>
                </a:lnTo>
                <a:lnTo>
                  <a:pt x="5411761" y="1913489"/>
                </a:lnTo>
                <a:lnTo>
                  <a:pt x="5106141" y="1913489"/>
                </a:lnTo>
                <a:lnTo>
                  <a:pt x="5105688" y="1913535"/>
                </a:lnTo>
                <a:lnTo>
                  <a:pt x="5001039" y="1902986"/>
                </a:lnTo>
                <a:cubicBezTo>
                  <a:pt x="4707110" y="1842839"/>
                  <a:pt x="4486006" y="1582772"/>
                  <a:pt x="4486006" y="1271062"/>
                </a:cubicBezTo>
                <a:lnTo>
                  <a:pt x="4486271" y="1268050"/>
                </a:lnTo>
                <a:lnTo>
                  <a:pt x="4485787" y="1262562"/>
                </a:lnTo>
                <a:cubicBezTo>
                  <a:pt x="4485787" y="950853"/>
                  <a:pt x="4706891" y="690785"/>
                  <a:pt x="5000819" y="630639"/>
                </a:cubicBezTo>
                <a:lnTo>
                  <a:pt x="5105474" y="620089"/>
                </a:lnTo>
                <a:lnTo>
                  <a:pt x="5105922" y="620135"/>
                </a:lnTo>
                <a:lnTo>
                  <a:pt x="6559682" y="620135"/>
                </a:lnTo>
                <a:lnTo>
                  <a:pt x="6559909" y="620089"/>
                </a:lnTo>
                <a:lnTo>
                  <a:pt x="7386007" y="620089"/>
                </a:lnTo>
                <a:lnTo>
                  <a:pt x="7386009" y="620089"/>
                </a:lnTo>
                <a:lnTo>
                  <a:pt x="8040004" y="620089"/>
                </a:lnTo>
                <a:lnTo>
                  <a:pt x="8054305" y="620089"/>
                </a:lnTo>
                <a:cubicBezTo>
                  <a:pt x="8058680" y="620089"/>
                  <a:pt x="8062951" y="620532"/>
                  <a:pt x="8067076" y="621376"/>
                </a:cubicBezTo>
                <a:lnTo>
                  <a:pt x="8067381" y="621471"/>
                </a:lnTo>
                <a:lnTo>
                  <a:pt x="8134024" y="624836"/>
                </a:lnTo>
                <a:cubicBezTo>
                  <a:pt x="8649953" y="677231"/>
                  <a:pt x="9052560" y="1112948"/>
                  <a:pt x="9052560" y="1642700"/>
                </a:cubicBezTo>
                <a:cubicBezTo>
                  <a:pt x="9052560" y="2172452"/>
                  <a:pt x="8649953" y="2608170"/>
                  <a:pt x="8134024" y="2660565"/>
                </a:cubicBezTo>
                <a:lnTo>
                  <a:pt x="8067381" y="2663929"/>
                </a:lnTo>
                <a:lnTo>
                  <a:pt x="8067076" y="2664025"/>
                </a:lnTo>
                <a:cubicBezTo>
                  <a:pt x="8062951" y="2664869"/>
                  <a:pt x="8058680" y="2665312"/>
                  <a:pt x="8054305" y="2665312"/>
                </a:cubicBezTo>
                <a:lnTo>
                  <a:pt x="8040004" y="2665312"/>
                </a:lnTo>
                <a:lnTo>
                  <a:pt x="6897391" y="2665312"/>
                </a:lnTo>
                <a:lnTo>
                  <a:pt x="6897391" y="2665313"/>
                </a:lnTo>
                <a:lnTo>
                  <a:pt x="6631931" y="2665313"/>
                </a:lnTo>
                <a:lnTo>
                  <a:pt x="5615653" y="2665313"/>
                </a:lnTo>
                <a:lnTo>
                  <a:pt x="5615649" y="2665314"/>
                </a:lnTo>
                <a:lnTo>
                  <a:pt x="5604909" y="2665314"/>
                </a:lnTo>
                <a:lnTo>
                  <a:pt x="5604908" y="2665314"/>
                </a:lnTo>
                <a:lnTo>
                  <a:pt x="4207579" y="2665314"/>
                </a:lnTo>
                <a:lnTo>
                  <a:pt x="4193278" y="2665314"/>
                </a:lnTo>
                <a:cubicBezTo>
                  <a:pt x="4188904" y="2665314"/>
                  <a:pt x="4184633" y="2665757"/>
                  <a:pt x="4180508" y="2666601"/>
                </a:cubicBezTo>
                <a:lnTo>
                  <a:pt x="4180202" y="2666697"/>
                </a:lnTo>
                <a:lnTo>
                  <a:pt x="4113560" y="2670061"/>
                </a:lnTo>
                <a:cubicBezTo>
                  <a:pt x="3597631" y="2722456"/>
                  <a:pt x="3195024" y="3158174"/>
                  <a:pt x="3195024" y="3687925"/>
                </a:cubicBezTo>
                <a:cubicBezTo>
                  <a:pt x="3195024" y="4184568"/>
                  <a:pt x="3548878" y="4598563"/>
                  <a:pt x="4018223" y="4691545"/>
                </a:cubicBezTo>
                <a:lnTo>
                  <a:pt x="4088138" y="4701991"/>
                </a:lnTo>
                <a:lnTo>
                  <a:pt x="5647043" y="4701991"/>
                </a:lnTo>
                <a:lnTo>
                  <a:pt x="5647047" y="4701990"/>
                </a:lnTo>
                <a:lnTo>
                  <a:pt x="5867990" y="4701990"/>
                </a:lnTo>
                <a:lnTo>
                  <a:pt x="5867991" y="4701990"/>
                </a:lnTo>
                <a:lnTo>
                  <a:pt x="7141443" y="4701990"/>
                </a:lnTo>
                <a:lnTo>
                  <a:pt x="7141892" y="4702036"/>
                </a:lnTo>
                <a:lnTo>
                  <a:pt x="7246545" y="4691486"/>
                </a:lnTo>
                <a:cubicBezTo>
                  <a:pt x="7540474" y="4631340"/>
                  <a:pt x="7761578" y="4371273"/>
                  <a:pt x="7761578" y="4059564"/>
                </a:cubicBezTo>
                <a:cubicBezTo>
                  <a:pt x="7761578" y="3747854"/>
                  <a:pt x="7540474" y="3487787"/>
                  <a:pt x="7246545" y="3427640"/>
                </a:cubicBezTo>
                <a:lnTo>
                  <a:pt x="7141896" y="3417091"/>
                </a:lnTo>
                <a:lnTo>
                  <a:pt x="7141443" y="3417137"/>
                </a:lnTo>
                <a:lnTo>
                  <a:pt x="6613197" y="3417137"/>
                </a:lnTo>
                <a:lnTo>
                  <a:pt x="6612782" y="3418233"/>
                </a:lnTo>
                <a:lnTo>
                  <a:pt x="6532947" y="3418233"/>
                </a:lnTo>
                <a:lnTo>
                  <a:pt x="6307925" y="3418233"/>
                </a:lnTo>
                <a:lnTo>
                  <a:pt x="6195989" y="3418233"/>
                </a:lnTo>
                <a:lnTo>
                  <a:pt x="6160806" y="3418233"/>
                </a:lnTo>
                <a:lnTo>
                  <a:pt x="5970967" y="3418233"/>
                </a:lnTo>
                <a:lnTo>
                  <a:pt x="5935784" y="3418233"/>
                </a:lnTo>
                <a:lnTo>
                  <a:pt x="5931532" y="3425637"/>
                </a:lnTo>
                <a:lnTo>
                  <a:pt x="5924255" y="3425637"/>
                </a:lnTo>
                <a:lnTo>
                  <a:pt x="5404777" y="4330352"/>
                </a:lnTo>
                <a:lnTo>
                  <a:pt x="5402057" y="4330352"/>
                </a:lnTo>
                <a:lnTo>
                  <a:pt x="5372518" y="4330352"/>
                </a:lnTo>
                <a:lnTo>
                  <a:pt x="4999755" y="4330352"/>
                </a:lnTo>
                <a:lnTo>
                  <a:pt x="4999753" y="4330352"/>
                </a:lnTo>
                <a:lnTo>
                  <a:pt x="4781666" y="4330352"/>
                </a:lnTo>
                <a:lnTo>
                  <a:pt x="4499806" y="4330352"/>
                </a:lnTo>
                <a:lnTo>
                  <a:pt x="4499354" y="4330398"/>
                </a:lnTo>
                <a:lnTo>
                  <a:pt x="4498899" y="4330352"/>
                </a:lnTo>
                <a:lnTo>
                  <a:pt x="4193278" y="4330352"/>
                </a:lnTo>
                <a:lnTo>
                  <a:pt x="4192826" y="4330398"/>
                </a:lnTo>
                <a:lnTo>
                  <a:pt x="4088176" y="4319849"/>
                </a:lnTo>
                <a:cubicBezTo>
                  <a:pt x="3794248" y="4259702"/>
                  <a:pt x="3573143" y="3999635"/>
                  <a:pt x="3573143" y="3687925"/>
                </a:cubicBezTo>
                <a:lnTo>
                  <a:pt x="3573408" y="3684914"/>
                </a:lnTo>
                <a:lnTo>
                  <a:pt x="3572924" y="3679425"/>
                </a:lnTo>
                <a:cubicBezTo>
                  <a:pt x="3572924" y="3367716"/>
                  <a:pt x="3794028" y="3107648"/>
                  <a:pt x="4087956" y="3047502"/>
                </a:cubicBezTo>
                <a:lnTo>
                  <a:pt x="4192611" y="3036952"/>
                </a:lnTo>
                <a:lnTo>
                  <a:pt x="4193060" y="3036998"/>
                </a:lnTo>
                <a:lnTo>
                  <a:pt x="5646819" y="3036998"/>
                </a:lnTo>
                <a:lnTo>
                  <a:pt x="5647047" y="3036952"/>
                </a:lnTo>
                <a:lnTo>
                  <a:pt x="6473144" y="3036952"/>
                </a:lnTo>
                <a:lnTo>
                  <a:pt x="6473146" y="3036952"/>
                </a:lnTo>
                <a:lnTo>
                  <a:pt x="7127142" y="3036952"/>
                </a:lnTo>
                <a:lnTo>
                  <a:pt x="7141443" y="3036952"/>
                </a:lnTo>
                <a:cubicBezTo>
                  <a:pt x="7145818" y="3036952"/>
                  <a:pt x="7150089" y="3037395"/>
                  <a:pt x="7154214" y="3038239"/>
                </a:cubicBezTo>
                <a:lnTo>
                  <a:pt x="7154519" y="3038334"/>
                </a:lnTo>
                <a:lnTo>
                  <a:pt x="7221161" y="3041699"/>
                </a:lnTo>
                <a:cubicBezTo>
                  <a:pt x="7737091" y="3094094"/>
                  <a:pt x="8139697" y="3529811"/>
                  <a:pt x="8139697" y="4059564"/>
                </a:cubicBezTo>
                <a:cubicBezTo>
                  <a:pt x="8139697" y="4589315"/>
                  <a:pt x="7737091" y="5025033"/>
                  <a:pt x="7221161" y="5077428"/>
                </a:cubicBezTo>
                <a:lnTo>
                  <a:pt x="7154519" y="5080792"/>
                </a:lnTo>
                <a:lnTo>
                  <a:pt x="7154214" y="5080888"/>
                </a:lnTo>
                <a:cubicBezTo>
                  <a:pt x="7150089" y="5081731"/>
                  <a:pt x="7145818" y="5082175"/>
                  <a:pt x="7141443" y="5082175"/>
                </a:cubicBezTo>
                <a:lnTo>
                  <a:pt x="7127142" y="5082175"/>
                </a:lnTo>
                <a:lnTo>
                  <a:pt x="5983800" y="5082175"/>
                </a:lnTo>
                <a:close/>
              </a:path>
            </a:pathLst>
          </a:custGeom>
          <a:solidFill>
            <a:srgbClr val="3F3F3D">
              <a:alpha val="7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Freeform 171">
            <a:extLst>
              <a:ext uri="{FF2B5EF4-FFF2-40B4-BE49-F238E27FC236}">
                <a16:creationId xmlns:a16="http://schemas.microsoft.com/office/drawing/2014/main" id="{112E73F6-C4A9-414B-8AF8-72571D43E3DD}"/>
              </a:ext>
            </a:extLst>
          </p:cNvPr>
          <p:cNvSpPr>
            <a:spLocks noChangeAspect="1" noEditPoints="1"/>
          </p:cNvSpPr>
          <p:nvPr/>
        </p:nvSpPr>
        <p:spPr bwMode="auto">
          <a:xfrm>
            <a:off x="5257801" y="2265465"/>
            <a:ext cx="409469"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34738D"/>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 name="TextBox 4">
            <a:extLst>
              <a:ext uri="{FF2B5EF4-FFF2-40B4-BE49-F238E27FC236}">
                <a16:creationId xmlns:a16="http://schemas.microsoft.com/office/drawing/2014/main" id="{EE83808B-DDAB-4A1F-9C8C-D9578E24C639}"/>
              </a:ext>
            </a:extLst>
          </p:cNvPr>
          <p:cNvSpPr txBox="1"/>
          <p:nvPr/>
        </p:nvSpPr>
        <p:spPr>
          <a:xfrm>
            <a:off x="6477000" y="3024839"/>
            <a:ext cx="2075032" cy="692497"/>
          </a:xfrm>
          <a:prstGeom prst="rect">
            <a:avLst/>
          </a:prstGeom>
          <a:noFill/>
        </p:spPr>
        <p:txBody>
          <a:bodyPr wrap="square" rtlCol="0">
            <a:spAutoFit/>
          </a:bodyPr>
          <a:lstStyle/>
          <a:p>
            <a:r>
              <a:rPr lang="en-US" sz="1300" dirty="0">
                <a:solidFill>
                  <a:srgbClr val="EF9D27"/>
                </a:solidFill>
                <a:latin typeface="Candara" panose="020E0502030303020204" pitchFamily="34" charset="0"/>
              </a:rPr>
              <a:t>Lorem ipsum dolor</a:t>
            </a:r>
          </a:p>
          <a:p>
            <a:endParaRPr lang="en-US" sz="600" dirty="0">
              <a:solidFill>
                <a:srgbClr val="EF9D27"/>
              </a:solidFill>
              <a:latin typeface="Candara" panose="020E0502030303020204" pitchFamily="34" charset="0"/>
            </a:endParaRPr>
          </a:p>
          <a:p>
            <a:pPr marL="171450" indent="-171450">
              <a:buFont typeface="Wingdings" panose="05000000000000000000" pitchFamily="2" charset="2"/>
              <a:buChar char="§"/>
            </a:pPr>
            <a:r>
              <a:rPr lang="en-US" sz="1000" dirty="0">
                <a:solidFill>
                  <a:srgbClr val="EF9D27"/>
                </a:solidFill>
                <a:latin typeface="Candara" panose="020E0502030303020204" pitchFamily="34" charset="0"/>
              </a:rPr>
              <a:t>Lorem ipsum dolor sit amet, consectetur adipiscing elit.</a:t>
            </a:r>
          </a:p>
        </p:txBody>
      </p:sp>
      <p:sp>
        <p:nvSpPr>
          <p:cNvPr id="6" name="Freeform 101">
            <a:extLst>
              <a:ext uri="{FF2B5EF4-FFF2-40B4-BE49-F238E27FC236}">
                <a16:creationId xmlns:a16="http://schemas.microsoft.com/office/drawing/2014/main" id="{1C6F887D-24C0-4597-AE23-C64AA3DA57E0}"/>
              </a:ext>
            </a:extLst>
          </p:cNvPr>
          <p:cNvSpPr>
            <a:spLocks noChangeAspect="1" noEditPoints="1"/>
          </p:cNvSpPr>
          <p:nvPr/>
        </p:nvSpPr>
        <p:spPr bwMode="auto">
          <a:xfrm>
            <a:off x="4300816" y="473964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91">
            <a:extLst>
              <a:ext uri="{FF2B5EF4-FFF2-40B4-BE49-F238E27FC236}">
                <a16:creationId xmlns:a16="http://schemas.microsoft.com/office/drawing/2014/main" id="{3587CF4E-3ADD-476E-991C-1E41274EED25}"/>
              </a:ext>
            </a:extLst>
          </p:cNvPr>
          <p:cNvSpPr>
            <a:spLocks noChangeAspect="1" noEditPoints="1"/>
          </p:cNvSpPr>
          <p:nvPr/>
        </p:nvSpPr>
        <p:spPr bwMode="auto">
          <a:xfrm>
            <a:off x="6390640" y="5056969"/>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39">
            <a:extLst>
              <a:ext uri="{FF2B5EF4-FFF2-40B4-BE49-F238E27FC236}">
                <a16:creationId xmlns:a16="http://schemas.microsoft.com/office/drawing/2014/main" id="{0BC3F744-0BF5-4B24-B9ED-60635495386A}"/>
              </a:ext>
            </a:extLst>
          </p:cNvPr>
          <p:cNvSpPr>
            <a:spLocks noChangeAspect="1" noEditPoints="1"/>
          </p:cNvSpPr>
          <p:nvPr/>
        </p:nvSpPr>
        <p:spPr bwMode="auto">
          <a:xfrm>
            <a:off x="7310788" y="2594430"/>
            <a:ext cx="269096" cy="40233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TextBox 8">
            <a:extLst>
              <a:ext uri="{FF2B5EF4-FFF2-40B4-BE49-F238E27FC236}">
                <a16:creationId xmlns:a16="http://schemas.microsoft.com/office/drawing/2014/main" id="{D5537526-AD2A-4FE6-976D-13F56130E84C}"/>
              </a:ext>
            </a:extLst>
          </p:cNvPr>
          <p:cNvSpPr txBox="1"/>
          <p:nvPr/>
        </p:nvSpPr>
        <p:spPr>
          <a:xfrm>
            <a:off x="4532704" y="2677867"/>
            <a:ext cx="2075032" cy="692497"/>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
            </a:pPr>
            <a:r>
              <a:rPr lang="en-US" sz="1000" dirty="0">
                <a:solidFill>
                  <a:srgbClr val="4C4F54"/>
                </a:solidFill>
                <a:latin typeface="Candara" panose="020E0502030303020204" pitchFamily="34" charset="0"/>
              </a:rPr>
              <a:t>Lorem ipsum dolor sit amet, consectetur adipiscing elit.</a:t>
            </a:r>
          </a:p>
        </p:txBody>
      </p:sp>
      <p:sp>
        <p:nvSpPr>
          <p:cNvPr id="10" name="TextBox 9">
            <a:extLst>
              <a:ext uri="{FF2B5EF4-FFF2-40B4-BE49-F238E27FC236}">
                <a16:creationId xmlns:a16="http://schemas.microsoft.com/office/drawing/2014/main" id="{B71991F3-52F6-47B2-9662-51C2714EF0ED}"/>
              </a:ext>
            </a:extLst>
          </p:cNvPr>
          <p:cNvSpPr txBox="1"/>
          <p:nvPr/>
        </p:nvSpPr>
        <p:spPr>
          <a:xfrm>
            <a:off x="3658644" y="5105400"/>
            <a:ext cx="2075032" cy="692497"/>
          </a:xfrm>
          <a:prstGeom prst="rect">
            <a:avLst/>
          </a:prstGeom>
          <a:noFill/>
        </p:spPr>
        <p:txBody>
          <a:bodyPr wrap="square" rtlCol="0">
            <a:spAutoFit/>
          </a:bodyPr>
          <a:lstStyle/>
          <a:p>
            <a:r>
              <a:rPr lang="en-US" sz="1300" dirty="0">
                <a:solidFill>
                  <a:srgbClr val="189A80"/>
                </a:solidFill>
                <a:latin typeface="Candara" panose="020E0502030303020204" pitchFamily="34" charset="0"/>
              </a:rPr>
              <a:t>Lorem ipsum dolor</a:t>
            </a:r>
          </a:p>
          <a:p>
            <a:endParaRPr lang="en-US" sz="600" dirty="0">
              <a:solidFill>
                <a:srgbClr val="189A80"/>
              </a:solidFill>
              <a:latin typeface="Candara" panose="020E0502030303020204" pitchFamily="34" charset="0"/>
            </a:endParaRPr>
          </a:p>
          <a:p>
            <a:pPr marL="171450" indent="-171450">
              <a:buFont typeface="Wingdings" panose="05000000000000000000" pitchFamily="2" charset="2"/>
              <a:buChar char="§"/>
            </a:pPr>
            <a:r>
              <a:rPr lang="en-US" sz="1000" dirty="0">
                <a:solidFill>
                  <a:srgbClr val="189A80"/>
                </a:solidFill>
                <a:latin typeface="Candara" panose="020E0502030303020204" pitchFamily="34" charset="0"/>
              </a:rPr>
              <a:t>Lorem ipsum dolor sit amet, consectetur adipiscing elit.</a:t>
            </a:r>
          </a:p>
        </p:txBody>
      </p:sp>
      <p:sp>
        <p:nvSpPr>
          <p:cNvPr id="11" name="TextBox 10">
            <a:extLst>
              <a:ext uri="{FF2B5EF4-FFF2-40B4-BE49-F238E27FC236}">
                <a16:creationId xmlns:a16="http://schemas.microsoft.com/office/drawing/2014/main" id="{7987EC22-A634-409E-B983-75B84FD304B3}"/>
              </a:ext>
            </a:extLst>
          </p:cNvPr>
          <p:cNvSpPr txBox="1"/>
          <p:nvPr/>
        </p:nvSpPr>
        <p:spPr>
          <a:xfrm>
            <a:off x="5559401" y="5478875"/>
            <a:ext cx="2075032" cy="692497"/>
          </a:xfrm>
          <a:prstGeom prst="rect">
            <a:avLst/>
          </a:prstGeom>
          <a:noFill/>
        </p:spPr>
        <p:txBody>
          <a:bodyPr wrap="square" rtlCol="0">
            <a:spAutoFit/>
          </a:bodyPr>
          <a:lstStyle/>
          <a:p>
            <a:r>
              <a:rPr lang="en-US" sz="1300" dirty="0">
                <a:solidFill>
                  <a:srgbClr val="D34132"/>
                </a:solidFill>
                <a:latin typeface="Candara" panose="020E0502030303020204" pitchFamily="34" charset="0"/>
              </a:rPr>
              <a:t>Lorem ipsum dolor</a:t>
            </a:r>
          </a:p>
          <a:p>
            <a:endParaRPr lang="en-US" sz="600" dirty="0">
              <a:solidFill>
                <a:srgbClr val="D34132"/>
              </a:solidFill>
              <a:latin typeface="Candara" panose="020E0502030303020204" pitchFamily="34" charset="0"/>
            </a:endParaRPr>
          </a:p>
          <a:p>
            <a:pPr marL="171450" indent="-171450">
              <a:buFont typeface="Wingdings" panose="05000000000000000000" pitchFamily="2" charset="2"/>
              <a:buChar char="§"/>
            </a:pPr>
            <a:r>
              <a:rPr lang="en-US" sz="1000" dirty="0">
                <a:solidFill>
                  <a:srgbClr val="D34132"/>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21429E21-59E4-444D-851C-EBB20FBC6398}"/>
              </a:ext>
            </a:extLst>
          </p:cNvPr>
          <p:cNvSpPr txBox="1"/>
          <p:nvPr/>
        </p:nvSpPr>
        <p:spPr>
          <a:xfrm>
            <a:off x="3267892" y="2426266"/>
            <a:ext cx="911581" cy="738664"/>
          </a:xfrm>
          <a:prstGeom prst="rect">
            <a:avLst/>
          </a:prstGeom>
          <a:noFill/>
        </p:spPr>
        <p:txBody>
          <a:bodyPr wrap="square" rtlCol="0">
            <a:spAutoFit/>
          </a:bodyPr>
          <a:lstStyle/>
          <a:p>
            <a:pPr algn="ctr"/>
            <a:r>
              <a:rPr lang="en-US" sz="3000" b="1" dirty="0">
                <a:solidFill>
                  <a:srgbClr val="34738D"/>
                </a:solidFill>
              </a:rPr>
              <a:t>01</a:t>
            </a:r>
          </a:p>
          <a:p>
            <a:pPr algn="ctr"/>
            <a:r>
              <a:rPr lang="en-US" sz="1200" dirty="0">
                <a:solidFill>
                  <a:srgbClr val="34738D"/>
                </a:solidFill>
              </a:rPr>
              <a:t>OPTION</a:t>
            </a:r>
          </a:p>
        </p:txBody>
      </p:sp>
      <p:sp>
        <p:nvSpPr>
          <p:cNvPr id="14" name="TextBox 13">
            <a:extLst>
              <a:ext uri="{FF2B5EF4-FFF2-40B4-BE49-F238E27FC236}">
                <a16:creationId xmlns:a16="http://schemas.microsoft.com/office/drawing/2014/main" id="{15747476-59AA-4033-9EEB-E2C1DA1BD96A}"/>
              </a:ext>
            </a:extLst>
          </p:cNvPr>
          <p:cNvSpPr txBox="1"/>
          <p:nvPr/>
        </p:nvSpPr>
        <p:spPr>
          <a:xfrm>
            <a:off x="8894416" y="2690336"/>
            <a:ext cx="911581" cy="738664"/>
          </a:xfrm>
          <a:prstGeom prst="rect">
            <a:avLst/>
          </a:prstGeom>
          <a:noFill/>
        </p:spPr>
        <p:txBody>
          <a:bodyPr wrap="square" rtlCol="0">
            <a:spAutoFit/>
          </a:bodyPr>
          <a:lstStyle/>
          <a:p>
            <a:pPr algn="ctr"/>
            <a:r>
              <a:rPr lang="en-US" sz="3000" b="1" dirty="0">
                <a:solidFill>
                  <a:srgbClr val="EF9D27"/>
                </a:solidFill>
              </a:rPr>
              <a:t>02</a:t>
            </a:r>
          </a:p>
          <a:p>
            <a:pPr algn="ctr"/>
            <a:r>
              <a:rPr lang="en-US" sz="1200" dirty="0">
                <a:solidFill>
                  <a:srgbClr val="EF9D27"/>
                </a:solidFill>
              </a:rPr>
              <a:t>OPTION</a:t>
            </a:r>
          </a:p>
        </p:txBody>
      </p:sp>
      <p:sp>
        <p:nvSpPr>
          <p:cNvPr id="15" name="TextBox 14">
            <a:extLst>
              <a:ext uri="{FF2B5EF4-FFF2-40B4-BE49-F238E27FC236}">
                <a16:creationId xmlns:a16="http://schemas.microsoft.com/office/drawing/2014/main" id="{83A76F10-E567-46DD-859A-6100D6EA230E}"/>
              </a:ext>
            </a:extLst>
          </p:cNvPr>
          <p:cNvSpPr txBox="1"/>
          <p:nvPr/>
        </p:nvSpPr>
        <p:spPr>
          <a:xfrm>
            <a:off x="2373555" y="4870517"/>
            <a:ext cx="911581" cy="738664"/>
          </a:xfrm>
          <a:prstGeom prst="rect">
            <a:avLst/>
          </a:prstGeom>
          <a:noFill/>
        </p:spPr>
        <p:txBody>
          <a:bodyPr wrap="square" rtlCol="0">
            <a:spAutoFit/>
          </a:bodyPr>
          <a:lstStyle/>
          <a:p>
            <a:pPr algn="ctr"/>
            <a:r>
              <a:rPr lang="en-US" sz="3000" b="1" dirty="0">
                <a:solidFill>
                  <a:srgbClr val="189A80"/>
                </a:solidFill>
              </a:rPr>
              <a:t>03</a:t>
            </a:r>
          </a:p>
          <a:p>
            <a:pPr algn="ctr"/>
            <a:r>
              <a:rPr lang="en-US" sz="1200" dirty="0">
                <a:solidFill>
                  <a:srgbClr val="189A80"/>
                </a:solidFill>
              </a:rPr>
              <a:t>OPTION</a:t>
            </a:r>
          </a:p>
        </p:txBody>
      </p:sp>
      <p:sp>
        <p:nvSpPr>
          <p:cNvPr id="16" name="TextBox 15">
            <a:extLst>
              <a:ext uri="{FF2B5EF4-FFF2-40B4-BE49-F238E27FC236}">
                <a16:creationId xmlns:a16="http://schemas.microsoft.com/office/drawing/2014/main" id="{549DCA80-CF64-42A8-92BF-DAF4D3B1E557}"/>
              </a:ext>
            </a:extLst>
          </p:cNvPr>
          <p:cNvSpPr txBox="1"/>
          <p:nvPr/>
        </p:nvSpPr>
        <p:spPr>
          <a:xfrm>
            <a:off x="7993679" y="5144055"/>
            <a:ext cx="914401" cy="738664"/>
          </a:xfrm>
          <a:prstGeom prst="rect">
            <a:avLst/>
          </a:prstGeom>
          <a:noFill/>
        </p:spPr>
        <p:txBody>
          <a:bodyPr wrap="square" rtlCol="0">
            <a:spAutoFit/>
          </a:bodyPr>
          <a:lstStyle/>
          <a:p>
            <a:pPr algn="ctr"/>
            <a:r>
              <a:rPr lang="en-US" sz="3000" b="1" dirty="0">
                <a:solidFill>
                  <a:srgbClr val="D34132"/>
                </a:solidFill>
              </a:rPr>
              <a:t>04</a:t>
            </a:r>
          </a:p>
          <a:p>
            <a:pPr algn="ctr"/>
            <a:r>
              <a:rPr lang="en-US" sz="1200" dirty="0">
                <a:solidFill>
                  <a:srgbClr val="D34132"/>
                </a:solidFill>
              </a:rPr>
              <a:t>OPTION</a:t>
            </a:r>
          </a:p>
        </p:txBody>
      </p:sp>
      <p:sp>
        <p:nvSpPr>
          <p:cNvPr id="17" name="TextBox 16">
            <a:extLst>
              <a:ext uri="{FF2B5EF4-FFF2-40B4-BE49-F238E27FC236}">
                <a16:creationId xmlns:a16="http://schemas.microsoft.com/office/drawing/2014/main" id="{8759CAB4-49A2-4BE2-A186-3FF10214B46D}"/>
              </a:ext>
            </a:extLst>
          </p:cNvPr>
          <p:cNvSpPr txBox="1"/>
          <p:nvPr/>
        </p:nvSpPr>
        <p:spPr>
          <a:xfrm>
            <a:off x="274535" y="2615845"/>
            <a:ext cx="2297283" cy="3970318"/>
          </a:xfrm>
          <a:prstGeom prst="rect">
            <a:avLst/>
          </a:prstGeom>
          <a:noFill/>
        </p:spPr>
        <p:txBody>
          <a:bodyPr wrap="square" rtlCol="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p:txBody>
      </p:sp>
      <p:cxnSp>
        <p:nvCxnSpPr>
          <p:cNvPr id="18" name="Straight Connector 17">
            <a:extLst>
              <a:ext uri="{FF2B5EF4-FFF2-40B4-BE49-F238E27FC236}">
                <a16:creationId xmlns:a16="http://schemas.microsoft.com/office/drawing/2014/main" id="{C00CBF97-9413-4D96-A15D-84210B5EAFD1}"/>
              </a:ext>
            </a:extLst>
          </p:cNvPr>
          <p:cNvCxnSpPr/>
          <p:nvPr/>
        </p:nvCxnSpPr>
        <p:spPr>
          <a:xfrm flipV="1">
            <a:off x="9451488" y="1959296"/>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30208A9E-63A1-4A3D-8F0F-57DA9D2D7911}"/>
              </a:ext>
            </a:extLst>
          </p:cNvPr>
          <p:cNvSpPr>
            <a:spLocks noChangeAspect="1"/>
          </p:cNvSpPr>
          <p:nvPr/>
        </p:nvSpPr>
        <p:spPr>
          <a:xfrm>
            <a:off x="352922" y="1097101"/>
            <a:ext cx="2286000" cy="1246908"/>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68E72721-5303-49E3-87E6-599824E7FCC7}"/>
              </a:ext>
            </a:extLst>
          </p:cNvPr>
          <p:cNvSpPr txBox="1"/>
          <p:nvPr/>
        </p:nvSpPr>
        <p:spPr>
          <a:xfrm>
            <a:off x="9787976" y="3707755"/>
            <a:ext cx="2239927" cy="269304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21" name="Rectangle 20">
            <a:extLst>
              <a:ext uri="{FF2B5EF4-FFF2-40B4-BE49-F238E27FC236}">
                <a16:creationId xmlns:a16="http://schemas.microsoft.com/office/drawing/2014/main" id="{DA4AB2A3-2304-49CD-92F4-11A71727FB78}"/>
              </a:ext>
            </a:extLst>
          </p:cNvPr>
          <p:cNvSpPr>
            <a:spLocks noChangeAspect="1"/>
          </p:cNvSpPr>
          <p:nvPr/>
        </p:nvSpPr>
        <p:spPr>
          <a:xfrm>
            <a:off x="9868390" y="2420176"/>
            <a:ext cx="1828800" cy="997528"/>
          </a:xfrm>
          <a:prstGeom prst="rect">
            <a:avLst/>
          </a:prstGeom>
          <a:blipFill dpi="0" rotWithShape="1">
            <a:blip r:embed="rId3"/>
            <a:srcRect/>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1C67FE76-BBF5-4089-ACB6-6EF629A304E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175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additive="base">
                                        <p:cTn id="11" dur="500" fill="hold"/>
                                        <p:tgtEl>
                                          <p:spTgt spid="94"/>
                                        </p:tgtEl>
                                        <p:attrNameLst>
                                          <p:attrName>ppt_x</p:attrName>
                                        </p:attrNameLst>
                                      </p:cBhvr>
                                      <p:tavLst>
                                        <p:tav tm="0">
                                          <p:val>
                                            <p:strVal val="0-#ppt_w/2"/>
                                          </p:val>
                                        </p:tav>
                                        <p:tav tm="100000">
                                          <p:val>
                                            <p:strVal val="#ppt_x"/>
                                          </p:val>
                                        </p:tav>
                                      </p:tavLst>
                                    </p:anim>
                                    <p:anim calcmode="lin" valueType="num">
                                      <p:cBhvr additive="base">
                                        <p:cTn id="12" dur="500" fill="hold"/>
                                        <p:tgtEl>
                                          <p:spTgt spid="9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95"/>
                                        </p:tgtEl>
                                        <p:attrNameLst>
                                          <p:attrName>style.visibility</p:attrName>
                                        </p:attrNameLst>
                                      </p:cBhvr>
                                      <p:to>
                                        <p:strVal val="visible"/>
                                      </p:to>
                                    </p:set>
                                    <p:anim calcmode="lin" valueType="num">
                                      <p:cBhvr additive="base">
                                        <p:cTn id="15" dur="500" fill="hold"/>
                                        <p:tgtEl>
                                          <p:spTgt spid="95"/>
                                        </p:tgtEl>
                                        <p:attrNameLst>
                                          <p:attrName>ppt_x</p:attrName>
                                        </p:attrNameLst>
                                      </p:cBhvr>
                                      <p:tavLst>
                                        <p:tav tm="0">
                                          <p:val>
                                            <p:strVal val="1+#ppt_w/2"/>
                                          </p:val>
                                        </p:tav>
                                        <p:tav tm="100000">
                                          <p:val>
                                            <p:strVal val="#ppt_x"/>
                                          </p:val>
                                        </p:tav>
                                      </p:tavLst>
                                    </p:anim>
                                    <p:anim calcmode="lin" valueType="num">
                                      <p:cBhvr additive="base">
                                        <p:cTn id="16" dur="500" fill="hold"/>
                                        <p:tgtEl>
                                          <p:spTgt spid="95"/>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37" presetClass="entr" presetSubtype="0"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1000"/>
                                        <p:tgtEl>
                                          <p:spTgt spid="18"/>
                                        </p:tgtEl>
                                      </p:cBhvr>
                                    </p:animEffect>
                                    <p:anim calcmode="lin" valueType="num">
                                      <p:cBhvr>
                                        <p:cTn id="21" dur="1000" fill="hold"/>
                                        <p:tgtEl>
                                          <p:spTgt spid="18"/>
                                        </p:tgtEl>
                                        <p:attrNameLst>
                                          <p:attrName>ppt_x</p:attrName>
                                        </p:attrNameLst>
                                      </p:cBhvr>
                                      <p:tavLst>
                                        <p:tav tm="0">
                                          <p:val>
                                            <p:strVal val="#ppt_x"/>
                                          </p:val>
                                        </p:tav>
                                        <p:tav tm="100000">
                                          <p:val>
                                            <p:strVal val="#ppt_x"/>
                                          </p:val>
                                        </p:tav>
                                      </p:tavLst>
                                    </p:anim>
                                    <p:anim calcmode="lin" valueType="num">
                                      <p:cBhvr>
                                        <p:cTn id="22" dur="900" decel="100000" fill="hold"/>
                                        <p:tgtEl>
                                          <p:spTgt spid="18"/>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up)">
                                      <p:cBhvr>
                                        <p:cTn id="33" dur="500"/>
                                        <p:tgtEl>
                                          <p:spTgt spid="20"/>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1000"/>
                                        <p:tgtEl>
                                          <p:spTgt spid="19"/>
                                        </p:tgtEl>
                                      </p:cBhvr>
                                    </p:animEffect>
                                    <p:anim calcmode="lin" valueType="num">
                                      <p:cBhvr>
                                        <p:cTn id="38" dur="1000" fill="hold"/>
                                        <p:tgtEl>
                                          <p:spTgt spid="19"/>
                                        </p:tgtEl>
                                        <p:attrNameLst>
                                          <p:attrName>ppt_x</p:attrName>
                                        </p:attrNameLst>
                                      </p:cBhvr>
                                      <p:tavLst>
                                        <p:tav tm="0">
                                          <p:val>
                                            <p:strVal val="#ppt_x"/>
                                          </p:val>
                                        </p:tav>
                                        <p:tav tm="100000">
                                          <p:val>
                                            <p:strVal val="#ppt_x"/>
                                          </p:val>
                                        </p:tav>
                                      </p:tavLst>
                                    </p:anim>
                                    <p:anim calcmode="lin" valueType="num">
                                      <p:cBhvr>
                                        <p:cTn id="39" dur="1000" fill="hold"/>
                                        <p:tgtEl>
                                          <p:spTgt spid="19"/>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up)">
                                      <p:cBhvr>
                                        <p:cTn id="43" dur="500"/>
                                        <p:tgtEl>
                                          <p:spTgt spid="17"/>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500" fill="hold"/>
                                        <p:tgtEl>
                                          <p:spTgt spid="13"/>
                                        </p:tgtEl>
                                        <p:attrNameLst>
                                          <p:attrName>ppt_w</p:attrName>
                                        </p:attrNameLst>
                                      </p:cBhvr>
                                      <p:tavLst>
                                        <p:tav tm="0">
                                          <p:val>
                                            <p:fltVal val="0"/>
                                          </p:val>
                                        </p:tav>
                                        <p:tav tm="100000">
                                          <p:val>
                                            <p:strVal val="#ppt_w"/>
                                          </p:val>
                                        </p:tav>
                                      </p:tavLst>
                                    </p:anim>
                                    <p:anim calcmode="lin" valueType="num">
                                      <p:cBhvr>
                                        <p:cTn id="48" dur="500" fill="hold"/>
                                        <p:tgtEl>
                                          <p:spTgt spid="13"/>
                                        </p:tgtEl>
                                        <p:attrNameLst>
                                          <p:attrName>ppt_h</p:attrName>
                                        </p:attrNameLst>
                                      </p:cBhvr>
                                      <p:tavLst>
                                        <p:tav tm="0">
                                          <p:val>
                                            <p:fltVal val="0"/>
                                          </p:val>
                                        </p:tav>
                                        <p:tav tm="100000">
                                          <p:val>
                                            <p:strVal val="#ppt_h"/>
                                          </p:val>
                                        </p:tav>
                                      </p:tavLst>
                                    </p:anim>
                                    <p:animEffect transition="in" filter="fade">
                                      <p:cBhvr>
                                        <p:cTn id="49" dur="500"/>
                                        <p:tgtEl>
                                          <p:spTgt spid="13"/>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fade">
                                      <p:cBhvr>
                                        <p:cTn id="53" dur="1000"/>
                                        <p:tgtEl>
                                          <p:spTgt spid="4"/>
                                        </p:tgtEl>
                                      </p:cBhvr>
                                    </p:animEffect>
                                    <p:anim calcmode="lin" valueType="num">
                                      <p:cBhvr>
                                        <p:cTn id="54" dur="1000" fill="hold"/>
                                        <p:tgtEl>
                                          <p:spTgt spid="4"/>
                                        </p:tgtEl>
                                        <p:attrNameLst>
                                          <p:attrName>ppt_x</p:attrName>
                                        </p:attrNameLst>
                                      </p:cBhvr>
                                      <p:tavLst>
                                        <p:tav tm="0">
                                          <p:val>
                                            <p:strVal val="#ppt_x"/>
                                          </p:val>
                                        </p:tav>
                                        <p:tav tm="100000">
                                          <p:val>
                                            <p:strVal val="#ppt_x"/>
                                          </p:val>
                                        </p:tav>
                                      </p:tavLst>
                                    </p:anim>
                                    <p:anim calcmode="lin" valueType="num">
                                      <p:cBhvr>
                                        <p:cTn id="55" dur="1000" fill="hold"/>
                                        <p:tgtEl>
                                          <p:spTgt spid="4"/>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fade">
                                      <p:cBhvr>
                                        <p:cTn id="58" dur="1000"/>
                                        <p:tgtEl>
                                          <p:spTgt spid="9"/>
                                        </p:tgtEl>
                                      </p:cBhvr>
                                    </p:animEffect>
                                    <p:anim calcmode="lin" valueType="num">
                                      <p:cBhvr>
                                        <p:cTn id="59" dur="1000" fill="hold"/>
                                        <p:tgtEl>
                                          <p:spTgt spid="9"/>
                                        </p:tgtEl>
                                        <p:attrNameLst>
                                          <p:attrName>ppt_x</p:attrName>
                                        </p:attrNameLst>
                                      </p:cBhvr>
                                      <p:tavLst>
                                        <p:tav tm="0">
                                          <p:val>
                                            <p:strVal val="#ppt_x"/>
                                          </p:val>
                                        </p:tav>
                                        <p:tav tm="100000">
                                          <p:val>
                                            <p:strVal val="#ppt_x"/>
                                          </p:val>
                                        </p:tav>
                                      </p:tavLst>
                                    </p:anim>
                                    <p:anim calcmode="lin" valueType="num">
                                      <p:cBhvr>
                                        <p:cTn id="60" dur="1000" fill="hold"/>
                                        <p:tgtEl>
                                          <p:spTgt spid="9"/>
                                        </p:tgtEl>
                                        <p:attrNameLst>
                                          <p:attrName>ppt_y</p:attrName>
                                        </p:attrNameLst>
                                      </p:cBhvr>
                                      <p:tavLst>
                                        <p:tav tm="0">
                                          <p:val>
                                            <p:strVal val="#ppt_y+.1"/>
                                          </p:val>
                                        </p:tav>
                                        <p:tav tm="100000">
                                          <p:val>
                                            <p:strVal val="#ppt_y"/>
                                          </p:val>
                                        </p:tav>
                                      </p:tavLst>
                                    </p:anim>
                                  </p:childTnLst>
                                </p:cTn>
                              </p:par>
                            </p:childTnLst>
                          </p:cTn>
                        </p:par>
                        <p:par>
                          <p:cTn id="61" fill="hold">
                            <p:stCondLst>
                              <p:cond delay="6500"/>
                            </p:stCondLst>
                            <p:childTnLst>
                              <p:par>
                                <p:cTn id="62" presetID="53" presetClass="entr" presetSubtype="1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fltVal val="0"/>
                                          </p:val>
                                        </p:tav>
                                        <p:tav tm="100000">
                                          <p:val>
                                            <p:strVal val="#ppt_w"/>
                                          </p:val>
                                        </p:tav>
                                      </p:tavLst>
                                    </p:anim>
                                    <p:anim calcmode="lin" valueType="num">
                                      <p:cBhvr>
                                        <p:cTn id="65" dur="500" fill="hold"/>
                                        <p:tgtEl>
                                          <p:spTgt spid="14"/>
                                        </p:tgtEl>
                                        <p:attrNameLst>
                                          <p:attrName>ppt_h</p:attrName>
                                        </p:attrNameLst>
                                      </p:cBhvr>
                                      <p:tavLst>
                                        <p:tav tm="0">
                                          <p:val>
                                            <p:fltVal val="0"/>
                                          </p:val>
                                        </p:tav>
                                        <p:tav tm="100000">
                                          <p:val>
                                            <p:strVal val="#ppt_h"/>
                                          </p:val>
                                        </p:tav>
                                      </p:tavLst>
                                    </p:anim>
                                    <p:animEffect transition="in" filter="fade">
                                      <p:cBhvr>
                                        <p:cTn id="66" dur="500"/>
                                        <p:tgtEl>
                                          <p:spTgt spid="14"/>
                                        </p:tgtEl>
                                      </p:cBhvr>
                                    </p:animEffect>
                                  </p:childTnLst>
                                </p:cTn>
                              </p:par>
                            </p:childTnLst>
                          </p:cTn>
                        </p:par>
                        <p:par>
                          <p:cTn id="67" fill="hold">
                            <p:stCondLst>
                              <p:cond delay="7000"/>
                            </p:stCondLst>
                            <p:childTnLst>
                              <p:par>
                                <p:cTn id="68" presetID="42" presetClass="entr" presetSubtype="0" fill="hold" grpId="0" nodeType="afterEffect">
                                  <p:stCondLst>
                                    <p:cond delay="0"/>
                                  </p:stCondLst>
                                  <p:childTnLst>
                                    <p:set>
                                      <p:cBhvr>
                                        <p:cTn id="69" dur="1" fill="hold">
                                          <p:stCondLst>
                                            <p:cond delay="0"/>
                                          </p:stCondLst>
                                        </p:cTn>
                                        <p:tgtEl>
                                          <p:spTgt spid="8"/>
                                        </p:tgtEl>
                                        <p:attrNameLst>
                                          <p:attrName>style.visibility</p:attrName>
                                        </p:attrNameLst>
                                      </p:cBhvr>
                                      <p:to>
                                        <p:strVal val="visible"/>
                                      </p:to>
                                    </p:set>
                                    <p:animEffect transition="in" filter="fade">
                                      <p:cBhvr>
                                        <p:cTn id="70" dur="1000"/>
                                        <p:tgtEl>
                                          <p:spTgt spid="8"/>
                                        </p:tgtEl>
                                      </p:cBhvr>
                                    </p:animEffect>
                                    <p:anim calcmode="lin" valueType="num">
                                      <p:cBhvr>
                                        <p:cTn id="71" dur="1000" fill="hold"/>
                                        <p:tgtEl>
                                          <p:spTgt spid="8"/>
                                        </p:tgtEl>
                                        <p:attrNameLst>
                                          <p:attrName>ppt_x</p:attrName>
                                        </p:attrNameLst>
                                      </p:cBhvr>
                                      <p:tavLst>
                                        <p:tav tm="0">
                                          <p:val>
                                            <p:strVal val="#ppt_x"/>
                                          </p:val>
                                        </p:tav>
                                        <p:tav tm="100000">
                                          <p:val>
                                            <p:strVal val="#ppt_x"/>
                                          </p:val>
                                        </p:tav>
                                      </p:tavLst>
                                    </p:anim>
                                    <p:anim calcmode="lin" valueType="num">
                                      <p:cBhvr>
                                        <p:cTn id="72" dur="1000" fill="hold"/>
                                        <p:tgtEl>
                                          <p:spTgt spid="8"/>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fade">
                                      <p:cBhvr>
                                        <p:cTn id="75" dur="1000"/>
                                        <p:tgtEl>
                                          <p:spTgt spid="5"/>
                                        </p:tgtEl>
                                      </p:cBhvr>
                                    </p:animEffect>
                                    <p:anim calcmode="lin" valueType="num">
                                      <p:cBhvr>
                                        <p:cTn id="76" dur="1000" fill="hold"/>
                                        <p:tgtEl>
                                          <p:spTgt spid="5"/>
                                        </p:tgtEl>
                                        <p:attrNameLst>
                                          <p:attrName>ppt_x</p:attrName>
                                        </p:attrNameLst>
                                      </p:cBhvr>
                                      <p:tavLst>
                                        <p:tav tm="0">
                                          <p:val>
                                            <p:strVal val="#ppt_x"/>
                                          </p:val>
                                        </p:tav>
                                        <p:tav tm="100000">
                                          <p:val>
                                            <p:strVal val="#ppt_x"/>
                                          </p:val>
                                        </p:tav>
                                      </p:tavLst>
                                    </p:anim>
                                    <p:anim calcmode="lin" valueType="num">
                                      <p:cBhvr>
                                        <p:cTn id="77" dur="1000" fill="hold"/>
                                        <p:tgtEl>
                                          <p:spTgt spid="5"/>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500" fill="hold"/>
                                        <p:tgtEl>
                                          <p:spTgt spid="15"/>
                                        </p:tgtEl>
                                        <p:attrNameLst>
                                          <p:attrName>ppt_w</p:attrName>
                                        </p:attrNameLst>
                                      </p:cBhvr>
                                      <p:tavLst>
                                        <p:tav tm="0">
                                          <p:val>
                                            <p:fltVal val="0"/>
                                          </p:val>
                                        </p:tav>
                                        <p:tav tm="100000">
                                          <p:val>
                                            <p:strVal val="#ppt_w"/>
                                          </p:val>
                                        </p:tav>
                                      </p:tavLst>
                                    </p:anim>
                                    <p:anim calcmode="lin" valueType="num">
                                      <p:cBhvr>
                                        <p:cTn id="82" dur="500" fill="hold"/>
                                        <p:tgtEl>
                                          <p:spTgt spid="15"/>
                                        </p:tgtEl>
                                        <p:attrNameLst>
                                          <p:attrName>ppt_h</p:attrName>
                                        </p:attrNameLst>
                                      </p:cBhvr>
                                      <p:tavLst>
                                        <p:tav tm="0">
                                          <p:val>
                                            <p:fltVal val="0"/>
                                          </p:val>
                                        </p:tav>
                                        <p:tav tm="100000">
                                          <p:val>
                                            <p:strVal val="#ppt_h"/>
                                          </p:val>
                                        </p:tav>
                                      </p:tavLst>
                                    </p:anim>
                                    <p:animEffect transition="in" filter="fade">
                                      <p:cBhvr>
                                        <p:cTn id="83" dur="500"/>
                                        <p:tgtEl>
                                          <p:spTgt spid="15"/>
                                        </p:tgtEl>
                                      </p:cBhvr>
                                    </p:animEffect>
                                  </p:childTnLst>
                                </p:cTn>
                              </p:par>
                            </p:childTnLst>
                          </p:cTn>
                        </p:par>
                        <p:par>
                          <p:cTn id="84" fill="hold">
                            <p:stCondLst>
                              <p:cond delay="8500"/>
                            </p:stCondLst>
                            <p:childTnLst>
                              <p:par>
                                <p:cTn id="85" presetID="42" presetClass="entr" presetSubtype="0" fill="hold" grpId="0" nodeType="afterEffect">
                                  <p:stCondLst>
                                    <p:cond delay="0"/>
                                  </p:stCondLst>
                                  <p:childTnLst>
                                    <p:set>
                                      <p:cBhvr>
                                        <p:cTn id="86" dur="1" fill="hold">
                                          <p:stCondLst>
                                            <p:cond delay="0"/>
                                          </p:stCondLst>
                                        </p:cTn>
                                        <p:tgtEl>
                                          <p:spTgt spid="6"/>
                                        </p:tgtEl>
                                        <p:attrNameLst>
                                          <p:attrName>style.visibility</p:attrName>
                                        </p:attrNameLst>
                                      </p:cBhvr>
                                      <p:to>
                                        <p:strVal val="visible"/>
                                      </p:to>
                                    </p:set>
                                    <p:animEffect transition="in" filter="fade">
                                      <p:cBhvr>
                                        <p:cTn id="87" dur="1000"/>
                                        <p:tgtEl>
                                          <p:spTgt spid="6"/>
                                        </p:tgtEl>
                                      </p:cBhvr>
                                    </p:animEffect>
                                    <p:anim calcmode="lin" valueType="num">
                                      <p:cBhvr>
                                        <p:cTn id="88" dur="1000" fill="hold"/>
                                        <p:tgtEl>
                                          <p:spTgt spid="6"/>
                                        </p:tgtEl>
                                        <p:attrNameLst>
                                          <p:attrName>ppt_x</p:attrName>
                                        </p:attrNameLst>
                                      </p:cBhvr>
                                      <p:tavLst>
                                        <p:tav tm="0">
                                          <p:val>
                                            <p:strVal val="#ppt_x"/>
                                          </p:val>
                                        </p:tav>
                                        <p:tav tm="100000">
                                          <p:val>
                                            <p:strVal val="#ppt_x"/>
                                          </p:val>
                                        </p:tav>
                                      </p:tavLst>
                                    </p:anim>
                                    <p:anim calcmode="lin" valueType="num">
                                      <p:cBhvr>
                                        <p:cTn id="89" dur="1000" fill="hold"/>
                                        <p:tgtEl>
                                          <p:spTgt spid="6"/>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Effect transition="in" filter="fade">
                                      <p:cBhvr>
                                        <p:cTn id="92" dur="1000"/>
                                        <p:tgtEl>
                                          <p:spTgt spid="10"/>
                                        </p:tgtEl>
                                      </p:cBhvr>
                                    </p:animEffect>
                                    <p:anim calcmode="lin" valueType="num">
                                      <p:cBhvr>
                                        <p:cTn id="93" dur="1000" fill="hold"/>
                                        <p:tgtEl>
                                          <p:spTgt spid="10"/>
                                        </p:tgtEl>
                                        <p:attrNameLst>
                                          <p:attrName>ppt_x</p:attrName>
                                        </p:attrNameLst>
                                      </p:cBhvr>
                                      <p:tavLst>
                                        <p:tav tm="0">
                                          <p:val>
                                            <p:strVal val="#ppt_x"/>
                                          </p:val>
                                        </p:tav>
                                        <p:tav tm="100000">
                                          <p:val>
                                            <p:strVal val="#ppt_x"/>
                                          </p:val>
                                        </p:tav>
                                      </p:tavLst>
                                    </p:anim>
                                    <p:anim calcmode="lin" valueType="num">
                                      <p:cBhvr>
                                        <p:cTn id="94" dur="1000" fill="hold"/>
                                        <p:tgtEl>
                                          <p:spTgt spid="10"/>
                                        </p:tgtEl>
                                        <p:attrNameLst>
                                          <p:attrName>ppt_y</p:attrName>
                                        </p:attrNameLst>
                                      </p:cBhvr>
                                      <p:tavLst>
                                        <p:tav tm="0">
                                          <p:val>
                                            <p:strVal val="#ppt_y+.1"/>
                                          </p:val>
                                        </p:tav>
                                        <p:tav tm="100000">
                                          <p:val>
                                            <p:strVal val="#ppt_y"/>
                                          </p:val>
                                        </p:tav>
                                      </p:tavLst>
                                    </p:anim>
                                  </p:childTnLst>
                                </p:cTn>
                              </p:par>
                            </p:childTnLst>
                          </p:cTn>
                        </p:par>
                        <p:par>
                          <p:cTn id="95" fill="hold">
                            <p:stCondLst>
                              <p:cond delay="9500"/>
                            </p:stCondLst>
                            <p:childTnLst>
                              <p:par>
                                <p:cTn id="96" presetID="53" presetClass="entr" presetSubtype="16" fill="hold" grpId="0" nodeType="afterEffect">
                                  <p:stCondLst>
                                    <p:cond delay="0"/>
                                  </p:stCondLst>
                                  <p:childTnLst>
                                    <p:set>
                                      <p:cBhvr>
                                        <p:cTn id="97" dur="1" fill="hold">
                                          <p:stCondLst>
                                            <p:cond delay="0"/>
                                          </p:stCondLst>
                                        </p:cTn>
                                        <p:tgtEl>
                                          <p:spTgt spid="16"/>
                                        </p:tgtEl>
                                        <p:attrNameLst>
                                          <p:attrName>style.visibility</p:attrName>
                                        </p:attrNameLst>
                                      </p:cBhvr>
                                      <p:to>
                                        <p:strVal val="visible"/>
                                      </p:to>
                                    </p:set>
                                    <p:anim calcmode="lin" valueType="num">
                                      <p:cBhvr>
                                        <p:cTn id="98" dur="500" fill="hold"/>
                                        <p:tgtEl>
                                          <p:spTgt spid="16"/>
                                        </p:tgtEl>
                                        <p:attrNameLst>
                                          <p:attrName>ppt_w</p:attrName>
                                        </p:attrNameLst>
                                      </p:cBhvr>
                                      <p:tavLst>
                                        <p:tav tm="0">
                                          <p:val>
                                            <p:fltVal val="0"/>
                                          </p:val>
                                        </p:tav>
                                        <p:tav tm="100000">
                                          <p:val>
                                            <p:strVal val="#ppt_w"/>
                                          </p:val>
                                        </p:tav>
                                      </p:tavLst>
                                    </p:anim>
                                    <p:anim calcmode="lin" valueType="num">
                                      <p:cBhvr>
                                        <p:cTn id="99" dur="500" fill="hold"/>
                                        <p:tgtEl>
                                          <p:spTgt spid="16"/>
                                        </p:tgtEl>
                                        <p:attrNameLst>
                                          <p:attrName>ppt_h</p:attrName>
                                        </p:attrNameLst>
                                      </p:cBhvr>
                                      <p:tavLst>
                                        <p:tav tm="0">
                                          <p:val>
                                            <p:fltVal val="0"/>
                                          </p:val>
                                        </p:tav>
                                        <p:tav tm="100000">
                                          <p:val>
                                            <p:strVal val="#ppt_h"/>
                                          </p:val>
                                        </p:tav>
                                      </p:tavLst>
                                    </p:anim>
                                    <p:animEffect transition="in" filter="fade">
                                      <p:cBhvr>
                                        <p:cTn id="100" dur="500"/>
                                        <p:tgtEl>
                                          <p:spTgt spid="16"/>
                                        </p:tgtEl>
                                      </p:cBhvr>
                                    </p:animEffect>
                                  </p:childTnLst>
                                </p:cTn>
                              </p:par>
                            </p:childTnLst>
                          </p:cTn>
                        </p:par>
                        <p:par>
                          <p:cTn id="101" fill="hold">
                            <p:stCondLst>
                              <p:cond delay="10000"/>
                            </p:stCondLst>
                            <p:childTnLst>
                              <p:par>
                                <p:cTn id="102" presetID="42" presetClass="entr" presetSubtype="0" fill="hold" grpId="0" nodeType="afterEffect">
                                  <p:stCondLst>
                                    <p:cond delay="0"/>
                                  </p:stCondLst>
                                  <p:childTnLst>
                                    <p:set>
                                      <p:cBhvr>
                                        <p:cTn id="103" dur="1" fill="hold">
                                          <p:stCondLst>
                                            <p:cond delay="0"/>
                                          </p:stCondLst>
                                        </p:cTn>
                                        <p:tgtEl>
                                          <p:spTgt spid="7"/>
                                        </p:tgtEl>
                                        <p:attrNameLst>
                                          <p:attrName>style.visibility</p:attrName>
                                        </p:attrNameLst>
                                      </p:cBhvr>
                                      <p:to>
                                        <p:strVal val="visible"/>
                                      </p:to>
                                    </p:set>
                                    <p:animEffect transition="in" filter="fade">
                                      <p:cBhvr>
                                        <p:cTn id="104" dur="1000"/>
                                        <p:tgtEl>
                                          <p:spTgt spid="7"/>
                                        </p:tgtEl>
                                      </p:cBhvr>
                                    </p:animEffect>
                                    <p:anim calcmode="lin" valueType="num">
                                      <p:cBhvr>
                                        <p:cTn id="105" dur="1000" fill="hold"/>
                                        <p:tgtEl>
                                          <p:spTgt spid="7"/>
                                        </p:tgtEl>
                                        <p:attrNameLst>
                                          <p:attrName>ppt_x</p:attrName>
                                        </p:attrNameLst>
                                      </p:cBhvr>
                                      <p:tavLst>
                                        <p:tav tm="0">
                                          <p:val>
                                            <p:strVal val="#ppt_x"/>
                                          </p:val>
                                        </p:tav>
                                        <p:tav tm="100000">
                                          <p:val>
                                            <p:strVal val="#ppt_x"/>
                                          </p:val>
                                        </p:tav>
                                      </p:tavLst>
                                    </p:anim>
                                    <p:anim calcmode="lin" valueType="num">
                                      <p:cBhvr>
                                        <p:cTn id="106" dur="1000" fill="hold"/>
                                        <p:tgtEl>
                                          <p:spTgt spid="7"/>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11"/>
                                        </p:tgtEl>
                                        <p:attrNameLst>
                                          <p:attrName>style.visibility</p:attrName>
                                        </p:attrNameLst>
                                      </p:cBhvr>
                                      <p:to>
                                        <p:strVal val="visible"/>
                                      </p:to>
                                    </p:set>
                                    <p:animEffect transition="in" filter="fade">
                                      <p:cBhvr>
                                        <p:cTn id="109" dur="1000"/>
                                        <p:tgtEl>
                                          <p:spTgt spid="11"/>
                                        </p:tgtEl>
                                      </p:cBhvr>
                                    </p:animEffect>
                                    <p:anim calcmode="lin" valueType="num">
                                      <p:cBhvr>
                                        <p:cTn id="110" dur="1000" fill="hold"/>
                                        <p:tgtEl>
                                          <p:spTgt spid="11"/>
                                        </p:tgtEl>
                                        <p:attrNameLst>
                                          <p:attrName>ppt_x</p:attrName>
                                        </p:attrNameLst>
                                      </p:cBhvr>
                                      <p:tavLst>
                                        <p:tav tm="0">
                                          <p:val>
                                            <p:strVal val="#ppt_x"/>
                                          </p:val>
                                        </p:tav>
                                        <p:tav tm="100000">
                                          <p:val>
                                            <p:strVal val="#ppt_x"/>
                                          </p:val>
                                        </p:tav>
                                      </p:tavLst>
                                    </p:anim>
                                    <p:anim calcmode="lin" valueType="num">
                                      <p:cBhvr>
                                        <p:cTn id="11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95" grpId="0" animBg="1"/>
      <p:bldP spid="4" grpId="0" animBg="1"/>
      <p:bldP spid="5" grpId="0"/>
      <p:bldP spid="6" grpId="0" animBg="1"/>
      <p:bldP spid="7" grpId="0" animBg="1"/>
      <p:bldP spid="8" grpId="0" animBg="1"/>
      <p:bldP spid="9" grpId="0"/>
      <p:bldP spid="10" grpId="0"/>
      <p:bldP spid="11" grpId="0"/>
      <p:bldP spid="13" grpId="0"/>
      <p:bldP spid="14" grpId="0"/>
      <p:bldP spid="15" grpId="0"/>
      <p:bldP spid="16" grpId="0"/>
      <p:bldP spid="17" grpId="0"/>
      <p:bldP spid="19" grpId="0" animBg="1"/>
      <p:bldP spid="20" grpId="0"/>
      <p:bldP spid="21" grpId="0" animBg="1"/>
      <p:bldP spid="2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4738D"/>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189A80"/>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EF9D2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rgbClr val="4C4F54"/>
                </a:solidFill>
                <a:latin typeface="Lato"/>
              </a:rPr>
              <a:t>LOREM IPSUM DOLOR</a:t>
            </a:r>
          </a:p>
          <a:p>
            <a:endParaRPr lang="en-US" sz="600" b="1" dirty="0">
              <a:solidFill>
                <a:srgbClr val="4C4F54"/>
              </a:solidFill>
              <a:latin typeface="Candara" panose="020E0502030303020204" pitchFamily="34" charset="0"/>
            </a:endParaRPr>
          </a:p>
          <a:p>
            <a:r>
              <a:rPr lang="en-US" sz="1200" dirty="0">
                <a:solidFill>
                  <a:srgbClr val="4C4F54"/>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34738D"/>
                </a:solidFill>
                <a:latin typeface="Candara" panose="020E0502030303020204" pitchFamily="34" charset="0"/>
              </a:rPr>
              <a:t>LOREM IPSUM</a:t>
            </a:r>
          </a:p>
          <a:p>
            <a:pPr algn="ctr"/>
            <a:r>
              <a:rPr lang="en-US" sz="3200" b="1" dirty="0">
                <a:solidFill>
                  <a:srgbClr val="34738D"/>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rgbClr val="4C4F54"/>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189A80"/>
                </a:solidFill>
                <a:latin typeface="Candara" panose="020E0502030303020204" pitchFamily="34" charset="0"/>
              </a:rPr>
              <a:t>LOREM IPSUM</a:t>
            </a:r>
          </a:p>
          <a:p>
            <a:pPr algn="ctr"/>
            <a:r>
              <a:rPr lang="en-US" sz="3200" b="1" dirty="0">
                <a:solidFill>
                  <a:srgbClr val="189A80"/>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rgbClr val="4C4F54"/>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EF9D27"/>
                </a:solidFill>
                <a:latin typeface="Candara" panose="020E0502030303020204" pitchFamily="34" charset="0"/>
              </a:rPr>
              <a:t>LOREM IPSUM</a:t>
            </a:r>
          </a:p>
          <a:p>
            <a:pPr algn="ctr"/>
            <a:r>
              <a:rPr lang="en-US" sz="3200" b="1" dirty="0">
                <a:solidFill>
                  <a:srgbClr val="EF9D27"/>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rgbClr val="4C4F54"/>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70F5734C-DEA5-4B9A-A28D-A6DEB8F6062F}"/>
              </a:ext>
            </a:extLst>
          </p:cNvPr>
          <p:cNvSpPr>
            <a:spLocks noChangeAspect="1"/>
          </p:cNvSpPr>
          <p:nvPr/>
        </p:nvSpPr>
        <p:spPr>
          <a:xfrm>
            <a:off x="2569464" y="2438400"/>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2" name="Freeform: Shape 11">
            <a:extLst>
              <a:ext uri="{FF2B5EF4-FFF2-40B4-BE49-F238E27FC236}">
                <a16:creationId xmlns:a16="http://schemas.microsoft.com/office/drawing/2014/main" id="{5373C631-E920-49DD-BB75-79AD173CD554}"/>
              </a:ext>
            </a:extLst>
          </p:cNvPr>
          <p:cNvSpPr>
            <a:spLocks noChangeAspect="1"/>
          </p:cNvSpPr>
          <p:nvPr/>
        </p:nvSpPr>
        <p:spPr>
          <a:xfrm>
            <a:off x="5943600" y="2435634"/>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3" name="Freeform: Shape 12">
            <a:extLst>
              <a:ext uri="{FF2B5EF4-FFF2-40B4-BE49-F238E27FC236}">
                <a16:creationId xmlns:a16="http://schemas.microsoft.com/office/drawing/2014/main" id="{CD04B8E8-8526-4740-AB64-959BD9A1CA52}"/>
              </a:ext>
            </a:extLst>
          </p:cNvPr>
          <p:cNvSpPr>
            <a:spLocks noChangeAspect="1"/>
          </p:cNvSpPr>
          <p:nvPr/>
        </p:nvSpPr>
        <p:spPr>
          <a:xfrm rot="10800000">
            <a:off x="4261104" y="3320607"/>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4" name="Freeform: Shape 13">
            <a:extLst>
              <a:ext uri="{FF2B5EF4-FFF2-40B4-BE49-F238E27FC236}">
                <a16:creationId xmlns:a16="http://schemas.microsoft.com/office/drawing/2014/main" id="{780C503E-2388-45E2-90B0-76BDAE2F272D}"/>
              </a:ext>
            </a:extLst>
          </p:cNvPr>
          <p:cNvSpPr>
            <a:spLocks noChangeAspect="1"/>
          </p:cNvSpPr>
          <p:nvPr/>
        </p:nvSpPr>
        <p:spPr>
          <a:xfrm rot="10800000">
            <a:off x="7635240" y="3319578"/>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cxnSp>
        <p:nvCxnSpPr>
          <p:cNvPr id="4" name="Straight Connector 3">
            <a:extLst>
              <a:ext uri="{FF2B5EF4-FFF2-40B4-BE49-F238E27FC236}">
                <a16:creationId xmlns:a16="http://schemas.microsoft.com/office/drawing/2014/main" id="{463A0762-6558-4CEC-B5A9-BBDF5AC977CC}"/>
              </a:ext>
            </a:extLst>
          </p:cNvPr>
          <p:cNvCxnSpPr>
            <a:cxnSpLocks/>
          </p:cNvCxnSpPr>
          <p:nvPr/>
        </p:nvCxnSpPr>
        <p:spPr>
          <a:xfrm>
            <a:off x="2133600" y="3328416"/>
            <a:ext cx="7696200" cy="0"/>
          </a:xfrm>
          <a:prstGeom prst="line">
            <a:avLst/>
          </a:prstGeom>
          <a:ln w="4445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9AEB77D-4814-49B8-98DA-BEFA34424648}"/>
              </a:ext>
            </a:extLst>
          </p:cNvPr>
          <p:cNvSpPr>
            <a:spLocks noChangeAspect="1"/>
          </p:cNvSpPr>
          <p:nvPr/>
        </p:nvSpPr>
        <p:spPr>
          <a:xfrm>
            <a:off x="2729483" y="2633778"/>
            <a:ext cx="1371600" cy="1371600"/>
          </a:xfrm>
          <a:prstGeom prst="ellipse">
            <a:avLst/>
          </a:pr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22" name="Group 21">
            <a:extLst>
              <a:ext uri="{FF2B5EF4-FFF2-40B4-BE49-F238E27FC236}">
                <a16:creationId xmlns:a16="http://schemas.microsoft.com/office/drawing/2014/main" id="{7C8E6086-19F8-4F16-A7EA-6152DB224605}"/>
              </a:ext>
            </a:extLst>
          </p:cNvPr>
          <p:cNvGrpSpPr/>
          <p:nvPr/>
        </p:nvGrpSpPr>
        <p:grpSpPr>
          <a:xfrm>
            <a:off x="3049523" y="2953632"/>
            <a:ext cx="731520" cy="731520"/>
            <a:chOff x="3049523" y="2953632"/>
            <a:chExt cx="731520" cy="731520"/>
          </a:xfrm>
        </p:grpSpPr>
        <p:sp>
          <p:nvSpPr>
            <p:cNvPr id="16" name="Oval 15">
              <a:extLst>
                <a:ext uri="{FF2B5EF4-FFF2-40B4-BE49-F238E27FC236}">
                  <a16:creationId xmlns:a16="http://schemas.microsoft.com/office/drawing/2014/main" id="{E73358F2-A934-4F83-B9DE-6C0A90386BD9}"/>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7" name="Text Box 10">
              <a:extLst>
                <a:ext uri="{FF2B5EF4-FFF2-40B4-BE49-F238E27FC236}">
                  <a16:creationId xmlns:a16="http://schemas.microsoft.com/office/drawing/2014/main" id="{3B235075-C34D-4376-8C8C-AD1AD01B2A6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C4F54"/>
                  </a:solidFill>
                  <a:latin typeface="Bernard MT Condensed" panose="02050806060905020404" pitchFamily="18" charset="0"/>
                </a:rPr>
                <a:t>01</a:t>
              </a:r>
            </a:p>
          </p:txBody>
        </p:sp>
      </p:grpSp>
      <p:sp>
        <p:nvSpPr>
          <p:cNvPr id="18" name="Isosceles Triangle 17">
            <a:extLst>
              <a:ext uri="{FF2B5EF4-FFF2-40B4-BE49-F238E27FC236}">
                <a16:creationId xmlns:a16="http://schemas.microsoft.com/office/drawing/2014/main" id="{034D2B52-D3BE-4D91-A099-3132633840FA}"/>
              </a:ext>
            </a:extLst>
          </p:cNvPr>
          <p:cNvSpPr/>
          <p:nvPr/>
        </p:nvSpPr>
        <p:spPr>
          <a:xfrm rot="10800000">
            <a:off x="3277415" y="4081272"/>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9" name="TextBox 18">
            <a:extLst>
              <a:ext uri="{FF2B5EF4-FFF2-40B4-BE49-F238E27FC236}">
                <a16:creationId xmlns:a16="http://schemas.microsoft.com/office/drawing/2014/main" id="{77C3C9B1-7038-4D30-AFE3-303C9D4E28F4}"/>
              </a:ext>
            </a:extLst>
          </p:cNvPr>
          <p:cNvSpPr txBox="1"/>
          <p:nvPr/>
        </p:nvSpPr>
        <p:spPr>
          <a:xfrm>
            <a:off x="2112722" y="4513854"/>
            <a:ext cx="2650844" cy="1677382"/>
          </a:xfrm>
          <a:prstGeom prst="rect">
            <a:avLst/>
          </a:prstGeom>
          <a:noFill/>
        </p:spPr>
        <p:txBody>
          <a:bodyPr wrap="square" rtlCol="0">
            <a:spAutoFit/>
          </a:bodyPr>
          <a:lstStyle/>
          <a:p>
            <a:pPr algn="ctr"/>
            <a:r>
              <a:rPr lang="en-US" sz="1400" b="1" dirty="0">
                <a:solidFill>
                  <a:srgbClr val="34738D"/>
                </a:solidFill>
                <a:latin typeface="Candara" panose="020E0502030303020204" pitchFamily="34" charset="0"/>
              </a:rPr>
              <a:t>LOREM IPSUM DOLOR</a:t>
            </a:r>
          </a:p>
          <a:p>
            <a:pPr algn="ctr"/>
            <a:endParaRPr lang="en-US" sz="200"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rgbClr val="4C4F54"/>
              </a:solidFill>
              <a:latin typeface="Candara" panose="020E0502030303020204" pitchFamily="34" charset="0"/>
            </a:endParaRPr>
          </a:p>
          <a:p>
            <a:pPr marL="285750" indent="-285750" algn="ctr">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865325E-B793-4275-B1B7-788FAD67BADA}"/>
              </a:ext>
            </a:extLst>
          </p:cNvPr>
          <p:cNvSpPr txBox="1"/>
          <p:nvPr/>
        </p:nvSpPr>
        <p:spPr>
          <a:xfrm>
            <a:off x="5486858" y="4510128"/>
            <a:ext cx="2650844" cy="1677382"/>
          </a:xfrm>
          <a:prstGeom prst="rect">
            <a:avLst/>
          </a:prstGeom>
          <a:noFill/>
        </p:spPr>
        <p:txBody>
          <a:bodyPr wrap="square" rtlCol="0">
            <a:spAutoFit/>
          </a:bodyPr>
          <a:lstStyle/>
          <a:p>
            <a:pPr algn="ctr"/>
            <a:r>
              <a:rPr lang="en-US" sz="1400" b="1" dirty="0">
                <a:solidFill>
                  <a:srgbClr val="EF9D27"/>
                </a:solidFill>
                <a:latin typeface="Candara" panose="020E0502030303020204" pitchFamily="34" charset="0"/>
              </a:rPr>
              <a:t>LOREM IPSUM DOLOR</a:t>
            </a:r>
          </a:p>
          <a:p>
            <a:pPr algn="ctr"/>
            <a:endParaRPr lang="en-US" sz="200"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rgbClr val="4C4F54"/>
              </a:solidFill>
              <a:latin typeface="Candara" panose="020E0502030303020204" pitchFamily="34" charset="0"/>
            </a:endParaRPr>
          </a:p>
          <a:p>
            <a:pPr marL="285750" indent="-285750" algn="ctr">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 .</a:t>
            </a:r>
          </a:p>
        </p:txBody>
      </p:sp>
      <p:sp>
        <p:nvSpPr>
          <p:cNvPr id="21" name="Isosceles Triangle 20">
            <a:extLst>
              <a:ext uri="{FF2B5EF4-FFF2-40B4-BE49-F238E27FC236}">
                <a16:creationId xmlns:a16="http://schemas.microsoft.com/office/drawing/2014/main" id="{796C4AD6-4DB1-4D2A-AFDA-2D4D60032598}"/>
              </a:ext>
            </a:extLst>
          </p:cNvPr>
          <p:cNvSpPr/>
          <p:nvPr/>
        </p:nvSpPr>
        <p:spPr>
          <a:xfrm rot="10800000">
            <a:off x="6656020" y="4081272"/>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3" name="Oval 22">
            <a:extLst>
              <a:ext uri="{FF2B5EF4-FFF2-40B4-BE49-F238E27FC236}">
                <a16:creationId xmlns:a16="http://schemas.microsoft.com/office/drawing/2014/main" id="{F6D2FF01-792D-416B-BC27-67F69301C950}"/>
              </a:ext>
            </a:extLst>
          </p:cNvPr>
          <p:cNvSpPr>
            <a:spLocks noChangeAspect="1"/>
          </p:cNvSpPr>
          <p:nvPr/>
        </p:nvSpPr>
        <p:spPr>
          <a:xfrm>
            <a:off x="6114288" y="2632405"/>
            <a:ext cx="1371600" cy="1371600"/>
          </a:xfrm>
          <a:prstGeom prst="ellipse">
            <a:avLst/>
          </a:pr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24" name="Group 23">
            <a:extLst>
              <a:ext uri="{FF2B5EF4-FFF2-40B4-BE49-F238E27FC236}">
                <a16:creationId xmlns:a16="http://schemas.microsoft.com/office/drawing/2014/main" id="{2EA65EEF-0A4A-49ED-84EE-F7EED90CDADC}"/>
              </a:ext>
            </a:extLst>
          </p:cNvPr>
          <p:cNvGrpSpPr/>
          <p:nvPr/>
        </p:nvGrpSpPr>
        <p:grpSpPr>
          <a:xfrm>
            <a:off x="6434328" y="2952259"/>
            <a:ext cx="731520" cy="731520"/>
            <a:chOff x="3049523" y="2953632"/>
            <a:chExt cx="731520" cy="731520"/>
          </a:xfrm>
        </p:grpSpPr>
        <p:sp>
          <p:nvSpPr>
            <p:cNvPr id="25" name="Oval 24">
              <a:extLst>
                <a:ext uri="{FF2B5EF4-FFF2-40B4-BE49-F238E27FC236}">
                  <a16:creationId xmlns:a16="http://schemas.microsoft.com/office/drawing/2014/main" id="{ECCDE689-C5F4-4919-BF50-93423C124DA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6" name="Text Box 10">
              <a:extLst>
                <a:ext uri="{FF2B5EF4-FFF2-40B4-BE49-F238E27FC236}">
                  <a16:creationId xmlns:a16="http://schemas.microsoft.com/office/drawing/2014/main" id="{A903BB00-CDB1-4B95-B4CE-04206E2ED51F}"/>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C4F54"/>
                  </a:solidFill>
                  <a:latin typeface="Bernard MT Condensed" panose="02050806060905020404" pitchFamily="18" charset="0"/>
                </a:rPr>
                <a:t>03</a:t>
              </a:r>
            </a:p>
          </p:txBody>
        </p:sp>
      </p:grpSp>
      <p:sp>
        <p:nvSpPr>
          <p:cNvPr id="27" name="Oval 26">
            <a:extLst>
              <a:ext uri="{FF2B5EF4-FFF2-40B4-BE49-F238E27FC236}">
                <a16:creationId xmlns:a16="http://schemas.microsoft.com/office/drawing/2014/main" id="{1191F35E-013E-454F-BC3C-FB5F2AFD860C}"/>
              </a:ext>
            </a:extLst>
          </p:cNvPr>
          <p:cNvSpPr>
            <a:spLocks noChangeAspect="1"/>
          </p:cNvSpPr>
          <p:nvPr/>
        </p:nvSpPr>
        <p:spPr>
          <a:xfrm>
            <a:off x="4433344" y="2632405"/>
            <a:ext cx="1371600" cy="1371600"/>
          </a:xfrm>
          <a:prstGeom prst="ellipse">
            <a:avLst/>
          </a:pr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28" name="Group 27">
            <a:extLst>
              <a:ext uri="{FF2B5EF4-FFF2-40B4-BE49-F238E27FC236}">
                <a16:creationId xmlns:a16="http://schemas.microsoft.com/office/drawing/2014/main" id="{52C7F204-411A-40B5-A3DD-F9B85B89DF3F}"/>
              </a:ext>
            </a:extLst>
          </p:cNvPr>
          <p:cNvGrpSpPr/>
          <p:nvPr/>
        </p:nvGrpSpPr>
        <p:grpSpPr>
          <a:xfrm>
            <a:off x="4753384" y="2952259"/>
            <a:ext cx="731520" cy="731520"/>
            <a:chOff x="3049523" y="2953632"/>
            <a:chExt cx="731520" cy="731520"/>
          </a:xfrm>
        </p:grpSpPr>
        <p:sp>
          <p:nvSpPr>
            <p:cNvPr id="29" name="Oval 28">
              <a:extLst>
                <a:ext uri="{FF2B5EF4-FFF2-40B4-BE49-F238E27FC236}">
                  <a16:creationId xmlns:a16="http://schemas.microsoft.com/office/drawing/2014/main" id="{7CC3F3F5-52DA-4965-98BD-F25411CBFD0A}"/>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0" name="Text Box 10">
              <a:extLst>
                <a:ext uri="{FF2B5EF4-FFF2-40B4-BE49-F238E27FC236}">
                  <a16:creationId xmlns:a16="http://schemas.microsoft.com/office/drawing/2014/main" id="{9397D41E-A95C-4CDC-8E7D-5582B89BF907}"/>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C4F54"/>
                  </a:solidFill>
                  <a:latin typeface="Bernard MT Condensed" panose="02050806060905020404" pitchFamily="18" charset="0"/>
                </a:rPr>
                <a:t>02</a:t>
              </a:r>
            </a:p>
          </p:txBody>
        </p:sp>
      </p:grpSp>
      <p:sp>
        <p:nvSpPr>
          <p:cNvPr id="31" name="Oval 30">
            <a:extLst>
              <a:ext uri="{FF2B5EF4-FFF2-40B4-BE49-F238E27FC236}">
                <a16:creationId xmlns:a16="http://schemas.microsoft.com/office/drawing/2014/main" id="{ACB3198D-CE21-4C5E-8C97-A81B00DE3F4F}"/>
              </a:ext>
            </a:extLst>
          </p:cNvPr>
          <p:cNvSpPr>
            <a:spLocks noChangeAspect="1"/>
          </p:cNvSpPr>
          <p:nvPr/>
        </p:nvSpPr>
        <p:spPr>
          <a:xfrm>
            <a:off x="7805927" y="2632405"/>
            <a:ext cx="1371600" cy="1371600"/>
          </a:xfrm>
          <a:prstGeom prst="ellipse">
            <a:avLst/>
          </a:pr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32" name="Group 31">
            <a:extLst>
              <a:ext uri="{FF2B5EF4-FFF2-40B4-BE49-F238E27FC236}">
                <a16:creationId xmlns:a16="http://schemas.microsoft.com/office/drawing/2014/main" id="{79042801-3D13-4679-8936-9FDD674CD4EF}"/>
              </a:ext>
            </a:extLst>
          </p:cNvPr>
          <p:cNvGrpSpPr/>
          <p:nvPr/>
        </p:nvGrpSpPr>
        <p:grpSpPr>
          <a:xfrm>
            <a:off x="8125967" y="2952259"/>
            <a:ext cx="731520" cy="731520"/>
            <a:chOff x="3049523" y="2953632"/>
            <a:chExt cx="731520" cy="731520"/>
          </a:xfrm>
        </p:grpSpPr>
        <p:sp>
          <p:nvSpPr>
            <p:cNvPr id="33" name="Oval 32">
              <a:extLst>
                <a:ext uri="{FF2B5EF4-FFF2-40B4-BE49-F238E27FC236}">
                  <a16:creationId xmlns:a16="http://schemas.microsoft.com/office/drawing/2014/main" id="{AD1A51EF-BC22-47E8-A5C0-9BCBED047937}"/>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4" name="Text Box 10">
              <a:extLst>
                <a:ext uri="{FF2B5EF4-FFF2-40B4-BE49-F238E27FC236}">
                  <a16:creationId xmlns:a16="http://schemas.microsoft.com/office/drawing/2014/main" id="{EF005EB0-25C5-4AE4-B81C-D75C46E5A12E}"/>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C4F54"/>
                  </a:solidFill>
                  <a:latin typeface="Bernard MT Condensed" panose="02050806060905020404" pitchFamily="18" charset="0"/>
                </a:rPr>
                <a:t>04</a:t>
              </a:r>
            </a:p>
          </p:txBody>
        </p:sp>
      </p:grpSp>
      <p:sp>
        <p:nvSpPr>
          <p:cNvPr id="35" name="Isosceles Triangle 34">
            <a:extLst>
              <a:ext uri="{FF2B5EF4-FFF2-40B4-BE49-F238E27FC236}">
                <a16:creationId xmlns:a16="http://schemas.microsoft.com/office/drawing/2014/main" id="{03F6EA96-A007-40DF-804C-863B6C971B93}"/>
              </a:ext>
            </a:extLst>
          </p:cNvPr>
          <p:cNvSpPr/>
          <p:nvPr/>
        </p:nvSpPr>
        <p:spPr>
          <a:xfrm>
            <a:off x="4984063" y="2222981"/>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6" name="TextBox 35">
            <a:extLst>
              <a:ext uri="{FF2B5EF4-FFF2-40B4-BE49-F238E27FC236}">
                <a16:creationId xmlns:a16="http://schemas.microsoft.com/office/drawing/2014/main" id="{83F5ED71-2EEC-456F-8775-69A8B1B04058}"/>
              </a:ext>
            </a:extLst>
          </p:cNvPr>
          <p:cNvSpPr txBox="1"/>
          <p:nvPr/>
        </p:nvSpPr>
        <p:spPr>
          <a:xfrm>
            <a:off x="4978287" y="1006460"/>
            <a:ext cx="3137743" cy="1169551"/>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 DOLOR</a:t>
            </a:r>
          </a:p>
          <a:p>
            <a:endParaRPr lang="en-US" sz="2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Isosceles Triangle 36">
            <a:extLst>
              <a:ext uri="{FF2B5EF4-FFF2-40B4-BE49-F238E27FC236}">
                <a16:creationId xmlns:a16="http://schemas.microsoft.com/office/drawing/2014/main" id="{3F299AF7-E92A-4CA6-B004-D71E18C19495}"/>
              </a:ext>
            </a:extLst>
          </p:cNvPr>
          <p:cNvSpPr/>
          <p:nvPr/>
        </p:nvSpPr>
        <p:spPr>
          <a:xfrm>
            <a:off x="8336571" y="2226212"/>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8" name="TextBox 37">
            <a:extLst>
              <a:ext uri="{FF2B5EF4-FFF2-40B4-BE49-F238E27FC236}">
                <a16:creationId xmlns:a16="http://schemas.microsoft.com/office/drawing/2014/main" id="{8E2CF987-341A-4106-A703-F71A044A6EFC}"/>
              </a:ext>
            </a:extLst>
          </p:cNvPr>
          <p:cNvSpPr txBox="1"/>
          <p:nvPr/>
        </p:nvSpPr>
        <p:spPr>
          <a:xfrm>
            <a:off x="8328865" y="1006459"/>
            <a:ext cx="3137743" cy="1169551"/>
          </a:xfrm>
          <a:prstGeom prst="rect">
            <a:avLst/>
          </a:prstGeom>
          <a:noFill/>
        </p:spPr>
        <p:txBody>
          <a:bodyPr wrap="square" rtlCol="0">
            <a:spAutoFit/>
          </a:bodyPr>
          <a:lstStyle/>
          <a:p>
            <a:r>
              <a:rPr lang="en-US" sz="1400" b="1" dirty="0">
                <a:solidFill>
                  <a:srgbClr val="D34132"/>
                </a:solidFill>
                <a:latin typeface="Candara" panose="020E0502030303020204" pitchFamily="34" charset="0"/>
              </a:rPr>
              <a:t>LOREM IPSUM DOLOR</a:t>
            </a:r>
          </a:p>
          <a:p>
            <a:endParaRPr lang="en-US" sz="2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41" name="Freeform: Shape 40">
            <a:extLst>
              <a:ext uri="{FF2B5EF4-FFF2-40B4-BE49-F238E27FC236}">
                <a16:creationId xmlns:a16="http://schemas.microsoft.com/office/drawing/2014/main" id="{73952D83-38B5-486D-B242-6FBB8B61063C}"/>
              </a:ext>
            </a:extLst>
          </p:cNvPr>
          <p:cNvSpPr/>
          <p:nvPr/>
        </p:nvSpPr>
        <p:spPr>
          <a:xfrm>
            <a:off x="9001799" y="4081272"/>
            <a:ext cx="3190201" cy="2776728"/>
          </a:xfrm>
          <a:custGeom>
            <a:avLst/>
            <a:gdLst>
              <a:gd name="connsiteX0" fmla="*/ 1749746 w 3190201"/>
              <a:gd name="connsiteY0" fmla="*/ 0 h 2776728"/>
              <a:gd name="connsiteX1" fmla="*/ 3190201 w 3190201"/>
              <a:gd name="connsiteY1" fmla="*/ 0 h 2776728"/>
              <a:gd name="connsiteX2" fmla="*/ 3190201 w 3190201"/>
              <a:gd name="connsiteY2" fmla="*/ 2776728 h 2776728"/>
              <a:gd name="connsiteX3" fmla="*/ 0 w 3190201"/>
              <a:gd name="connsiteY3" fmla="*/ 2776728 h 2776728"/>
            </a:gdLst>
            <a:ahLst/>
            <a:cxnLst>
              <a:cxn ang="0">
                <a:pos x="connsiteX0" y="connsiteY0"/>
              </a:cxn>
              <a:cxn ang="0">
                <a:pos x="connsiteX1" y="connsiteY1"/>
              </a:cxn>
              <a:cxn ang="0">
                <a:pos x="connsiteX2" y="connsiteY2"/>
              </a:cxn>
              <a:cxn ang="0">
                <a:pos x="connsiteX3" y="connsiteY3"/>
              </a:cxn>
            </a:cxnLst>
            <a:rect l="l" t="t" r="r" b="b"/>
            <a:pathLst>
              <a:path w="3190201" h="2776728">
                <a:moveTo>
                  <a:pt x="1749746" y="0"/>
                </a:moveTo>
                <a:lnTo>
                  <a:pt x="3190201" y="0"/>
                </a:lnTo>
                <a:lnTo>
                  <a:pt x="3190201" y="2776728"/>
                </a:lnTo>
                <a:lnTo>
                  <a:pt x="0" y="2776728"/>
                </a:lnTo>
                <a:close/>
              </a:path>
            </a:pathLst>
          </a:cu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Tree>
    <p:extLst>
      <p:ext uri="{BB962C8B-B14F-4D97-AF65-F5344CB8AC3E}">
        <p14:creationId xmlns:p14="http://schemas.microsoft.com/office/powerpoint/2010/main" val="3693781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additive="base">
                                        <p:cTn id="11" dur="1000" fill="hold"/>
                                        <p:tgtEl>
                                          <p:spTgt spid="41"/>
                                        </p:tgtEl>
                                        <p:attrNameLst>
                                          <p:attrName>ppt_x</p:attrName>
                                        </p:attrNameLst>
                                      </p:cBhvr>
                                      <p:tavLst>
                                        <p:tav tm="0">
                                          <p:val>
                                            <p:strVal val="1+#ppt_w/2"/>
                                          </p:val>
                                        </p:tav>
                                        <p:tav tm="100000">
                                          <p:val>
                                            <p:strVal val="#ppt_x"/>
                                          </p:val>
                                        </p:tav>
                                      </p:tavLst>
                                    </p:anim>
                                    <p:anim calcmode="lin" valueType="num">
                                      <p:cBhvr additive="base">
                                        <p:cTn id="12" dur="1000" fill="hold"/>
                                        <p:tgtEl>
                                          <p:spTgt spid="4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6" presetClass="entr" presetSubtype="21"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750"/>
                                        <p:tgtEl>
                                          <p:spTgt spid="4"/>
                                        </p:tgtEl>
                                      </p:cBhvr>
                                    </p:animEffect>
                                  </p:childTnLst>
                                </p:cTn>
                              </p:par>
                            </p:childTnLst>
                          </p:cTn>
                        </p:par>
                        <p:par>
                          <p:cTn id="17" fill="hold">
                            <p:stCondLst>
                              <p:cond delay="2250"/>
                            </p:stCondLst>
                            <p:childTnLst>
                              <p:par>
                                <p:cTn id="18" presetID="31" presetClass="entr" presetSubtype="0"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1000" fill="hold"/>
                                        <p:tgtEl>
                                          <p:spTgt spid="10"/>
                                        </p:tgtEl>
                                        <p:attrNameLst>
                                          <p:attrName>ppt_w</p:attrName>
                                        </p:attrNameLst>
                                      </p:cBhvr>
                                      <p:tavLst>
                                        <p:tav tm="0">
                                          <p:val>
                                            <p:fltVal val="0"/>
                                          </p:val>
                                        </p:tav>
                                        <p:tav tm="100000">
                                          <p:val>
                                            <p:strVal val="#ppt_w"/>
                                          </p:val>
                                        </p:tav>
                                      </p:tavLst>
                                    </p:anim>
                                    <p:anim calcmode="lin" valueType="num">
                                      <p:cBhvr>
                                        <p:cTn id="21" dur="1000" fill="hold"/>
                                        <p:tgtEl>
                                          <p:spTgt spid="10"/>
                                        </p:tgtEl>
                                        <p:attrNameLst>
                                          <p:attrName>ppt_h</p:attrName>
                                        </p:attrNameLst>
                                      </p:cBhvr>
                                      <p:tavLst>
                                        <p:tav tm="0">
                                          <p:val>
                                            <p:fltVal val="0"/>
                                          </p:val>
                                        </p:tav>
                                        <p:tav tm="100000">
                                          <p:val>
                                            <p:strVal val="#ppt_h"/>
                                          </p:val>
                                        </p:tav>
                                      </p:tavLst>
                                    </p:anim>
                                    <p:anim calcmode="lin" valueType="num">
                                      <p:cBhvr>
                                        <p:cTn id="22" dur="1000" fill="hold"/>
                                        <p:tgtEl>
                                          <p:spTgt spid="10"/>
                                        </p:tgtEl>
                                        <p:attrNameLst>
                                          <p:attrName>style.rotation</p:attrName>
                                        </p:attrNameLst>
                                      </p:cBhvr>
                                      <p:tavLst>
                                        <p:tav tm="0">
                                          <p:val>
                                            <p:fltVal val="90"/>
                                          </p:val>
                                        </p:tav>
                                        <p:tav tm="100000">
                                          <p:val>
                                            <p:fltVal val="0"/>
                                          </p:val>
                                        </p:tav>
                                      </p:tavLst>
                                    </p:anim>
                                    <p:animEffect transition="in" filter="fade">
                                      <p:cBhvr>
                                        <p:cTn id="23" dur="1000"/>
                                        <p:tgtEl>
                                          <p:spTgt spid="10"/>
                                        </p:tgtEl>
                                      </p:cBhvr>
                                    </p:animEffect>
                                  </p:childTnLst>
                                </p:cTn>
                              </p:par>
                              <p:par>
                                <p:cTn id="24" presetID="31"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1000" fill="hold"/>
                                        <p:tgtEl>
                                          <p:spTgt spid="13"/>
                                        </p:tgtEl>
                                        <p:attrNameLst>
                                          <p:attrName>ppt_w</p:attrName>
                                        </p:attrNameLst>
                                      </p:cBhvr>
                                      <p:tavLst>
                                        <p:tav tm="0">
                                          <p:val>
                                            <p:fltVal val="0"/>
                                          </p:val>
                                        </p:tav>
                                        <p:tav tm="100000">
                                          <p:val>
                                            <p:strVal val="#ppt_w"/>
                                          </p:val>
                                        </p:tav>
                                      </p:tavLst>
                                    </p:anim>
                                    <p:anim calcmode="lin" valueType="num">
                                      <p:cBhvr>
                                        <p:cTn id="27" dur="1000" fill="hold"/>
                                        <p:tgtEl>
                                          <p:spTgt spid="13"/>
                                        </p:tgtEl>
                                        <p:attrNameLst>
                                          <p:attrName>ppt_h</p:attrName>
                                        </p:attrNameLst>
                                      </p:cBhvr>
                                      <p:tavLst>
                                        <p:tav tm="0">
                                          <p:val>
                                            <p:fltVal val="0"/>
                                          </p:val>
                                        </p:tav>
                                        <p:tav tm="100000">
                                          <p:val>
                                            <p:strVal val="#ppt_h"/>
                                          </p:val>
                                        </p:tav>
                                      </p:tavLst>
                                    </p:anim>
                                    <p:anim calcmode="lin" valueType="num">
                                      <p:cBhvr>
                                        <p:cTn id="28" dur="1000" fill="hold"/>
                                        <p:tgtEl>
                                          <p:spTgt spid="13"/>
                                        </p:tgtEl>
                                        <p:attrNameLst>
                                          <p:attrName>style.rotation</p:attrName>
                                        </p:attrNameLst>
                                      </p:cBhvr>
                                      <p:tavLst>
                                        <p:tav tm="0">
                                          <p:val>
                                            <p:fltVal val="90"/>
                                          </p:val>
                                        </p:tav>
                                        <p:tav tm="100000">
                                          <p:val>
                                            <p:fltVal val="0"/>
                                          </p:val>
                                        </p:tav>
                                      </p:tavLst>
                                    </p:anim>
                                    <p:animEffect transition="in" filter="fade">
                                      <p:cBhvr>
                                        <p:cTn id="29" dur="1000"/>
                                        <p:tgtEl>
                                          <p:spTgt spid="13"/>
                                        </p:tgtEl>
                                      </p:cBhvr>
                                    </p:animEffect>
                                  </p:childTnLst>
                                </p:cTn>
                              </p:par>
                              <p:par>
                                <p:cTn id="30" presetID="31" presetClass="entr" presetSubtype="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1000" fill="hold"/>
                                        <p:tgtEl>
                                          <p:spTgt spid="12"/>
                                        </p:tgtEl>
                                        <p:attrNameLst>
                                          <p:attrName>ppt_w</p:attrName>
                                        </p:attrNameLst>
                                      </p:cBhvr>
                                      <p:tavLst>
                                        <p:tav tm="0">
                                          <p:val>
                                            <p:fltVal val="0"/>
                                          </p:val>
                                        </p:tav>
                                        <p:tav tm="100000">
                                          <p:val>
                                            <p:strVal val="#ppt_w"/>
                                          </p:val>
                                        </p:tav>
                                      </p:tavLst>
                                    </p:anim>
                                    <p:anim calcmode="lin" valueType="num">
                                      <p:cBhvr>
                                        <p:cTn id="33" dur="1000" fill="hold"/>
                                        <p:tgtEl>
                                          <p:spTgt spid="12"/>
                                        </p:tgtEl>
                                        <p:attrNameLst>
                                          <p:attrName>ppt_h</p:attrName>
                                        </p:attrNameLst>
                                      </p:cBhvr>
                                      <p:tavLst>
                                        <p:tav tm="0">
                                          <p:val>
                                            <p:fltVal val="0"/>
                                          </p:val>
                                        </p:tav>
                                        <p:tav tm="100000">
                                          <p:val>
                                            <p:strVal val="#ppt_h"/>
                                          </p:val>
                                        </p:tav>
                                      </p:tavLst>
                                    </p:anim>
                                    <p:anim calcmode="lin" valueType="num">
                                      <p:cBhvr>
                                        <p:cTn id="34" dur="1000" fill="hold"/>
                                        <p:tgtEl>
                                          <p:spTgt spid="12"/>
                                        </p:tgtEl>
                                        <p:attrNameLst>
                                          <p:attrName>style.rotation</p:attrName>
                                        </p:attrNameLst>
                                      </p:cBhvr>
                                      <p:tavLst>
                                        <p:tav tm="0">
                                          <p:val>
                                            <p:fltVal val="90"/>
                                          </p:val>
                                        </p:tav>
                                        <p:tav tm="100000">
                                          <p:val>
                                            <p:fltVal val="0"/>
                                          </p:val>
                                        </p:tav>
                                      </p:tavLst>
                                    </p:anim>
                                    <p:animEffect transition="in" filter="fade">
                                      <p:cBhvr>
                                        <p:cTn id="35" dur="1000"/>
                                        <p:tgtEl>
                                          <p:spTgt spid="12"/>
                                        </p:tgtEl>
                                      </p:cBhvr>
                                    </p:animEffect>
                                  </p:childTnLst>
                                </p:cTn>
                              </p:par>
                              <p:par>
                                <p:cTn id="36" presetID="31" presetClass="entr" presetSubtype="0"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p:cTn id="38" dur="1000" fill="hold"/>
                                        <p:tgtEl>
                                          <p:spTgt spid="14"/>
                                        </p:tgtEl>
                                        <p:attrNameLst>
                                          <p:attrName>ppt_w</p:attrName>
                                        </p:attrNameLst>
                                      </p:cBhvr>
                                      <p:tavLst>
                                        <p:tav tm="0">
                                          <p:val>
                                            <p:fltVal val="0"/>
                                          </p:val>
                                        </p:tav>
                                        <p:tav tm="100000">
                                          <p:val>
                                            <p:strVal val="#ppt_w"/>
                                          </p:val>
                                        </p:tav>
                                      </p:tavLst>
                                    </p:anim>
                                    <p:anim calcmode="lin" valueType="num">
                                      <p:cBhvr>
                                        <p:cTn id="39" dur="1000" fill="hold"/>
                                        <p:tgtEl>
                                          <p:spTgt spid="14"/>
                                        </p:tgtEl>
                                        <p:attrNameLst>
                                          <p:attrName>ppt_h</p:attrName>
                                        </p:attrNameLst>
                                      </p:cBhvr>
                                      <p:tavLst>
                                        <p:tav tm="0">
                                          <p:val>
                                            <p:fltVal val="0"/>
                                          </p:val>
                                        </p:tav>
                                        <p:tav tm="100000">
                                          <p:val>
                                            <p:strVal val="#ppt_h"/>
                                          </p:val>
                                        </p:tav>
                                      </p:tavLst>
                                    </p:anim>
                                    <p:anim calcmode="lin" valueType="num">
                                      <p:cBhvr>
                                        <p:cTn id="40" dur="1000" fill="hold"/>
                                        <p:tgtEl>
                                          <p:spTgt spid="14"/>
                                        </p:tgtEl>
                                        <p:attrNameLst>
                                          <p:attrName>style.rotation</p:attrName>
                                        </p:attrNameLst>
                                      </p:cBhvr>
                                      <p:tavLst>
                                        <p:tav tm="0">
                                          <p:val>
                                            <p:fltVal val="90"/>
                                          </p:val>
                                        </p:tav>
                                        <p:tav tm="100000">
                                          <p:val>
                                            <p:fltVal val="0"/>
                                          </p:val>
                                        </p:tav>
                                      </p:tavLst>
                                    </p:anim>
                                    <p:animEffect transition="in" filter="fade">
                                      <p:cBhvr>
                                        <p:cTn id="41" dur="1000"/>
                                        <p:tgtEl>
                                          <p:spTgt spid="14"/>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500" fill="hold"/>
                                        <p:tgtEl>
                                          <p:spTgt spid="11"/>
                                        </p:tgtEl>
                                        <p:attrNameLst>
                                          <p:attrName>ppt_w</p:attrName>
                                        </p:attrNameLst>
                                      </p:cBhvr>
                                      <p:tavLst>
                                        <p:tav tm="0">
                                          <p:val>
                                            <p:fltVal val="0"/>
                                          </p:val>
                                        </p:tav>
                                        <p:tav tm="100000">
                                          <p:val>
                                            <p:strVal val="#ppt_w"/>
                                          </p:val>
                                        </p:tav>
                                      </p:tavLst>
                                    </p:anim>
                                    <p:anim calcmode="lin" valueType="num">
                                      <p:cBhvr>
                                        <p:cTn id="46" dur="500" fill="hold"/>
                                        <p:tgtEl>
                                          <p:spTgt spid="11"/>
                                        </p:tgtEl>
                                        <p:attrNameLst>
                                          <p:attrName>ppt_h</p:attrName>
                                        </p:attrNameLst>
                                      </p:cBhvr>
                                      <p:tavLst>
                                        <p:tav tm="0">
                                          <p:val>
                                            <p:fltVal val="0"/>
                                          </p:val>
                                        </p:tav>
                                        <p:tav tm="100000">
                                          <p:val>
                                            <p:strVal val="#ppt_h"/>
                                          </p:val>
                                        </p:tav>
                                      </p:tavLst>
                                    </p:anim>
                                    <p:animEffect transition="in" filter="fade">
                                      <p:cBhvr>
                                        <p:cTn id="47" dur="500"/>
                                        <p:tgtEl>
                                          <p:spTgt spid="11"/>
                                        </p:tgtEl>
                                      </p:cBhvr>
                                    </p:animEffect>
                                  </p:childTnLst>
                                </p:cTn>
                              </p:par>
                            </p:childTnLst>
                          </p:cTn>
                        </p:par>
                        <p:par>
                          <p:cTn id="48" fill="hold">
                            <p:stCondLst>
                              <p:cond delay="3750"/>
                            </p:stCondLst>
                            <p:childTnLst>
                              <p:par>
                                <p:cTn id="49" presetID="53" presetClass="entr" presetSubtype="16" fill="hold"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250"/>
                            </p:stCondLst>
                            <p:childTnLst>
                              <p:par>
                                <p:cTn id="55" presetID="47"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5250"/>
                            </p:stCondLst>
                            <p:childTnLst>
                              <p:par>
                                <p:cTn id="61" presetID="42" presetClass="entr" presetSubtype="0" fill="hold" grpId="0" nodeType="after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fade">
                                      <p:cBhvr>
                                        <p:cTn id="63" dur="1000"/>
                                        <p:tgtEl>
                                          <p:spTgt spid="19"/>
                                        </p:tgtEl>
                                      </p:cBhvr>
                                    </p:animEffect>
                                    <p:anim calcmode="lin" valueType="num">
                                      <p:cBhvr>
                                        <p:cTn id="64" dur="1000" fill="hold"/>
                                        <p:tgtEl>
                                          <p:spTgt spid="19"/>
                                        </p:tgtEl>
                                        <p:attrNameLst>
                                          <p:attrName>ppt_x</p:attrName>
                                        </p:attrNameLst>
                                      </p:cBhvr>
                                      <p:tavLst>
                                        <p:tav tm="0">
                                          <p:val>
                                            <p:strVal val="#ppt_x"/>
                                          </p:val>
                                        </p:tav>
                                        <p:tav tm="100000">
                                          <p:val>
                                            <p:strVal val="#ppt_x"/>
                                          </p:val>
                                        </p:tav>
                                      </p:tavLst>
                                    </p:anim>
                                    <p:anim calcmode="lin" valueType="num">
                                      <p:cBhvr>
                                        <p:cTn id="65" dur="1000" fill="hold"/>
                                        <p:tgtEl>
                                          <p:spTgt spid="19"/>
                                        </p:tgtEl>
                                        <p:attrNameLst>
                                          <p:attrName>ppt_y</p:attrName>
                                        </p:attrNameLst>
                                      </p:cBhvr>
                                      <p:tavLst>
                                        <p:tav tm="0">
                                          <p:val>
                                            <p:strVal val="#ppt_y+.1"/>
                                          </p:val>
                                        </p:tav>
                                        <p:tav tm="100000">
                                          <p:val>
                                            <p:strVal val="#ppt_y"/>
                                          </p:val>
                                        </p:tav>
                                      </p:tavLst>
                                    </p:anim>
                                  </p:childTnLst>
                                </p:cTn>
                              </p:par>
                            </p:childTnLst>
                          </p:cTn>
                        </p:par>
                        <p:par>
                          <p:cTn id="66" fill="hold">
                            <p:stCondLst>
                              <p:cond delay="6250"/>
                            </p:stCondLst>
                            <p:childTnLst>
                              <p:par>
                                <p:cTn id="67" presetID="53" presetClass="entr" presetSubtype="16"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 calcmode="lin" valueType="num">
                                      <p:cBhvr>
                                        <p:cTn id="69" dur="500" fill="hold"/>
                                        <p:tgtEl>
                                          <p:spTgt spid="27"/>
                                        </p:tgtEl>
                                        <p:attrNameLst>
                                          <p:attrName>ppt_w</p:attrName>
                                        </p:attrNameLst>
                                      </p:cBhvr>
                                      <p:tavLst>
                                        <p:tav tm="0">
                                          <p:val>
                                            <p:fltVal val="0"/>
                                          </p:val>
                                        </p:tav>
                                        <p:tav tm="100000">
                                          <p:val>
                                            <p:strVal val="#ppt_w"/>
                                          </p:val>
                                        </p:tav>
                                      </p:tavLst>
                                    </p:anim>
                                    <p:anim calcmode="lin" valueType="num">
                                      <p:cBhvr>
                                        <p:cTn id="70" dur="500" fill="hold"/>
                                        <p:tgtEl>
                                          <p:spTgt spid="27"/>
                                        </p:tgtEl>
                                        <p:attrNameLst>
                                          <p:attrName>ppt_h</p:attrName>
                                        </p:attrNameLst>
                                      </p:cBhvr>
                                      <p:tavLst>
                                        <p:tav tm="0">
                                          <p:val>
                                            <p:fltVal val="0"/>
                                          </p:val>
                                        </p:tav>
                                        <p:tav tm="100000">
                                          <p:val>
                                            <p:strVal val="#ppt_h"/>
                                          </p:val>
                                        </p:tav>
                                      </p:tavLst>
                                    </p:anim>
                                    <p:animEffect transition="in" filter="fade">
                                      <p:cBhvr>
                                        <p:cTn id="71" dur="500"/>
                                        <p:tgtEl>
                                          <p:spTgt spid="27"/>
                                        </p:tgtEl>
                                      </p:cBhvr>
                                    </p:animEffect>
                                  </p:childTnLst>
                                </p:cTn>
                              </p:par>
                              <p:par>
                                <p:cTn id="72" presetID="53" presetClass="entr" presetSubtype="16" fill="hold" nodeType="with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p:cTn id="74" dur="500" fill="hold"/>
                                        <p:tgtEl>
                                          <p:spTgt spid="28"/>
                                        </p:tgtEl>
                                        <p:attrNameLst>
                                          <p:attrName>ppt_w</p:attrName>
                                        </p:attrNameLst>
                                      </p:cBhvr>
                                      <p:tavLst>
                                        <p:tav tm="0">
                                          <p:val>
                                            <p:fltVal val="0"/>
                                          </p:val>
                                        </p:tav>
                                        <p:tav tm="100000">
                                          <p:val>
                                            <p:strVal val="#ppt_w"/>
                                          </p:val>
                                        </p:tav>
                                      </p:tavLst>
                                    </p:anim>
                                    <p:anim calcmode="lin" valueType="num">
                                      <p:cBhvr>
                                        <p:cTn id="75" dur="500" fill="hold"/>
                                        <p:tgtEl>
                                          <p:spTgt spid="28"/>
                                        </p:tgtEl>
                                        <p:attrNameLst>
                                          <p:attrName>ppt_h</p:attrName>
                                        </p:attrNameLst>
                                      </p:cBhvr>
                                      <p:tavLst>
                                        <p:tav tm="0">
                                          <p:val>
                                            <p:fltVal val="0"/>
                                          </p:val>
                                        </p:tav>
                                        <p:tav tm="100000">
                                          <p:val>
                                            <p:strVal val="#ppt_h"/>
                                          </p:val>
                                        </p:tav>
                                      </p:tavLst>
                                    </p:anim>
                                    <p:animEffect transition="in" filter="fade">
                                      <p:cBhvr>
                                        <p:cTn id="76" dur="500"/>
                                        <p:tgtEl>
                                          <p:spTgt spid="28"/>
                                        </p:tgtEl>
                                      </p:cBhvr>
                                    </p:animEffect>
                                  </p:childTnLst>
                                </p:cTn>
                              </p:par>
                            </p:childTnLst>
                          </p:cTn>
                        </p:par>
                        <p:par>
                          <p:cTn id="77" fill="hold">
                            <p:stCondLst>
                              <p:cond delay="6750"/>
                            </p:stCondLst>
                            <p:childTnLst>
                              <p:par>
                                <p:cTn id="78" presetID="42" presetClass="entr" presetSubtype="0" fill="hold" grpId="0"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fade">
                                      <p:cBhvr>
                                        <p:cTn id="80" dur="1000"/>
                                        <p:tgtEl>
                                          <p:spTgt spid="35"/>
                                        </p:tgtEl>
                                      </p:cBhvr>
                                    </p:animEffect>
                                    <p:anim calcmode="lin" valueType="num">
                                      <p:cBhvr>
                                        <p:cTn id="81" dur="1000" fill="hold"/>
                                        <p:tgtEl>
                                          <p:spTgt spid="35"/>
                                        </p:tgtEl>
                                        <p:attrNameLst>
                                          <p:attrName>ppt_x</p:attrName>
                                        </p:attrNameLst>
                                      </p:cBhvr>
                                      <p:tavLst>
                                        <p:tav tm="0">
                                          <p:val>
                                            <p:strVal val="#ppt_x"/>
                                          </p:val>
                                        </p:tav>
                                        <p:tav tm="100000">
                                          <p:val>
                                            <p:strVal val="#ppt_x"/>
                                          </p:val>
                                        </p:tav>
                                      </p:tavLst>
                                    </p:anim>
                                    <p:anim calcmode="lin" valueType="num">
                                      <p:cBhvr>
                                        <p:cTn id="82" dur="1000" fill="hold"/>
                                        <p:tgtEl>
                                          <p:spTgt spid="35"/>
                                        </p:tgtEl>
                                        <p:attrNameLst>
                                          <p:attrName>ppt_y</p:attrName>
                                        </p:attrNameLst>
                                      </p:cBhvr>
                                      <p:tavLst>
                                        <p:tav tm="0">
                                          <p:val>
                                            <p:strVal val="#ppt_y+.1"/>
                                          </p:val>
                                        </p:tav>
                                        <p:tav tm="100000">
                                          <p:val>
                                            <p:strVal val="#ppt_y"/>
                                          </p:val>
                                        </p:tav>
                                      </p:tavLst>
                                    </p:anim>
                                  </p:childTnLst>
                                </p:cTn>
                              </p:par>
                            </p:childTnLst>
                          </p:cTn>
                        </p:par>
                        <p:par>
                          <p:cTn id="83" fill="hold">
                            <p:stCondLst>
                              <p:cond delay="7750"/>
                            </p:stCondLst>
                            <p:childTnLst>
                              <p:par>
                                <p:cTn id="84" presetID="47" presetClass="entr" presetSubtype="0" fill="hold" grpId="0" nodeType="afterEffect">
                                  <p:stCondLst>
                                    <p:cond delay="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1000"/>
                                        <p:tgtEl>
                                          <p:spTgt spid="36"/>
                                        </p:tgtEl>
                                      </p:cBhvr>
                                    </p:animEffect>
                                    <p:anim calcmode="lin" valueType="num">
                                      <p:cBhvr>
                                        <p:cTn id="87" dur="1000" fill="hold"/>
                                        <p:tgtEl>
                                          <p:spTgt spid="36"/>
                                        </p:tgtEl>
                                        <p:attrNameLst>
                                          <p:attrName>ppt_x</p:attrName>
                                        </p:attrNameLst>
                                      </p:cBhvr>
                                      <p:tavLst>
                                        <p:tav tm="0">
                                          <p:val>
                                            <p:strVal val="#ppt_x"/>
                                          </p:val>
                                        </p:tav>
                                        <p:tav tm="100000">
                                          <p:val>
                                            <p:strVal val="#ppt_x"/>
                                          </p:val>
                                        </p:tav>
                                      </p:tavLst>
                                    </p:anim>
                                    <p:anim calcmode="lin" valueType="num">
                                      <p:cBhvr>
                                        <p:cTn id="88" dur="1000" fill="hold"/>
                                        <p:tgtEl>
                                          <p:spTgt spid="36"/>
                                        </p:tgtEl>
                                        <p:attrNameLst>
                                          <p:attrName>ppt_y</p:attrName>
                                        </p:attrNameLst>
                                      </p:cBhvr>
                                      <p:tavLst>
                                        <p:tav tm="0">
                                          <p:val>
                                            <p:strVal val="#ppt_y-.1"/>
                                          </p:val>
                                        </p:tav>
                                        <p:tav tm="100000">
                                          <p:val>
                                            <p:strVal val="#ppt_y"/>
                                          </p:val>
                                        </p:tav>
                                      </p:tavLst>
                                    </p:anim>
                                  </p:childTnLst>
                                </p:cTn>
                              </p:par>
                            </p:childTnLst>
                          </p:cTn>
                        </p:par>
                        <p:par>
                          <p:cTn id="89" fill="hold">
                            <p:stCondLst>
                              <p:cond delay="8750"/>
                            </p:stCondLst>
                            <p:childTnLst>
                              <p:par>
                                <p:cTn id="90" presetID="53" presetClass="entr" presetSubtype="16" fill="hold" grpId="0" nodeType="afterEffect">
                                  <p:stCondLst>
                                    <p:cond delay="0"/>
                                  </p:stCondLst>
                                  <p:childTnLst>
                                    <p:set>
                                      <p:cBhvr>
                                        <p:cTn id="91" dur="1" fill="hold">
                                          <p:stCondLst>
                                            <p:cond delay="0"/>
                                          </p:stCondLst>
                                        </p:cTn>
                                        <p:tgtEl>
                                          <p:spTgt spid="23"/>
                                        </p:tgtEl>
                                        <p:attrNameLst>
                                          <p:attrName>style.visibility</p:attrName>
                                        </p:attrNameLst>
                                      </p:cBhvr>
                                      <p:to>
                                        <p:strVal val="visible"/>
                                      </p:to>
                                    </p:set>
                                    <p:anim calcmode="lin" valueType="num">
                                      <p:cBhvr>
                                        <p:cTn id="92" dur="500" fill="hold"/>
                                        <p:tgtEl>
                                          <p:spTgt spid="23"/>
                                        </p:tgtEl>
                                        <p:attrNameLst>
                                          <p:attrName>ppt_w</p:attrName>
                                        </p:attrNameLst>
                                      </p:cBhvr>
                                      <p:tavLst>
                                        <p:tav tm="0">
                                          <p:val>
                                            <p:fltVal val="0"/>
                                          </p:val>
                                        </p:tav>
                                        <p:tav tm="100000">
                                          <p:val>
                                            <p:strVal val="#ppt_w"/>
                                          </p:val>
                                        </p:tav>
                                      </p:tavLst>
                                    </p:anim>
                                    <p:anim calcmode="lin" valueType="num">
                                      <p:cBhvr>
                                        <p:cTn id="93" dur="500" fill="hold"/>
                                        <p:tgtEl>
                                          <p:spTgt spid="23"/>
                                        </p:tgtEl>
                                        <p:attrNameLst>
                                          <p:attrName>ppt_h</p:attrName>
                                        </p:attrNameLst>
                                      </p:cBhvr>
                                      <p:tavLst>
                                        <p:tav tm="0">
                                          <p:val>
                                            <p:fltVal val="0"/>
                                          </p:val>
                                        </p:tav>
                                        <p:tav tm="100000">
                                          <p:val>
                                            <p:strVal val="#ppt_h"/>
                                          </p:val>
                                        </p:tav>
                                      </p:tavLst>
                                    </p:anim>
                                    <p:animEffect transition="in" filter="fade">
                                      <p:cBhvr>
                                        <p:cTn id="94" dur="500"/>
                                        <p:tgtEl>
                                          <p:spTgt spid="23"/>
                                        </p:tgtEl>
                                      </p:cBhvr>
                                    </p:animEffect>
                                  </p:childTnLst>
                                </p:cTn>
                              </p:par>
                              <p:par>
                                <p:cTn id="95" presetID="53" presetClass="entr" presetSubtype="16" fill="hold" nodeType="with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par>
                          <p:cTn id="100" fill="hold">
                            <p:stCondLst>
                              <p:cond delay="9250"/>
                            </p:stCondLst>
                            <p:childTnLst>
                              <p:par>
                                <p:cTn id="101" presetID="47" presetClass="entr" presetSubtype="0" fill="hold" grpId="0" nodeType="afterEffect">
                                  <p:stCondLst>
                                    <p:cond delay="0"/>
                                  </p:stCondLst>
                                  <p:childTnLst>
                                    <p:set>
                                      <p:cBhvr>
                                        <p:cTn id="102" dur="1" fill="hold">
                                          <p:stCondLst>
                                            <p:cond delay="0"/>
                                          </p:stCondLst>
                                        </p:cTn>
                                        <p:tgtEl>
                                          <p:spTgt spid="21"/>
                                        </p:tgtEl>
                                        <p:attrNameLst>
                                          <p:attrName>style.visibility</p:attrName>
                                        </p:attrNameLst>
                                      </p:cBhvr>
                                      <p:to>
                                        <p:strVal val="visible"/>
                                      </p:to>
                                    </p:set>
                                    <p:animEffect transition="in" filter="fade">
                                      <p:cBhvr>
                                        <p:cTn id="103" dur="1000"/>
                                        <p:tgtEl>
                                          <p:spTgt spid="21"/>
                                        </p:tgtEl>
                                      </p:cBhvr>
                                    </p:animEffect>
                                    <p:anim calcmode="lin" valueType="num">
                                      <p:cBhvr>
                                        <p:cTn id="104" dur="1000" fill="hold"/>
                                        <p:tgtEl>
                                          <p:spTgt spid="21"/>
                                        </p:tgtEl>
                                        <p:attrNameLst>
                                          <p:attrName>ppt_x</p:attrName>
                                        </p:attrNameLst>
                                      </p:cBhvr>
                                      <p:tavLst>
                                        <p:tav tm="0">
                                          <p:val>
                                            <p:strVal val="#ppt_x"/>
                                          </p:val>
                                        </p:tav>
                                        <p:tav tm="100000">
                                          <p:val>
                                            <p:strVal val="#ppt_x"/>
                                          </p:val>
                                        </p:tav>
                                      </p:tavLst>
                                    </p:anim>
                                    <p:anim calcmode="lin" valueType="num">
                                      <p:cBhvr>
                                        <p:cTn id="105" dur="1000" fill="hold"/>
                                        <p:tgtEl>
                                          <p:spTgt spid="21"/>
                                        </p:tgtEl>
                                        <p:attrNameLst>
                                          <p:attrName>ppt_y</p:attrName>
                                        </p:attrNameLst>
                                      </p:cBhvr>
                                      <p:tavLst>
                                        <p:tav tm="0">
                                          <p:val>
                                            <p:strVal val="#ppt_y-.1"/>
                                          </p:val>
                                        </p:tav>
                                        <p:tav tm="100000">
                                          <p:val>
                                            <p:strVal val="#ppt_y"/>
                                          </p:val>
                                        </p:tav>
                                      </p:tavLst>
                                    </p:anim>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fade">
                                      <p:cBhvr>
                                        <p:cTn id="109" dur="1000"/>
                                        <p:tgtEl>
                                          <p:spTgt spid="20"/>
                                        </p:tgtEl>
                                      </p:cBhvr>
                                    </p:animEffect>
                                    <p:anim calcmode="lin" valueType="num">
                                      <p:cBhvr>
                                        <p:cTn id="110" dur="1000" fill="hold"/>
                                        <p:tgtEl>
                                          <p:spTgt spid="20"/>
                                        </p:tgtEl>
                                        <p:attrNameLst>
                                          <p:attrName>ppt_x</p:attrName>
                                        </p:attrNameLst>
                                      </p:cBhvr>
                                      <p:tavLst>
                                        <p:tav tm="0">
                                          <p:val>
                                            <p:strVal val="#ppt_x"/>
                                          </p:val>
                                        </p:tav>
                                        <p:tav tm="100000">
                                          <p:val>
                                            <p:strVal val="#ppt_x"/>
                                          </p:val>
                                        </p:tav>
                                      </p:tavLst>
                                    </p:anim>
                                    <p:anim calcmode="lin" valueType="num">
                                      <p:cBhvr>
                                        <p:cTn id="111" dur="1000" fill="hold"/>
                                        <p:tgtEl>
                                          <p:spTgt spid="20"/>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31"/>
                                        </p:tgtEl>
                                        <p:attrNameLst>
                                          <p:attrName>style.visibility</p:attrName>
                                        </p:attrNameLst>
                                      </p:cBhvr>
                                      <p:to>
                                        <p:strVal val="visible"/>
                                      </p:to>
                                    </p:set>
                                    <p:anim calcmode="lin" valueType="num">
                                      <p:cBhvr>
                                        <p:cTn id="115" dur="500" fill="hold"/>
                                        <p:tgtEl>
                                          <p:spTgt spid="31"/>
                                        </p:tgtEl>
                                        <p:attrNameLst>
                                          <p:attrName>ppt_w</p:attrName>
                                        </p:attrNameLst>
                                      </p:cBhvr>
                                      <p:tavLst>
                                        <p:tav tm="0">
                                          <p:val>
                                            <p:fltVal val="0"/>
                                          </p:val>
                                        </p:tav>
                                        <p:tav tm="100000">
                                          <p:val>
                                            <p:strVal val="#ppt_w"/>
                                          </p:val>
                                        </p:tav>
                                      </p:tavLst>
                                    </p:anim>
                                    <p:anim calcmode="lin" valueType="num">
                                      <p:cBhvr>
                                        <p:cTn id="116" dur="500" fill="hold"/>
                                        <p:tgtEl>
                                          <p:spTgt spid="31"/>
                                        </p:tgtEl>
                                        <p:attrNameLst>
                                          <p:attrName>ppt_h</p:attrName>
                                        </p:attrNameLst>
                                      </p:cBhvr>
                                      <p:tavLst>
                                        <p:tav tm="0">
                                          <p:val>
                                            <p:fltVal val="0"/>
                                          </p:val>
                                        </p:tav>
                                        <p:tav tm="100000">
                                          <p:val>
                                            <p:strVal val="#ppt_h"/>
                                          </p:val>
                                        </p:tav>
                                      </p:tavLst>
                                    </p:anim>
                                    <p:animEffect transition="in" filter="fade">
                                      <p:cBhvr>
                                        <p:cTn id="117" dur="500"/>
                                        <p:tgtEl>
                                          <p:spTgt spid="31"/>
                                        </p:tgtEl>
                                      </p:cBhvr>
                                    </p:animEffect>
                                  </p:childTnLst>
                                </p:cTn>
                              </p:par>
                              <p:par>
                                <p:cTn id="118" presetID="53" presetClass="entr" presetSubtype="16" fill="hold" nodeType="withEffect">
                                  <p:stCondLst>
                                    <p:cond delay="0"/>
                                  </p:stCondLst>
                                  <p:childTnLst>
                                    <p:set>
                                      <p:cBhvr>
                                        <p:cTn id="119" dur="1" fill="hold">
                                          <p:stCondLst>
                                            <p:cond delay="0"/>
                                          </p:stCondLst>
                                        </p:cTn>
                                        <p:tgtEl>
                                          <p:spTgt spid="32"/>
                                        </p:tgtEl>
                                        <p:attrNameLst>
                                          <p:attrName>style.visibility</p:attrName>
                                        </p:attrNameLst>
                                      </p:cBhvr>
                                      <p:to>
                                        <p:strVal val="visible"/>
                                      </p:to>
                                    </p:set>
                                    <p:anim calcmode="lin" valueType="num">
                                      <p:cBhvr>
                                        <p:cTn id="120" dur="500" fill="hold"/>
                                        <p:tgtEl>
                                          <p:spTgt spid="32"/>
                                        </p:tgtEl>
                                        <p:attrNameLst>
                                          <p:attrName>ppt_w</p:attrName>
                                        </p:attrNameLst>
                                      </p:cBhvr>
                                      <p:tavLst>
                                        <p:tav tm="0">
                                          <p:val>
                                            <p:fltVal val="0"/>
                                          </p:val>
                                        </p:tav>
                                        <p:tav tm="100000">
                                          <p:val>
                                            <p:strVal val="#ppt_w"/>
                                          </p:val>
                                        </p:tav>
                                      </p:tavLst>
                                    </p:anim>
                                    <p:anim calcmode="lin" valueType="num">
                                      <p:cBhvr>
                                        <p:cTn id="121" dur="500" fill="hold"/>
                                        <p:tgtEl>
                                          <p:spTgt spid="32"/>
                                        </p:tgtEl>
                                        <p:attrNameLst>
                                          <p:attrName>ppt_h</p:attrName>
                                        </p:attrNameLst>
                                      </p:cBhvr>
                                      <p:tavLst>
                                        <p:tav tm="0">
                                          <p:val>
                                            <p:fltVal val="0"/>
                                          </p:val>
                                        </p:tav>
                                        <p:tav tm="100000">
                                          <p:val>
                                            <p:strVal val="#ppt_h"/>
                                          </p:val>
                                        </p:tav>
                                      </p:tavLst>
                                    </p:anim>
                                    <p:animEffect transition="in" filter="fade">
                                      <p:cBhvr>
                                        <p:cTn id="122" dur="500"/>
                                        <p:tgtEl>
                                          <p:spTgt spid="32"/>
                                        </p:tgtEl>
                                      </p:cBhvr>
                                    </p:animEffect>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47" presetClass="entr" presetSubtype="0" fill="hold" grpId="0" nodeType="afterEffect">
                                  <p:stCondLst>
                                    <p:cond delay="0"/>
                                  </p:stCondLst>
                                  <p:childTnLst>
                                    <p:set>
                                      <p:cBhvr>
                                        <p:cTn id="131" dur="1" fill="hold">
                                          <p:stCondLst>
                                            <p:cond delay="0"/>
                                          </p:stCondLst>
                                        </p:cTn>
                                        <p:tgtEl>
                                          <p:spTgt spid="38"/>
                                        </p:tgtEl>
                                        <p:attrNameLst>
                                          <p:attrName>style.visibility</p:attrName>
                                        </p:attrNameLst>
                                      </p:cBhvr>
                                      <p:to>
                                        <p:strVal val="visible"/>
                                      </p:to>
                                    </p:set>
                                    <p:animEffect transition="in" filter="fade">
                                      <p:cBhvr>
                                        <p:cTn id="132" dur="1000"/>
                                        <p:tgtEl>
                                          <p:spTgt spid="38"/>
                                        </p:tgtEl>
                                      </p:cBhvr>
                                    </p:animEffect>
                                    <p:anim calcmode="lin" valueType="num">
                                      <p:cBhvr>
                                        <p:cTn id="133" dur="1000" fill="hold"/>
                                        <p:tgtEl>
                                          <p:spTgt spid="38"/>
                                        </p:tgtEl>
                                        <p:attrNameLst>
                                          <p:attrName>ppt_x</p:attrName>
                                        </p:attrNameLst>
                                      </p:cBhvr>
                                      <p:tavLst>
                                        <p:tav tm="0">
                                          <p:val>
                                            <p:strVal val="#ppt_x"/>
                                          </p:val>
                                        </p:tav>
                                        <p:tav tm="100000">
                                          <p:val>
                                            <p:strVal val="#ppt_x"/>
                                          </p:val>
                                        </p:tav>
                                      </p:tavLst>
                                    </p:anim>
                                    <p:anim calcmode="lin" valueType="num">
                                      <p:cBhvr>
                                        <p:cTn id="134"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13" grpId="0" animBg="1"/>
      <p:bldP spid="14" grpId="0" animBg="1"/>
      <p:bldP spid="11" grpId="0" animBg="1"/>
      <p:bldP spid="18" grpId="0" animBg="1"/>
      <p:bldP spid="19" grpId="0"/>
      <p:bldP spid="20" grpId="0"/>
      <p:bldP spid="21" grpId="0" animBg="1"/>
      <p:bldP spid="23" grpId="0" animBg="1"/>
      <p:bldP spid="27" grpId="0" animBg="1"/>
      <p:bldP spid="31" grpId="0" animBg="1"/>
      <p:bldP spid="35" grpId="0" animBg="1"/>
      <p:bldP spid="36" grpId="0"/>
      <p:bldP spid="37" grpId="0" animBg="1"/>
      <p:bldP spid="38" grpId="0"/>
      <p:bldP spid="4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3200" b="1" dirty="0">
                <a:solidFill>
                  <a:srgbClr val="4C4F54"/>
                </a:solidFill>
                <a:latin typeface="Candara" panose="020E0502030303020204" pitchFamily="34" charset="0"/>
              </a:rPr>
              <a:t>Lorem Ipsum Dolor</a:t>
            </a:r>
          </a:p>
          <a:p>
            <a:endParaRPr lang="en-US" sz="1400" dirty="0">
              <a:solidFill>
                <a:srgbClr val="4C4F54"/>
              </a:solidFill>
            </a:endParaRPr>
          </a:p>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p:grpSpPr>
        <p:grpSp>
          <p:nvGrpSpPr>
            <p:cNvPr id="51" name="Group 50"/>
            <p:cNvGrpSpPr/>
            <p:nvPr/>
          </p:nvGrpSpPr>
          <p:grpSpPr>
            <a:xfrm>
              <a:off x="4601025" y="0"/>
              <a:ext cx="7590976" cy="5882990"/>
              <a:chOff x="4601025" y="0"/>
              <a:chExt cx="7590976" cy="5882990"/>
            </a:xfrm>
            <a:blipFill>
              <a:blip r:embed="rId3"/>
              <a:stretch>
                <a:fillRect/>
              </a:stretch>
            </a:bli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47674" y="219482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rgbClr val="34738D"/>
          </a:solidFill>
          <a:ln>
            <a:noFill/>
          </a:ln>
          <a:effectLst/>
        </p:spPr>
        <p:txBody>
          <a:bodyPr wrap="none" anchor="ctr"/>
          <a:lstStyle/>
          <a:p>
            <a:endParaRPr lang="en-US" dirty="0"/>
          </a:p>
        </p:txBody>
      </p:sp>
    </p:spTree>
    <p:extLst>
      <p:ext uri="{BB962C8B-B14F-4D97-AF65-F5344CB8AC3E}">
        <p14:creationId xmlns:p14="http://schemas.microsoft.com/office/powerpoint/2010/main" val="3186858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6"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 calcmode="lin" valueType="num">
                                      <p:cBhvr>
                                        <p:cTn id="7" dur="750" fill="hold"/>
                                        <p:tgtEl>
                                          <p:spTgt spid="52"/>
                                        </p:tgtEl>
                                        <p:attrNameLst>
                                          <p:attrName>ppt_w</p:attrName>
                                        </p:attrNameLst>
                                      </p:cBhvr>
                                      <p:tavLst>
                                        <p:tav tm="0">
                                          <p:val>
                                            <p:strVal val="(6*min(max(#ppt_w*#ppt_h,.3),1)-7.4)/-.7*#ppt_w"/>
                                          </p:val>
                                        </p:tav>
                                        <p:tav tm="100000">
                                          <p:val>
                                            <p:strVal val="#ppt_w"/>
                                          </p:val>
                                        </p:tav>
                                      </p:tavLst>
                                    </p:anim>
                                    <p:anim calcmode="lin" valueType="num">
                                      <p:cBhvr>
                                        <p:cTn id="8" dur="750" fill="hold"/>
                                        <p:tgtEl>
                                          <p:spTgt spid="52"/>
                                        </p:tgtEl>
                                        <p:attrNameLst>
                                          <p:attrName>ppt_h</p:attrName>
                                        </p:attrNameLst>
                                      </p:cBhvr>
                                      <p:tavLst>
                                        <p:tav tm="0">
                                          <p:val>
                                            <p:strVal val="(6*min(max(#ppt_w*#ppt_h,.3),1)-7.4)/-.7*#ppt_h"/>
                                          </p:val>
                                        </p:tav>
                                        <p:tav tm="100000">
                                          <p:val>
                                            <p:strVal val="#ppt_h"/>
                                          </p:val>
                                        </p:tav>
                                      </p:tavLst>
                                    </p:anim>
                                    <p:anim calcmode="lin" valueType="num">
                                      <p:cBhvr>
                                        <p:cTn id="9" dur="750" fill="hold"/>
                                        <p:tgtEl>
                                          <p:spTgt spid="52"/>
                                        </p:tgtEl>
                                        <p:attrNameLst>
                                          <p:attrName>ppt_x</p:attrName>
                                        </p:attrNameLst>
                                      </p:cBhvr>
                                      <p:tavLst>
                                        <p:tav tm="0">
                                          <p:val>
                                            <p:fltVal val="0.5"/>
                                          </p:val>
                                        </p:tav>
                                        <p:tav tm="100000">
                                          <p:val>
                                            <p:strVal val="#ppt_x"/>
                                          </p:val>
                                        </p:tav>
                                      </p:tavLst>
                                    </p:anim>
                                    <p:anim calcmode="lin" valueType="num">
                                      <p:cBhvr>
                                        <p:cTn id="10"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1" fill="hold">
                            <p:stCondLst>
                              <p:cond delay="750"/>
                            </p:stCondLst>
                            <p:childTnLst>
                              <p:par>
                                <p:cTn id="12" presetID="22" presetClass="entr" presetSubtype="8"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750"/>
                                        <p:tgtEl>
                                          <p:spTgt spid="4"/>
                                        </p:tgtEl>
                                      </p:cBhvr>
                                    </p:animEffect>
                                  </p:childTnLst>
                                </p:cTn>
                              </p:par>
                            </p:childTnLst>
                          </p:cTn>
                        </p:par>
                        <p:par>
                          <p:cTn id="15" fill="hold">
                            <p:stCondLst>
                              <p:cond delay="1500"/>
                            </p:stCondLst>
                            <p:childTnLst>
                              <p:par>
                                <p:cTn id="16" presetID="42" presetClass="entr" presetSubtype="0"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1000"/>
                                        <p:tgtEl>
                                          <p:spTgt spid="2"/>
                                        </p:tgtEl>
                                      </p:cBhvr>
                                    </p:animEffect>
                                    <p:anim calcmode="lin" valueType="num">
                                      <p:cBhvr>
                                        <p:cTn id="19" dur="1000" fill="hold"/>
                                        <p:tgtEl>
                                          <p:spTgt spid="2"/>
                                        </p:tgtEl>
                                        <p:attrNameLst>
                                          <p:attrName>ppt_x</p:attrName>
                                        </p:attrNameLst>
                                      </p:cBhvr>
                                      <p:tavLst>
                                        <p:tav tm="0">
                                          <p:val>
                                            <p:strVal val="#ppt_x"/>
                                          </p:val>
                                        </p:tav>
                                        <p:tav tm="100000">
                                          <p:val>
                                            <p:strVal val="#ppt_x"/>
                                          </p:val>
                                        </p:tav>
                                      </p:tavLst>
                                    </p:anim>
                                    <p:anim calcmode="lin" valueType="num">
                                      <p:cBhvr>
                                        <p:cTn id="2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34738D"/>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EF9D2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2010</a:t>
            </a:r>
            <a:endParaRPr lang="en-US" sz="2000" dirty="0">
              <a:solidFill>
                <a:srgbClr val="4C4F54"/>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2012</a:t>
            </a:r>
            <a:endParaRPr lang="en-US" sz="2000" dirty="0">
              <a:solidFill>
                <a:srgbClr val="4C4F54"/>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2014</a:t>
            </a:r>
            <a:endParaRPr lang="en-US" sz="2000" dirty="0">
              <a:solidFill>
                <a:srgbClr val="4C4F54"/>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2016</a:t>
            </a:r>
            <a:endParaRPr lang="en-US" sz="2000" dirty="0">
              <a:solidFill>
                <a:srgbClr val="4C4F54"/>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2018</a:t>
            </a:r>
            <a:endParaRPr lang="en-US" sz="2000" dirty="0">
              <a:solidFill>
                <a:srgbClr val="4C4F54"/>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34738D">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EF9D2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rgbClr val="4C4F54"/>
              </a:solidFill>
              <a:latin typeface="Candara" panose="020E0502030303020204" pitchFamily="34" charset="0"/>
            </a:endParaRPr>
          </a:p>
          <a:p>
            <a:pPr marL="285750" indent="-285750">
              <a:buFont typeface="Wingdings" panose="05000000000000000000" pitchFamily="2" charset="2"/>
              <a:buChar char="q"/>
            </a:pPr>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2829926"/>
            <a:ext cx="12192000" cy="4028074"/>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9305162" y="3063305"/>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3728521"/>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4436324"/>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9D2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5105893"/>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D34132"/>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3" name="TextBox 22"/>
          <p:cNvSpPr txBox="1"/>
          <p:nvPr/>
        </p:nvSpPr>
        <p:spPr>
          <a:xfrm>
            <a:off x="5802645" y="246389"/>
            <a:ext cx="2958025" cy="2123658"/>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a:p>
            <a:endParaRPr lang="en-US" sz="4400" b="1" dirty="0">
              <a:latin typeface="Candara" panose="020E0502030303020204" pitchFamily="34" charset="0"/>
            </a:endParaRPr>
          </a:p>
        </p:txBody>
      </p:sp>
      <p:sp>
        <p:nvSpPr>
          <p:cNvPr id="24" name="TextBox 23"/>
          <p:cNvSpPr txBox="1"/>
          <p:nvPr/>
        </p:nvSpPr>
        <p:spPr>
          <a:xfrm>
            <a:off x="525560" y="1782976"/>
            <a:ext cx="8235110" cy="738664"/>
          </a:xfrm>
          <a:prstGeom prst="rect">
            <a:avLst/>
          </a:prstGeom>
          <a:noFill/>
        </p:spPr>
        <p:txBody>
          <a:bodyPr wrap="square" rtlCol="0">
            <a:spAutoFit/>
          </a:bodyPr>
          <a:lstStyle/>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spTree>
    <p:extLst>
      <p:ext uri="{BB962C8B-B14F-4D97-AF65-F5344CB8AC3E}">
        <p14:creationId xmlns:p14="http://schemas.microsoft.com/office/powerpoint/2010/main" val="3560666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1000" fill="hold"/>
                                        <p:tgtEl>
                                          <p:spTgt spid="2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900" decel="100000" fill="hold"/>
                                        <p:tgtEl>
                                          <p:spTgt spid="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16" presetClass="entr" presetSubtype="42"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outHorizontal)">
                                      <p:cBhvr>
                                        <p:cTn id="24" dur="500"/>
                                        <p:tgtEl>
                                          <p:spTgt spid="3"/>
                                        </p:tgtEl>
                                      </p:cBhvr>
                                    </p:animEffect>
                                  </p:childTnLst>
                                </p:cTn>
                              </p:par>
                            </p:childTnLst>
                          </p:cTn>
                        </p:par>
                        <p:par>
                          <p:cTn id="25" fill="hold">
                            <p:stCondLst>
                              <p:cond delay="3250"/>
                            </p:stCondLst>
                            <p:childTnLst>
                              <p:par>
                                <p:cTn id="26" presetID="23" presetClass="entr" presetSubtype="52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 calcmode="lin" valueType="num">
                                      <p:cBhvr>
                                        <p:cTn id="30" dur="500" fill="hold"/>
                                        <p:tgtEl>
                                          <p:spTgt spid="13"/>
                                        </p:tgtEl>
                                        <p:attrNameLst>
                                          <p:attrName>ppt_x</p:attrName>
                                        </p:attrNameLst>
                                      </p:cBhvr>
                                      <p:tavLst>
                                        <p:tav tm="0">
                                          <p:val>
                                            <p:fltVal val="0.5"/>
                                          </p:val>
                                        </p:tav>
                                        <p:tav tm="100000">
                                          <p:val>
                                            <p:strVal val="#ppt_x"/>
                                          </p:val>
                                        </p:tav>
                                      </p:tavLst>
                                    </p:anim>
                                    <p:anim calcmode="lin" valueType="num">
                                      <p:cBhvr>
                                        <p:cTn id="31" dur="500" fill="hold"/>
                                        <p:tgtEl>
                                          <p:spTgt spid="13"/>
                                        </p:tgtEl>
                                        <p:attrNameLst>
                                          <p:attrName>ppt_y</p:attrName>
                                        </p:attrNameLst>
                                      </p:cBhvr>
                                      <p:tavLst>
                                        <p:tav tm="0">
                                          <p:val>
                                            <p:fltVal val="0.5"/>
                                          </p:val>
                                        </p:tav>
                                        <p:tav tm="100000">
                                          <p:val>
                                            <p:strVal val="#ppt_y"/>
                                          </p:val>
                                        </p:tav>
                                      </p:tavLst>
                                    </p:anim>
                                  </p:childTnLst>
                                </p:cTn>
                              </p:par>
                            </p:childTnLst>
                          </p:cTn>
                        </p:par>
                        <p:par>
                          <p:cTn id="32" fill="hold">
                            <p:stCondLst>
                              <p:cond delay="3750"/>
                            </p:stCondLst>
                            <p:childTnLst>
                              <p:par>
                                <p:cTn id="33" presetID="23" presetClass="entr" presetSubtype="528"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 calcmode="lin" valueType="num">
                                      <p:cBhvr>
                                        <p:cTn id="37" dur="500" fill="hold"/>
                                        <p:tgtEl>
                                          <p:spTgt spid="14"/>
                                        </p:tgtEl>
                                        <p:attrNameLst>
                                          <p:attrName>ppt_x</p:attrName>
                                        </p:attrNameLst>
                                      </p:cBhvr>
                                      <p:tavLst>
                                        <p:tav tm="0">
                                          <p:val>
                                            <p:fltVal val="0.5"/>
                                          </p:val>
                                        </p:tav>
                                        <p:tav tm="100000">
                                          <p:val>
                                            <p:strVal val="#ppt_x"/>
                                          </p:val>
                                        </p:tav>
                                      </p:tavLst>
                                    </p:anim>
                                    <p:anim calcmode="lin" valueType="num">
                                      <p:cBhvr>
                                        <p:cTn id="38" dur="500" fill="hold"/>
                                        <p:tgtEl>
                                          <p:spTgt spid="14"/>
                                        </p:tgtEl>
                                        <p:attrNameLst>
                                          <p:attrName>ppt_y</p:attrName>
                                        </p:attrNameLst>
                                      </p:cBhvr>
                                      <p:tavLst>
                                        <p:tav tm="0">
                                          <p:val>
                                            <p:fltVal val="0.5"/>
                                          </p:val>
                                        </p:tav>
                                        <p:tav tm="100000">
                                          <p:val>
                                            <p:strVal val="#ppt_y"/>
                                          </p:val>
                                        </p:tav>
                                      </p:tavLst>
                                    </p:anim>
                                  </p:childTnLst>
                                </p:cTn>
                              </p:par>
                            </p:childTnLst>
                          </p:cTn>
                        </p:par>
                        <p:par>
                          <p:cTn id="39" fill="hold">
                            <p:stCondLst>
                              <p:cond delay="4250"/>
                            </p:stCondLst>
                            <p:childTnLst>
                              <p:par>
                                <p:cTn id="40" presetID="23" presetClass="entr" presetSubtype="528"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 calcmode="lin" valueType="num">
                                      <p:cBhvr>
                                        <p:cTn id="44" dur="500" fill="hold"/>
                                        <p:tgtEl>
                                          <p:spTgt spid="17"/>
                                        </p:tgtEl>
                                        <p:attrNameLst>
                                          <p:attrName>ppt_x</p:attrName>
                                        </p:attrNameLst>
                                      </p:cBhvr>
                                      <p:tavLst>
                                        <p:tav tm="0">
                                          <p:val>
                                            <p:fltVal val="0.5"/>
                                          </p:val>
                                        </p:tav>
                                        <p:tav tm="100000">
                                          <p:val>
                                            <p:strVal val="#ppt_x"/>
                                          </p:val>
                                        </p:tav>
                                      </p:tavLst>
                                    </p:anim>
                                    <p:anim calcmode="lin" valueType="num">
                                      <p:cBhvr>
                                        <p:cTn id="45" dur="500" fill="hold"/>
                                        <p:tgtEl>
                                          <p:spTgt spid="17"/>
                                        </p:tgtEl>
                                        <p:attrNameLst>
                                          <p:attrName>ppt_y</p:attrName>
                                        </p:attrNameLst>
                                      </p:cBhvr>
                                      <p:tavLst>
                                        <p:tav tm="0">
                                          <p:val>
                                            <p:fltVal val="0.5"/>
                                          </p:val>
                                        </p:tav>
                                        <p:tav tm="100000">
                                          <p:val>
                                            <p:strVal val="#ppt_y"/>
                                          </p:val>
                                        </p:tav>
                                      </p:tavLst>
                                    </p:anim>
                                  </p:childTnLst>
                                </p:cTn>
                              </p:par>
                            </p:childTnLst>
                          </p:cTn>
                        </p:par>
                        <p:par>
                          <p:cTn id="46" fill="hold">
                            <p:stCondLst>
                              <p:cond delay="4750"/>
                            </p:stCondLst>
                            <p:childTnLst>
                              <p:par>
                                <p:cTn id="47" presetID="23" presetClass="entr" presetSubtype="528"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 calcmode="lin" valueType="num">
                                      <p:cBhvr>
                                        <p:cTn id="51" dur="500" fill="hold"/>
                                        <p:tgtEl>
                                          <p:spTgt spid="20"/>
                                        </p:tgtEl>
                                        <p:attrNameLst>
                                          <p:attrName>ppt_x</p:attrName>
                                        </p:attrNameLst>
                                      </p:cBhvr>
                                      <p:tavLst>
                                        <p:tav tm="0">
                                          <p:val>
                                            <p:fltVal val="0.5"/>
                                          </p:val>
                                        </p:tav>
                                        <p:tav tm="100000">
                                          <p:val>
                                            <p:strVal val="#ppt_x"/>
                                          </p:val>
                                        </p:tav>
                                      </p:tavLst>
                                    </p:anim>
                                    <p:anim calcmode="lin" valueType="num">
                                      <p:cBhvr>
                                        <p:cTn id="52"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23" grpId="0"/>
      <p:bldP spid="24"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14869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rgbClr val="4C4F54"/>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504707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EF9D27"/>
                </a:solidFill>
                <a:latin typeface="Candara" panose="020E0502030303020204" pitchFamily="34" charset="0"/>
              </a:rPr>
              <a:t>LOREM IPSUM</a:t>
            </a:r>
            <a:endParaRPr lang="en-US" sz="2400" dirty="0">
              <a:solidFill>
                <a:srgbClr val="EF9D27"/>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C4F54"/>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373957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a:p>
            <a:pPr algn="r"/>
            <a:r>
              <a:rPr lang="en-US" dirty="0">
                <a:solidFill>
                  <a:srgbClr val="4C4F54"/>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rgbClr val="4C4F54"/>
                </a:solidFill>
                <a:latin typeface="Bernard MT Condensed" panose="02050806060905020404" pitchFamily="18" charset="0"/>
              </a:rPr>
              <a:t>Widget #2</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rgbClr val="4C4F54"/>
                </a:solidFill>
                <a:latin typeface="Bernard MT Condensed" panose="02050806060905020404" pitchFamily="18" charset="0"/>
              </a:rPr>
              <a:t>Widget #1</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2">
                                            <p:txEl>
                                              <p:pRg st="0" end="0"/>
                                            </p:txEl>
                                          </p:spTgt>
                                        </p:tgtEl>
                                        <p:attrNameLst>
                                          <p:attrName>style.visibility</p:attrName>
                                        </p:attrNameLst>
                                      </p:cBhvr>
                                      <p:to>
                                        <p:strVal val="visible"/>
                                      </p:to>
                                    </p:set>
                                    <p:animEffect transition="in" filter="fade">
                                      <p:cBhvr>
                                        <p:cTn id="26" dur="1000"/>
                                        <p:tgtEl>
                                          <p:spTgt spid="62">
                                            <p:txEl>
                                              <p:pRg st="0" end="0"/>
                                            </p:txEl>
                                          </p:spTgt>
                                        </p:tgtEl>
                                      </p:cBhvr>
                                    </p:animEffect>
                                    <p:anim calcmode="lin" valueType="num">
                                      <p:cBhvr>
                                        <p:cTn id="27"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62">
                                            <p:txEl>
                                              <p:pRg st="3" end="3"/>
                                            </p:txEl>
                                          </p:spTgt>
                                        </p:tgtEl>
                                        <p:attrNameLst>
                                          <p:attrName>style.visibility</p:attrName>
                                        </p:attrNameLst>
                                      </p:cBhvr>
                                      <p:to>
                                        <p:strVal val="visible"/>
                                      </p:to>
                                    </p:set>
                                    <p:animEffect transition="in" filter="fade">
                                      <p:cBhvr>
                                        <p:cTn id="32" dur="1000"/>
                                        <p:tgtEl>
                                          <p:spTgt spid="62">
                                            <p:txEl>
                                              <p:pRg st="3" end="3"/>
                                            </p:txEl>
                                          </p:spTgt>
                                        </p:tgtEl>
                                      </p:cBhvr>
                                    </p:animEffect>
                                    <p:anim calcmode="lin" valueType="num">
                                      <p:cBhvr>
                                        <p:cTn id="33"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62">
                                            <p:txEl>
                                              <p:pRg st="5" end="5"/>
                                            </p:txEl>
                                          </p:spTgt>
                                        </p:tgtEl>
                                        <p:attrNameLst>
                                          <p:attrName>style.visibility</p:attrName>
                                        </p:attrNameLst>
                                      </p:cBhvr>
                                      <p:to>
                                        <p:strVal val="visible"/>
                                      </p:to>
                                    </p:set>
                                    <p:animEffect transition="in" filter="fade">
                                      <p:cBhvr>
                                        <p:cTn id="38" dur="1000"/>
                                        <p:tgtEl>
                                          <p:spTgt spid="62">
                                            <p:txEl>
                                              <p:pRg st="5" end="5"/>
                                            </p:txEl>
                                          </p:spTgt>
                                        </p:tgtEl>
                                      </p:cBhvr>
                                    </p:animEffect>
                                    <p:anim calcmode="lin" valueType="num">
                                      <p:cBhvr>
                                        <p:cTn id="39"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62">
                                            <p:txEl>
                                              <p:pRg st="6" end="6"/>
                                            </p:txEl>
                                          </p:spTgt>
                                        </p:tgtEl>
                                        <p:attrNameLst>
                                          <p:attrName>style.visibility</p:attrName>
                                        </p:attrNameLst>
                                      </p:cBhvr>
                                      <p:to>
                                        <p:strVal val="visible"/>
                                      </p:to>
                                    </p:set>
                                    <p:animEffect transition="in" filter="fade">
                                      <p:cBhvr>
                                        <p:cTn id="44" dur="1000"/>
                                        <p:tgtEl>
                                          <p:spTgt spid="62">
                                            <p:txEl>
                                              <p:pRg st="6" end="6"/>
                                            </p:txEl>
                                          </p:spTgt>
                                        </p:tgtEl>
                                      </p:cBhvr>
                                    </p:animEffect>
                                    <p:anim calcmode="lin" valueType="num">
                                      <p:cBhvr>
                                        <p:cTn id="45"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62">
                                            <p:txEl>
                                              <p:pRg st="7" end="7"/>
                                            </p:txEl>
                                          </p:spTgt>
                                        </p:tgtEl>
                                        <p:attrNameLst>
                                          <p:attrName>style.visibility</p:attrName>
                                        </p:attrNameLst>
                                      </p:cBhvr>
                                      <p:to>
                                        <p:strVal val="visible"/>
                                      </p:to>
                                    </p:set>
                                    <p:animEffect transition="in" filter="fade">
                                      <p:cBhvr>
                                        <p:cTn id="50" dur="1000"/>
                                        <p:tgtEl>
                                          <p:spTgt spid="62">
                                            <p:txEl>
                                              <p:pRg st="7" end="7"/>
                                            </p:txEl>
                                          </p:spTgt>
                                        </p:tgtEl>
                                      </p:cBhvr>
                                    </p:animEffect>
                                    <p:anim calcmode="lin" valueType="num">
                                      <p:cBhvr>
                                        <p:cTn id="51"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53" presetClass="entr" presetSubtype="16" fill="hold" grpId="0" nodeType="afterEffect">
                                  <p:stCondLst>
                                    <p:cond delay="0"/>
                                  </p:stCondLst>
                                  <p:childTnLst>
                                    <p:set>
                                      <p:cBhvr>
                                        <p:cTn id="55" dur="1" fill="hold">
                                          <p:stCondLst>
                                            <p:cond delay="0"/>
                                          </p:stCondLst>
                                        </p:cTn>
                                        <p:tgtEl>
                                          <p:spTgt spid="66"/>
                                        </p:tgtEl>
                                        <p:attrNameLst>
                                          <p:attrName>style.visibility</p:attrName>
                                        </p:attrNameLst>
                                      </p:cBhvr>
                                      <p:to>
                                        <p:strVal val="visible"/>
                                      </p:to>
                                    </p:set>
                                    <p:anim calcmode="lin" valueType="num">
                                      <p:cBhvr>
                                        <p:cTn id="56" dur="500" fill="hold"/>
                                        <p:tgtEl>
                                          <p:spTgt spid="66"/>
                                        </p:tgtEl>
                                        <p:attrNameLst>
                                          <p:attrName>ppt_w</p:attrName>
                                        </p:attrNameLst>
                                      </p:cBhvr>
                                      <p:tavLst>
                                        <p:tav tm="0">
                                          <p:val>
                                            <p:fltVal val="0"/>
                                          </p:val>
                                        </p:tav>
                                        <p:tav tm="100000">
                                          <p:val>
                                            <p:strVal val="#ppt_w"/>
                                          </p:val>
                                        </p:tav>
                                      </p:tavLst>
                                    </p:anim>
                                    <p:anim calcmode="lin" valueType="num">
                                      <p:cBhvr>
                                        <p:cTn id="57" dur="500" fill="hold"/>
                                        <p:tgtEl>
                                          <p:spTgt spid="66"/>
                                        </p:tgtEl>
                                        <p:attrNameLst>
                                          <p:attrName>ppt_h</p:attrName>
                                        </p:attrNameLst>
                                      </p:cBhvr>
                                      <p:tavLst>
                                        <p:tav tm="0">
                                          <p:val>
                                            <p:fltVal val="0"/>
                                          </p:val>
                                        </p:tav>
                                        <p:tav tm="100000">
                                          <p:val>
                                            <p:strVal val="#ppt_h"/>
                                          </p:val>
                                        </p:tav>
                                      </p:tavLst>
                                    </p:anim>
                                    <p:animEffect transition="in" filter="fade">
                                      <p:cBhvr>
                                        <p:cTn id="58" dur="500"/>
                                        <p:tgtEl>
                                          <p:spTgt spid="66"/>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fltVal val="0"/>
                                          </p:val>
                                        </p:tav>
                                        <p:tav tm="100000">
                                          <p:val>
                                            <p:strVal val="#ppt_h"/>
                                          </p:val>
                                        </p:tav>
                                      </p:tavLst>
                                    </p:anim>
                                    <p:animEffect transition="in" filter="fade">
                                      <p:cBhvr>
                                        <p:cTn id="68" dur="500"/>
                                        <p:tgtEl>
                                          <p:spTgt spid="65"/>
                                        </p:tgtEl>
                                      </p:cBhvr>
                                    </p:animEffect>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77"/>
                                        </p:tgtEl>
                                        <p:attrNameLst>
                                          <p:attrName>style.visibility</p:attrName>
                                        </p:attrNameLst>
                                      </p:cBhvr>
                                      <p:to>
                                        <p:strVal val="visible"/>
                                      </p:to>
                                    </p:set>
                                    <p:anim calcmode="lin" valueType="num">
                                      <p:cBhvr>
                                        <p:cTn id="72" dur="500" fill="hold"/>
                                        <p:tgtEl>
                                          <p:spTgt spid="77"/>
                                        </p:tgtEl>
                                        <p:attrNameLst>
                                          <p:attrName>ppt_w</p:attrName>
                                        </p:attrNameLst>
                                      </p:cBhvr>
                                      <p:tavLst>
                                        <p:tav tm="0">
                                          <p:val>
                                            <p:fltVal val="0"/>
                                          </p:val>
                                        </p:tav>
                                        <p:tav tm="100000">
                                          <p:val>
                                            <p:strVal val="#ppt_w"/>
                                          </p:val>
                                        </p:tav>
                                      </p:tavLst>
                                    </p:anim>
                                    <p:anim calcmode="lin" valueType="num">
                                      <p:cBhvr>
                                        <p:cTn id="73" dur="500" fill="hold"/>
                                        <p:tgtEl>
                                          <p:spTgt spid="77"/>
                                        </p:tgtEl>
                                        <p:attrNameLst>
                                          <p:attrName>ppt_h</p:attrName>
                                        </p:attrNameLst>
                                      </p:cBhvr>
                                      <p:tavLst>
                                        <p:tav tm="0">
                                          <p:val>
                                            <p:fltVal val="0"/>
                                          </p:val>
                                        </p:tav>
                                        <p:tav tm="100000">
                                          <p:val>
                                            <p:strVal val="#ppt_h"/>
                                          </p:val>
                                        </p:tav>
                                      </p:tavLst>
                                    </p:anim>
                                    <p:animEffect transition="in" filter="fade">
                                      <p:cBhvr>
                                        <p:cTn id="74" dur="500"/>
                                        <p:tgtEl>
                                          <p:spTgt spid="77"/>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1000"/>
                                        <p:tgtEl>
                                          <p:spTgt spid="68"/>
                                        </p:tgtEl>
                                      </p:cBhvr>
                                    </p:animEffect>
                                    <p:anim calcmode="lin" valueType="num">
                                      <p:cBhvr>
                                        <p:cTn id="79" dur="1000" fill="hold"/>
                                        <p:tgtEl>
                                          <p:spTgt spid="68"/>
                                        </p:tgtEl>
                                        <p:attrNameLst>
                                          <p:attrName>ppt_x</p:attrName>
                                        </p:attrNameLst>
                                      </p:cBhvr>
                                      <p:tavLst>
                                        <p:tav tm="0">
                                          <p:val>
                                            <p:strVal val="#ppt_x"/>
                                          </p:val>
                                        </p:tav>
                                        <p:tav tm="100000">
                                          <p:val>
                                            <p:strVal val="#ppt_x"/>
                                          </p:val>
                                        </p:tav>
                                      </p:tavLst>
                                    </p:anim>
                                    <p:anim calcmode="lin" valueType="num">
                                      <p:cBhvr>
                                        <p:cTn id="80" dur="1000" fill="hold"/>
                                        <p:tgtEl>
                                          <p:spTgt spid="68"/>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22" presetClass="entr" presetSubtype="4" fill="hold" grpId="0" nodeType="after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wipe(down)">
                                      <p:cBhvr>
                                        <p:cTn id="84" dur="1000"/>
                                        <p:tgtEl>
                                          <p:spTgt spid="64"/>
                                        </p:tgtEl>
                                      </p:cBhvr>
                                    </p:animEffect>
                                  </p:childTnLst>
                                </p:cTn>
                              </p:par>
                              <p:par>
                                <p:cTn id="85" presetID="42" presetClass="entr" presetSubtype="0" fill="hold" grpId="0" nodeType="with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fade">
                                      <p:cBhvr>
                                        <p:cTn id="87" dur="1000"/>
                                        <p:tgtEl>
                                          <p:spTgt spid="67"/>
                                        </p:tgtEl>
                                      </p:cBhvr>
                                    </p:animEffect>
                                    <p:anim calcmode="lin" valueType="num">
                                      <p:cBhvr>
                                        <p:cTn id="88" dur="1000" fill="hold"/>
                                        <p:tgtEl>
                                          <p:spTgt spid="67"/>
                                        </p:tgtEl>
                                        <p:attrNameLst>
                                          <p:attrName>ppt_x</p:attrName>
                                        </p:attrNameLst>
                                      </p:cBhvr>
                                      <p:tavLst>
                                        <p:tav tm="0">
                                          <p:val>
                                            <p:strVal val="#ppt_x"/>
                                          </p:val>
                                        </p:tav>
                                        <p:tav tm="100000">
                                          <p:val>
                                            <p:strVal val="#ppt_x"/>
                                          </p:val>
                                        </p:tav>
                                      </p:tavLst>
                                    </p:anim>
                                    <p:anim calcmode="lin" valueType="num">
                                      <p:cBhvr>
                                        <p:cTn id="89" dur="1000" fill="hold"/>
                                        <p:tgtEl>
                                          <p:spTgt spid="67"/>
                                        </p:tgtEl>
                                        <p:attrNameLst>
                                          <p:attrName>ppt_y</p:attrName>
                                        </p:attrNameLst>
                                      </p:cBhvr>
                                      <p:tavLst>
                                        <p:tav tm="0">
                                          <p:val>
                                            <p:strVal val="#ppt_y+.1"/>
                                          </p:val>
                                        </p:tav>
                                        <p:tav tm="100000">
                                          <p:val>
                                            <p:strVal val="#ppt_y"/>
                                          </p:val>
                                        </p:tav>
                                      </p:tavLst>
                                    </p:anim>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72"/>
                                        </p:tgtEl>
                                        <p:attrNameLst>
                                          <p:attrName>style.visibility</p:attrName>
                                        </p:attrNameLst>
                                      </p:cBhvr>
                                      <p:to>
                                        <p:strVal val="visible"/>
                                      </p:to>
                                    </p:set>
                                    <p:anim calcmode="lin" valueType="num">
                                      <p:cBhvr>
                                        <p:cTn id="93" dur="500" fill="hold"/>
                                        <p:tgtEl>
                                          <p:spTgt spid="72"/>
                                        </p:tgtEl>
                                        <p:attrNameLst>
                                          <p:attrName>ppt_w</p:attrName>
                                        </p:attrNameLst>
                                      </p:cBhvr>
                                      <p:tavLst>
                                        <p:tav tm="0">
                                          <p:val>
                                            <p:fltVal val="0"/>
                                          </p:val>
                                        </p:tav>
                                        <p:tav tm="100000">
                                          <p:val>
                                            <p:strVal val="#ppt_w"/>
                                          </p:val>
                                        </p:tav>
                                      </p:tavLst>
                                    </p:anim>
                                    <p:anim calcmode="lin" valueType="num">
                                      <p:cBhvr>
                                        <p:cTn id="94" dur="500" fill="hold"/>
                                        <p:tgtEl>
                                          <p:spTgt spid="72"/>
                                        </p:tgtEl>
                                        <p:attrNameLst>
                                          <p:attrName>ppt_h</p:attrName>
                                        </p:attrNameLst>
                                      </p:cBhvr>
                                      <p:tavLst>
                                        <p:tav tm="0">
                                          <p:val>
                                            <p:fltVal val="0"/>
                                          </p:val>
                                        </p:tav>
                                        <p:tav tm="100000">
                                          <p:val>
                                            <p:strVal val="#ppt_h"/>
                                          </p:val>
                                        </p:tav>
                                      </p:tavLst>
                                    </p:anim>
                                    <p:animEffect transition="in" filter="fade">
                                      <p:cBhvr>
                                        <p:cTn id="95" dur="500"/>
                                        <p:tgtEl>
                                          <p:spTgt spid="7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71"/>
                                        </p:tgtEl>
                                        <p:attrNameLst>
                                          <p:attrName>style.visibility</p:attrName>
                                        </p:attrNameLst>
                                      </p:cBhvr>
                                      <p:to>
                                        <p:strVal val="visible"/>
                                      </p:to>
                                    </p:set>
                                    <p:anim calcmode="lin" valueType="num">
                                      <p:cBhvr>
                                        <p:cTn id="103" dur="500" fill="hold"/>
                                        <p:tgtEl>
                                          <p:spTgt spid="71"/>
                                        </p:tgtEl>
                                        <p:attrNameLst>
                                          <p:attrName>ppt_w</p:attrName>
                                        </p:attrNameLst>
                                      </p:cBhvr>
                                      <p:tavLst>
                                        <p:tav tm="0">
                                          <p:val>
                                            <p:fltVal val="0"/>
                                          </p:val>
                                        </p:tav>
                                        <p:tav tm="100000">
                                          <p:val>
                                            <p:strVal val="#ppt_w"/>
                                          </p:val>
                                        </p:tav>
                                      </p:tavLst>
                                    </p:anim>
                                    <p:anim calcmode="lin" valueType="num">
                                      <p:cBhvr>
                                        <p:cTn id="104" dur="500" fill="hold"/>
                                        <p:tgtEl>
                                          <p:spTgt spid="71"/>
                                        </p:tgtEl>
                                        <p:attrNameLst>
                                          <p:attrName>ppt_h</p:attrName>
                                        </p:attrNameLst>
                                      </p:cBhvr>
                                      <p:tavLst>
                                        <p:tav tm="0">
                                          <p:val>
                                            <p:fltVal val="0"/>
                                          </p:val>
                                        </p:tav>
                                        <p:tav tm="100000">
                                          <p:val>
                                            <p:strVal val="#ppt_h"/>
                                          </p:val>
                                        </p:tav>
                                      </p:tavLst>
                                    </p:anim>
                                    <p:animEffect transition="in" filter="fade">
                                      <p:cBhvr>
                                        <p:cTn id="105" dur="500"/>
                                        <p:tgtEl>
                                          <p:spTgt spid="71"/>
                                        </p:tgtEl>
                                      </p:cBhvr>
                                    </p:animEffect>
                                  </p:childTnLst>
                                </p:cTn>
                              </p:par>
                            </p:childTnLst>
                          </p:cTn>
                        </p:par>
                        <p:par>
                          <p:cTn id="106" fill="hold">
                            <p:stCondLst>
                              <p:cond delay="10500"/>
                            </p:stCondLst>
                            <p:childTnLst>
                              <p:par>
                                <p:cTn id="107" presetID="53" presetClass="entr" presetSubtype="16"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 calcmode="lin" valueType="num">
                                      <p:cBhvr>
                                        <p:cTn id="109" dur="500" fill="hold"/>
                                        <p:tgtEl>
                                          <p:spTgt spid="76"/>
                                        </p:tgtEl>
                                        <p:attrNameLst>
                                          <p:attrName>ppt_w</p:attrName>
                                        </p:attrNameLst>
                                      </p:cBhvr>
                                      <p:tavLst>
                                        <p:tav tm="0">
                                          <p:val>
                                            <p:fltVal val="0"/>
                                          </p:val>
                                        </p:tav>
                                        <p:tav tm="100000">
                                          <p:val>
                                            <p:strVal val="#ppt_w"/>
                                          </p:val>
                                        </p:tav>
                                      </p:tavLst>
                                    </p:anim>
                                    <p:anim calcmode="lin" valueType="num">
                                      <p:cBhvr>
                                        <p:cTn id="110" dur="500" fill="hold"/>
                                        <p:tgtEl>
                                          <p:spTgt spid="76"/>
                                        </p:tgtEl>
                                        <p:attrNameLst>
                                          <p:attrName>ppt_h</p:attrName>
                                        </p:attrNameLst>
                                      </p:cBhvr>
                                      <p:tavLst>
                                        <p:tav tm="0">
                                          <p:val>
                                            <p:fltVal val="0"/>
                                          </p:val>
                                        </p:tav>
                                        <p:tav tm="100000">
                                          <p:val>
                                            <p:strVal val="#ppt_h"/>
                                          </p:val>
                                        </p:tav>
                                      </p:tavLst>
                                    </p:anim>
                                    <p:animEffect transition="in" filter="fade">
                                      <p:cBhvr>
                                        <p:cTn id="111" dur="500"/>
                                        <p:tgtEl>
                                          <p:spTgt spid="76"/>
                                        </p:tgtEl>
                                      </p:cBhvr>
                                    </p:animEffect>
                                  </p:childTnLst>
                                </p:cTn>
                              </p:par>
                            </p:childTnLst>
                          </p:cTn>
                        </p:par>
                        <p:par>
                          <p:cTn id="112" fill="hold">
                            <p:stCondLst>
                              <p:cond delay="11000"/>
                            </p:stCondLst>
                            <p:childTnLst>
                              <p:par>
                                <p:cTn id="113" presetID="42" presetClass="entr" presetSubtype="0" fill="hold" grpId="0" nodeType="afterEffect">
                                  <p:stCondLst>
                                    <p:cond delay="0"/>
                                  </p:stCondLst>
                                  <p:childTnLst>
                                    <p:set>
                                      <p:cBhvr>
                                        <p:cTn id="114" dur="1" fill="hold">
                                          <p:stCondLst>
                                            <p:cond delay="0"/>
                                          </p:stCondLst>
                                        </p:cTn>
                                        <p:tgtEl>
                                          <p:spTgt spid="73"/>
                                        </p:tgtEl>
                                        <p:attrNameLst>
                                          <p:attrName>style.visibility</p:attrName>
                                        </p:attrNameLst>
                                      </p:cBhvr>
                                      <p:to>
                                        <p:strVal val="visible"/>
                                      </p:to>
                                    </p:set>
                                    <p:animEffect transition="in" filter="fade">
                                      <p:cBhvr>
                                        <p:cTn id="115" dur="1000"/>
                                        <p:tgtEl>
                                          <p:spTgt spid="73"/>
                                        </p:tgtEl>
                                      </p:cBhvr>
                                    </p:animEffect>
                                    <p:anim calcmode="lin" valueType="num">
                                      <p:cBhvr>
                                        <p:cTn id="116" dur="1000" fill="hold"/>
                                        <p:tgtEl>
                                          <p:spTgt spid="73"/>
                                        </p:tgtEl>
                                        <p:attrNameLst>
                                          <p:attrName>ppt_x</p:attrName>
                                        </p:attrNameLst>
                                      </p:cBhvr>
                                      <p:tavLst>
                                        <p:tav tm="0">
                                          <p:val>
                                            <p:strVal val="#ppt_x"/>
                                          </p:val>
                                        </p:tav>
                                        <p:tav tm="100000">
                                          <p:val>
                                            <p:strVal val="#ppt_x"/>
                                          </p:val>
                                        </p:tav>
                                      </p:tavLst>
                                    </p:anim>
                                    <p:anim calcmode="lin" valueType="num">
                                      <p:cBhvr>
                                        <p:cTn id="117" dur="1000" fill="hold"/>
                                        <p:tgtEl>
                                          <p:spTgt spid="73"/>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2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Effect transition="in" filter="wipe(down)">
                                      <p:cBhvr>
                                        <p:cTn id="121" dur="1000"/>
                                        <p:tgtEl>
                                          <p:spTgt spid="70"/>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8"/>
                                        </p:tgtEl>
                                        <p:attrNameLst>
                                          <p:attrName>style.visibility</p:attrName>
                                        </p:attrNameLst>
                                      </p:cBhvr>
                                      <p:to>
                                        <p:strVal val="visible"/>
                                      </p:to>
                                    </p:set>
                                    <p:animEffect transition="in" filter="fade">
                                      <p:cBhvr>
                                        <p:cTn id="124" dur="1000"/>
                                        <p:tgtEl>
                                          <p:spTgt spid="78"/>
                                        </p:tgtEl>
                                      </p:cBhvr>
                                    </p:animEffect>
                                    <p:anim calcmode="lin" valueType="num">
                                      <p:cBhvr>
                                        <p:cTn id="125" dur="1000" fill="hold"/>
                                        <p:tgtEl>
                                          <p:spTgt spid="78"/>
                                        </p:tgtEl>
                                        <p:attrNameLst>
                                          <p:attrName>ppt_x</p:attrName>
                                        </p:attrNameLst>
                                      </p:cBhvr>
                                      <p:tavLst>
                                        <p:tav tm="0">
                                          <p:val>
                                            <p:strVal val="#ppt_x"/>
                                          </p:val>
                                        </p:tav>
                                        <p:tav tm="100000">
                                          <p:val>
                                            <p:strVal val="#ppt_x"/>
                                          </p:val>
                                        </p:tav>
                                      </p:tavLst>
                                    </p:anim>
                                    <p:anim calcmode="lin" valueType="num">
                                      <p:cBhvr>
                                        <p:cTn id="126" dur="1000" fill="hold"/>
                                        <p:tgtEl>
                                          <p:spTgt spid="78"/>
                                        </p:tgtEl>
                                        <p:attrNameLst>
                                          <p:attrName>ppt_y</p:attrName>
                                        </p:attrNameLst>
                                      </p:cBhvr>
                                      <p:tavLst>
                                        <p:tav tm="0">
                                          <p:val>
                                            <p:strVal val="#ppt_y+.1"/>
                                          </p:val>
                                        </p:tav>
                                        <p:tav tm="100000">
                                          <p:val>
                                            <p:strVal val="#ppt_y"/>
                                          </p:val>
                                        </p:tav>
                                      </p:tavLst>
                                    </p:anim>
                                  </p:childTnLst>
                                </p:cTn>
                              </p:par>
                            </p:childTnLst>
                          </p:cTn>
                        </p:par>
                        <p:par>
                          <p:cTn id="127" fill="hold">
                            <p:stCondLst>
                              <p:cond delay="13000"/>
                            </p:stCondLst>
                            <p:childTnLst>
                              <p:par>
                                <p:cTn id="128" presetID="22" presetClass="entr" presetSubtype="8" fill="hold" grpId="0" nodeType="afterEffect">
                                  <p:stCondLst>
                                    <p:cond delay="0"/>
                                  </p:stCondLst>
                                  <p:childTnLst>
                                    <p:set>
                                      <p:cBhvr>
                                        <p:cTn id="129" dur="1" fill="hold">
                                          <p:stCondLst>
                                            <p:cond delay="0"/>
                                          </p:stCondLst>
                                        </p:cTn>
                                        <p:tgtEl>
                                          <p:spTgt spid="24"/>
                                        </p:tgtEl>
                                        <p:attrNameLst>
                                          <p:attrName>style.visibility</p:attrName>
                                        </p:attrNameLst>
                                      </p:cBhvr>
                                      <p:to>
                                        <p:strVal val="visible"/>
                                      </p:to>
                                    </p:set>
                                    <p:animEffect transition="in" filter="wipe(left)">
                                      <p:cBhvr>
                                        <p:cTn id="130" dur="500"/>
                                        <p:tgtEl>
                                          <p:spTgt spid="24"/>
                                        </p:tgtEl>
                                      </p:cBhvr>
                                    </p:animEffect>
                                  </p:childTnLst>
                                </p:cTn>
                              </p:par>
                            </p:childTnLst>
                          </p:cTn>
                        </p:par>
                        <p:par>
                          <p:cTn id="131" fill="hold">
                            <p:stCondLst>
                              <p:cond delay="13500"/>
                            </p:stCondLst>
                            <p:childTnLst>
                              <p:par>
                                <p:cTn id="132" presetID="42" presetClass="entr" presetSubtype="0" fill="hold" nodeType="afterEffect">
                                  <p:stCondLst>
                                    <p:cond delay="0"/>
                                  </p:stCondLst>
                                  <p:childTnLst>
                                    <p:set>
                                      <p:cBhvr>
                                        <p:cTn id="133" dur="1" fill="hold">
                                          <p:stCondLst>
                                            <p:cond delay="0"/>
                                          </p:stCondLst>
                                        </p:cTn>
                                        <p:tgtEl>
                                          <p:spTgt spid="18"/>
                                        </p:tgtEl>
                                        <p:attrNameLst>
                                          <p:attrName>style.visibility</p:attrName>
                                        </p:attrNameLst>
                                      </p:cBhvr>
                                      <p:to>
                                        <p:strVal val="visible"/>
                                      </p:to>
                                    </p:set>
                                    <p:animEffect transition="in" filter="fade">
                                      <p:cBhvr>
                                        <p:cTn id="134" dur="1000"/>
                                        <p:tgtEl>
                                          <p:spTgt spid="18"/>
                                        </p:tgtEl>
                                      </p:cBhvr>
                                    </p:animEffect>
                                    <p:anim calcmode="lin" valueType="num">
                                      <p:cBhvr>
                                        <p:cTn id="135" dur="1000" fill="hold"/>
                                        <p:tgtEl>
                                          <p:spTgt spid="18"/>
                                        </p:tgtEl>
                                        <p:attrNameLst>
                                          <p:attrName>ppt_x</p:attrName>
                                        </p:attrNameLst>
                                      </p:cBhvr>
                                      <p:tavLst>
                                        <p:tav tm="0">
                                          <p:val>
                                            <p:strVal val="#ppt_x"/>
                                          </p:val>
                                        </p:tav>
                                        <p:tav tm="100000">
                                          <p:val>
                                            <p:strVal val="#ppt_x"/>
                                          </p:val>
                                        </p:tav>
                                      </p:tavLst>
                                    </p:anim>
                                    <p:anim calcmode="lin" valueType="num">
                                      <p:cBhvr>
                                        <p:cTn id="136" dur="1000" fill="hold"/>
                                        <p:tgtEl>
                                          <p:spTgt spid="18"/>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19"/>
                                        </p:tgtEl>
                                        <p:attrNameLst>
                                          <p:attrName>style.visibility</p:attrName>
                                        </p:attrNameLst>
                                      </p:cBhvr>
                                      <p:to>
                                        <p:strVal val="visible"/>
                                      </p:to>
                                    </p:set>
                                    <p:animEffect transition="in" filter="fade">
                                      <p:cBhvr>
                                        <p:cTn id="139" dur="1000"/>
                                        <p:tgtEl>
                                          <p:spTgt spid="19"/>
                                        </p:tgtEl>
                                      </p:cBhvr>
                                    </p:animEffect>
                                    <p:anim calcmode="lin" valueType="num">
                                      <p:cBhvr>
                                        <p:cTn id="140" dur="1000" fill="hold"/>
                                        <p:tgtEl>
                                          <p:spTgt spid="19"/>
                                        </p:tgtEl>
                                        <p:attrNameLst>
                                          <p:attrName>ppt_x</p:attrName>
                                        </p:attrNameLst>
                                      </p:cBhvr>
                                      <p:tavLst>
                                        <p:tav tm="0">
                                          <p:val>
                                            <p:strVal val="#ppt_x"/>
                                          </p:val>
                                        </p:tav>
                                        <p:tav tm="100000">
                                          <p:val>
                                            <p:strVal val="#ppt_x"/>
                                          </p:val>
                                        </p:tav>
                                      </p:tavLst>
                                    </p:anim>
                                    <p:anim calcmode="lin" valueType="num">
                                      <p:cBhvr>
                                        <p:cTn id="141" dur="1000" fill="hold"/>
                                        <p:tgtEl>
                                          <p:spTgt spid="19"/>
                                        </p:tgtEl>
                                        <p:attrNameLst>
                                          <p:attrName>ppt_y</p:attrName>
                                        </p:attrNameLst>
                                      </p:cBhvr>
                                      <p:tavLst>
                                        <p:tav tm="0">
                                          <p:val>
                                            <p:strVal val="#ppt_y+.1"/>
                                          </p:val>
                                        </p:tav>
                                        <p:tav tm="100000">
                                          <p:val>
                                            <p:strVal val="#ppt_y"/>
                                          </p:val>
                                        </p:tav>
                                      </p:tavLst>
                                    </p:anim>
                                  </p:childTnLst>
                                </p:cTn>
                              </p:par>
                            </p:childTnLst>
                          </p:cTn>
                        </p:par>
                        <p:par>
                          <p:cTn id="142" fill="hold">
                            <p:stCondLst>
                              <p:cond delay="14500"/>
                            </p:stCondLst>
                            <p:childTnLst>
                              <p:par>
                                <p:cTn id="143" presetID="42" presetClass="entr" presetSubtype="0" fill="hold" grpId="0" nodeType="afterEffect">
                                  <p:stCondLst>
                                    <p:cond delay="0"/>
                                  </p:stCondLst>
                                  <p:childTnLst>
                                    <p:set>
                                      <p:cBhvr>
                                        <p:cTn id="144" dur="1" fill="hold">
                                          <p:stCondLst>
                                            <p:cond delay="0"/>
                                          </p:stCondLst>
                                        </p:cTn>
                                        <p:tgtEl>
                                          <p:spTgt spid="23">
                                            <p:txEl>
                                              <p:pRg st="0" end="0"/>
                                            </p:txEl>
                                          </p:spTgt>
                                        </p:tgtEl>
                                        <p:attrNameLst>
                                          <p:attrName>style.visibility</p:attrName>
                                        </p:attrNameLst>
                                      </p:cBhvr>
                                      <p:to>
                                        <p:strVal val="visible"/>
                                      </p:to>
                                    </p:set>
                                    <p:animEffect transition="in" filter="fade">
                                      <p:cBhvr>
                                        <p:cTn id="145" dur="1000"/>
                                        <p:tgtEl>
                                          <p:spTgt spid="23">
                                            <p:txEl>
                                              <p:pRg st="0" end="0"/>
                                            </p:txEl>
                                          </p:spTgt>
                                        </p:tgtEl>
                                      </p:cBhvr>
                                    </p:animEffect>
                                    <p:anim calcmode="lin" valueType="num">
                                      <p:cBhvr>
                                        <p:cTn id="14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5500"/>
                            </p:stCondLst>
                            <p:childTnLst>
                              <p:par>
                                <p:cTn id="149" presetID="42" presetClass="entr" presetSubtype="0" fill="hold" grpId="0" nodeType="afterEffect">
                                  <p:stCondLst>
                                    <p:cond delay="0"/>
                                  </p:stCondLst>
                                  <p:childTnLst>
                                    <p:set>
                                      <p:cBhvr>
                                        <p:cTn id="150" dur="1" fill="hold">
                                          <p:stCondLst>
                                            <p:cond delay="0"/>
                                          </p:stCondLst>
                                        </p:cTn>
                                        <p:tgtEl>
                                          <p:spTgt spid="23">
                                            <p:txEl>
                                              <p:pRg st="3" end="3"/>
                                            </p:txEl>
                                          </p:spTgt>
                                        </p:tgtEl>
                                        <p:attrNameLst>
                                          <p:attrName>style.visibility</p:attrName>
                                        </p:attrNameLst>
                                      </p:cBhvr>
                                      <p:to>
                                        <p:strVal val="visible"/>
                                      </p:to>
                                    </p:set>
                                    <p:animEffect transition="in" filter="fade">
                                      <p:cBhvr>
                                        <p:cTn id="151" dur="1000"/>
                                        <p:tgtEl>
                                          <p:spTgt spid="23">
                                            <p:txEl>
                                              <p:pRg st="3" end="3"/>
                                            </p:txEl>
                                          </p:spTgt>
                                        </p:tgtEl>
                                      </p:cBhvr>
                                    </p:animEffect>
                                    <p:anim calcmode="lin" valueType="num">
                                      <p:cBhvr>
                                        <p:cTn id="15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5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54" fill="hold">
                            <p:stCondLst>
                              <p:cond delay="16500"/>
                            </p:stCondLst>
                            <p:childTnLst>
                              <p:par>
                                <p:cTn id="155" presetID="42" presetClass="entr" presetSubtype="0" fill="hold" grpId="0" nodeType="afterEffect">
                                  <p:stCondLst>
                                    <p:cond delay="0"/>
                                  </p:stCondLst>
                                  <p:childTnLst>
                                    <p:set>
                                      <p:cBhvr>
                                        <p:cTn id="156" dur="1" fill="hold">
                                          <p:stCondLst>
                                            <p:cond delay="0"/>
                                          </p:stCondLst>
                                        </p:cTn>
                                        <p:tgtEl>
                                          <p:spTgt spid="23">
                                            <p:txEl>
                                              <p:pRg st="5" end="5"/>
                                            </p:txEl>
                                          </p:spTgt>
                                        </p:tgtEl>
                                        <p:attrNameLst>
                                          <p:attrName>style.visibility</p:attrName>
                                        </p:attrNameLst>
                                      </p:cBhvr>
                                      <p:to>
                                        <p:strVal val="visible"/>
                                      </p:to>
                                    </p:set>
                                    <p:animEffect transition="in" filter="fade">
                                      <p:cBhvr>
                                        <p:cTn id="157" dur="1000"/>
                                        <p:tgtEl>
                                          <p:spTgt spid="23">
                                            <p:txEl>
                                              <p:pRg st="5" end="5"/>
                                            </p:txEl>
                                          </p:spTgt>
                                        </p:tgtEl>
                                      </p:cBhvr>
                                    </p:animEffect>
                                    <p:anim calcmode="lin" valueType="num">
                                      <p:cBhvr>
                                        <p:cTn id="15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7500"/>
                            </p:stCondLst>
                            <p:childTnLst>
                              <p:par>
                                <p:cTn id="161" presetID="42" presetClass="entr" presetSubtype="0" fill="hold" grpId="0" nodeType="afterEffect">
                                  <p:stCondLst>
                                    <p:cond delay="0"/>
                                  </p:stCondLst>
                                  <p:childTnLst>
                                    <p:set>
                                      <p:cBhvr>
                                        <p:cTn id="162" dur="1" fill="hold">
                                          <p:stCondLst>
                                            <p:cond delay="0"/>
                                          </p:stCondLst>
                                        </p:cTn>
                                        <p:tgtEl>
                                          <p:spTgt spid="23">
                                            <p:txEl>
                                              <p:pRg st="6" end="6"/>
                                            </p:txEl>
                                          </p:spTgt>
                                        </p:tgtEl>
                                        <p:attrNameLst>
                                          <p:attrName>style.visibility</p:attrName>
                                        </p:attrNameLst>
                                      </p:cBhvr>
                                      <p:to>
                                        <p:strVal val="visible"/>
                                      </p:to>
                                    </p:set>
                                    <p:animEffect transition="in" filter="fade">
                                      <p:cBhvr>
                                        <p:cTn id="163" dur="1000"/>
                                        <p:tgtEl>
                                          <p:spTgt spid="23">
                                            <p:txEl>
                                              <p:pRg st="6" end="6"/>
                                            </p:txEl>
                                          </p:spTgt>
                                        </p:tgtEl>
                                      </p:cBhvr>
                                    </p:animEffect>
                                    <p:anim calcmode="lin" valueType="num">
                                      <p:cBhvr>
                                        <p:cTn id="16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6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66" fill="hold">
                            <p:stCondLst>
                              <p:cond delay="18500"/>
                            </p:stCondLst>
                            <p:childTnLst>
                              <p:par>
                                <p:cTn id="167" presetID="42" presetClass="entr" presetSubtype="0" fill="hold" grpId="0" nodeType="afterEffect">
                                  <p:stCondLst>
                                    <p:cond delay="0"/>
                                  </p:stCondLst>
                                  <p:childTnLst>
                                    <p:set>
                                      <p:cBhvr>
                                        <p:cTn id="168" dur="1" fill="hold">
                                          <p:stCondLst>
                                            <p:cond delay="0"/>
                                          </p:stCondLst>
                                        </p:cTn>
                                        <p:tgtEl>
                                          <p:spTgt spid="23">
                                            <p:txEl>
                                              <p:pRg st="7" end="7"/>
                                            </p:txEl>
                                          </p:spTgt>
                                        </p:tgtEl>
                                        <p:attrNameLst>
                                          <p:attrName>style.visibility</p:attrName>
                                        </p:attrNameLst>
                                      </p:cBhvr>
                                      <p:to>
                                        <p:strVal val="visible"/>
                                      </p:to>
                                    </p:set>
                                    <p:animEffect transition="in" filter="fade">
                                      <p:cBhvr>
                                        <p:cTn id="169" dur="1000"/>
                                        <p:tgtEl>
                                          <p:spTgt spid="23">
                                            <p:txEl>
                                              <p:pRg st="7" end="7"/>
                                            </p:txEl>
                                          </p:spTgt>
                                        </p:tgtEl>
                                      </p:cBhvr>
                                    </p:animEffect>
                                    <p:anim calcmode="lin" valueType="num">
                                      <p:cBhvr>
                                        <p:cTn id="17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7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72" fill="hold">
                            <p:stCondLst>
                              <p:cond delay="19500"/>
                            </p:stCondLst>
                            <p:childTnLst>
                              <p:par>
                                <p:cTn id="173" presetID="53" presetClass="entr" presetSubtype="16" fill="hold" grpId="0" nodeType="afterEffect">
                                  <p:stCondLst>
                                    <p:cond delay="0"/>
                                  </p:stCondLst>
                                  <p:childTnLst>
                                    <p:set>
                                      <p:cBhvr>
                                        <p:cTn id="174" dur="1" fill="hold">
                                          <p:stCondLst>
                                            <p:cond delay="0"/>
                                          </p:stCondLst>
                                        </p:cTn>
                                        <p:tgtEl>
                                          <p:spTgt spid="41"/>
                                        </p:tgtEl>
                                        <p:attrNameLst>
                                          <p:attrName>style.visibility</p:attrName>
                                        </p:attrNameLst>
                                      </p:cBhvr>
                                      <p:to>
                                        <p:strVal val="visible"/>
                                      </p:to>
                                    </p:set>
                                    <p:anim calcmode="lin" valueType="num">
                                      <p:cBhvr>
                                        <p:cTn id="175" dur="500" fill="hold"/>
                                        <p:tgtEl>
                                          <p:spTgt spid="41"/>
                                        </p:tgtEl>
                                        <p:attrNameLst>
                                          <p:attrName>ppt_w</p:attrName>
                                        </p:attrNameLst>
                                      </p:cBhvr>
                                      <p:tavLst>
                                        <p:tav tm="0">
                                          <p:val>
                                            <p:fltVal val="0"/>
                                          </p:val>
                                        </p:tav>
                                        <p:tav tm="100000">
                                          <p:val>
                                            <p:strVal val="#ppt_w"/>
                                          </p:val>
                                        </p:tav>
                                      </p:tavLst>
                                    </p:anim>
                                    <p:anim calcmode="lin" valueType="num">
                                      <p:cBhvr>
                                        <p:cTn id="176" dur="500" fill="hold"/>
                                        <p:tgtEl>
                                          <p:spTgt spid="41"/>
                                        </p:tgtEl>
                                        <p:attrNameLst>
                                          <p:attrName>ppt_h</p:attrName>
                                        </p:attrNameLst>
                                      </p:cBhvr>
                                      <p:tavLst>
                                        <p:tav tm="0">
                                          <p:val>
                                            <p:fltVal val="0"/>
                                          </p:val>
                                        </p:tav>
                                        <p:tav tm="100000">
                                          <p:val>
                                            <p:strVal val="#ppt_h"/>
                                          </p:val>
                                        </p:tav>
                                      </p:tavLst>
                                    </p:anim>
                                    <p:animEffect transition="in" filter="fade">
                                      <p:cBhvr>
                                        <p:cTn id="177" dur="500"/>
                                        <p:tgtEl>
                                          <p:spTgt spid="41"/>
                                        </p:tgtEl>
                                      </p:cBhvr>
                                    </p:animEffect>
                                  </p:childTnLst>
                                </p:cTn>
                              </p:par>
                              <p:par>
                                <p:cTn id="178" presetID="53" presetClass="entr" presetSubtype="16" fill="hold" grpId="0" nodeType="withEffect">
                                  <p:stCondLst>
                                    <p:cond delay="0"/>
                                  </p:stCondLst>
                                  <p:childTnLst>
                                    <p:set>
                                      <p:cBhvr>
                                        <p:cTn id="179" dur="1" fill="hold">
                                          <p:stCondLst>
                                            <p:cond delay="0"/>
                                          </p:stCondLst>
                                        </p:cTn>
                                        <p:tgtEl>
                                          <p:spTgt spid="38"/>
                                        </p:tgtEl>
                                        <p:attrNameLst>
                                          <p:attrName>style.visibility</p:attrName>
                                        </p:attrNameLst>
                                      </p:cBhvr>
                                      <p:to>
                                        <p:strVal val="visible"/>
                                      </p:to>
                                    </p:set>
                                    <p:anim calcmode="lin" valueType="num">
                                      <p:cBhvr>
                                        <p:cTn id="180" dur="500" fill="hold"/>
                                        <p:tgtEl>
                                          <p:spTgt spid="38"/>
                                        </p:tgtEl>
                                        <p:attrNameLst>
                                          <p:attrName>ppt_w</p:attrName>
                                        </p:attrNameLst>
                                      </p:cBhvr>
                                      <p:tavLst>
                                        <p:tav tm="0">
                                          <p:val>
                                            <p:fltVal val="0"/>
                                          </p:val>
                                        </p:tav>
                                        <p:tav tm="100000">
                                          <p:val>
                                            <p:strVal val="#ppt_w"/>
                                          </p:val>
                                        </p:tav>
                                      </p:tavLst>
                                    </p:anim>
                                    <p:anim calcmode="lin" valueType="num">
                                      <p:cBhvr>
                                        <p:cTn id="181" dur="500" fill="hold"/>
                                        <p:tgtEl>
                                          <p:spTgt spid="38"/>
                                        </p:tgtEl>
                                        <p:attrNameLst>
                                          <p:attrName>ppt_h</p:attrName>
                                        </p:attrNameLst>
                                      </p:cBhvr>
                                      <p:tavLst>
                                        <p:tav tm="0">
                                          <p:val>
                                            <p:fltVal val="0"/>
                                          </p:val>
                                        </p:tav>
                                        <p:tav tm="100000">
                                          <p:val>
                                            <p:strVal val="#ppt_h"/>
                                          </p:val>
                                        </p:tav>
                                      </p:tavLst>
                                    </p:anim>
                                    <p:animEffect transition="in" filter="fade">
                                      <p:cBhvr>
                                        <p:cTn id="182" dur="500"/>
                                        <p:tgtEl>
                                          <p:spTgt spid="38"/>
                                        </p:tgtEl>
                                      </p:cBhvr>
                                    </p:animEffect>
                                  </p:childTnLst>
                                </p:cTn>
                              </p:par>
                              <p:par>
                                <p:cTn id="183" presetID="53" presetClass="entr" presetSubtype="16" fill="hold" grpId="0" nodeType="withEffect">
                                  <p:stCondLst>
                                    <p:cond delay="0"/>
                                  </p:stCondLst>
                                  <p:childTnLst>
                                    <p:set>
                                      <p:cBhvr>
                                        <p:cTn id="184" dur="1" fill="hold">
                                          <p:stCondLst>
                                            <p:cond delay="0"/>
                                          </p:stCondLst>
                                        </p:cTn>
                                        <p:tgtEl>
                                          <p:spTgt spid="40"/>
                                        </p:tgtEl>
                                        <p:attrNameLst>
                                          <p:attrName>style.visibility</p:attrName>
                                        </p:attrNameLst>
                                      </p:cBhvr>
                                      <p:to>
                                        <p:strVal val="visible"/>
                                      </p:to>
                                    </p:set>
                                    <p:anim calcmode="lin" valueType="num">
                                      <p:cBhvr>
                                        <p:cTn id="185" dur="500" fill="hold"/>
                                        <p:tgtEl>
                                          <p:spTgt spid="40"/>
                                        </p:tgtEl>
                                        <p:attrNameLst>
                                          <p:attrName>ppt_w</p:attrName>
                                        </p:attrNameLst>
                                      </p:cBhvr>
                                      <p:tavLst>
                                        <p:tav tm="0">
                                          <p:val>
                                            <p:fltVal val="0"/>
                                          </p:val>
                                        </p:tav>
                                        <p:tav tm="100000">
                                          <p:val>
                                            <p:strVal val="#ppt_w"/>
                                          </p:val>
                                        </p:tav>
                                      </p:tavLst>
                                    </p:anim>
                                    <p:anim calcmode="lin" valueType="num">
                                      <p:cBhvr>
                                        <p:cTn id="186" dur="500" fill="hold"/>
                                        <p:tgtEl>
                                          <p:spTgt spid="40"/>
                                        </p:tgtEl>
                                        <p:attrNameLst>
                                          <p:attrName>ppt_h</p:attrName>
                                        </p:attrNameLst>
                                      </p:cBhvr>
                                      <p:tavLst>
                                        <p:tav tm="0">
                                          <p:val>
                                            <p:fltVal val="0"/>
                                          </p:val>
                                        </p:tav>
                                        <p:tav tm="100000">
                                          <p:val>
                                            <p:strVal val="#ppt_h"/>
                                          </p:val>
                                        </p:tav>
                                      </p:tavLst>
                                    </p:anim>
                                    <p:animEffect transition="in" filter="fade">
                                      <p:cBhvr>
                                        <p:cTn id="187" dur="500"/>
                                        <p:tgtEl>
                                          <p:spTgt spid="40"/>
                                        </p:tgtEl>
                                      </p:cBhvr>
                                    </p:animEffect>
                                  </p:childTnLst>
                                </p:cTn>
                              </p:par>
                            </p:childTnLst>
                          </p:cTn>
                        </p:par>
                        <p:par>
                          <p:cTn id="188" fill="hold">
                            <p:stCondLst>
                              <p:cond delay="20000"/>
                            </p:stCondLst>
                            <p:childTnLst>
                              <p:par>
                                <p:cTn id="189" presetID="53" presetClass="entr" presetSubtype="16" fill="hold" grpId="0" nodeType="after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p:cTn id="191" dur="500" fill="hold"/>
                                        <p:tgtEl>
                                          <p:spTgt spid="60"/>
                                        </p:tgtEl>
                                        <p:attrNameLst>
                                          <p:attrName>ppt_w</p:attrName>
                                        </p:attrNameLst>
                                      </p:cBhvr>
                                      <p:tavLst>
                                        <p:tav tm="0">
                                          <p:val>
                                            <p:fltVal val="0"/>
                                          </p:val>
                                        </p:tav>
                                        <p:tav tm="100000">
                                          <p:val>
                                            <p:strVal val="#ppt_w"/>
                                          </p:val>
                                        </p:tav>
                                      </p:tavLst>
                                    </p:anim>
                                    <p:anim calcmode="lin" valueType="num">
                                      <p:cBhvr>
                                        <p:cTn id="192" dur="500" fill="hold"/>
                                        <p:tgtEl>
                                          <p:spTgt spid="60"/>
                                        </p:tgtEl>
                                        <p:attrNameLst>
                                          <p:attrName>ppt_h</p:attrName>
                                        </p:attrNameLst>
                                      </p:cBhvr>
                                      <p:tavLst>
                                        <p:tav tm="0">
                                          <p:val>
                                            <p:fltVal val="0"/>
                                          </p:val>
                                        </p:tav>
                                        <p:tav tm="100000">
                                          <p:val>
                                            <p:strVal val="#ppt_h"/>
                                          </p:val>
                                        </p:tav>
                                      </p:tavLst>
                                    </p:anim>
                                    <p:animEffect transition="in" filter="fade">
                                      <p:cBhvr>
                                        <p:cTn id="193" dur="500"/>
                                        <p:tgtEl>
                                          <p:spTgt spid="60"/>
                                        </p:tgtEl>
                                      </p:cBhvr>
                                    </p:animEffect>
                                  </p:childTnLst>
                                </p:cTn>
                              </p:par>
                            </p:childTnLst>
                          </p:cTn>
                        </p:par>
                        <p:par>
                          <p:cTn id="194" fill="hold">
                            <p:stCondLst>
                              <p:cond delay="20500"/>
                            </p:stCondLst>
                            <p:childTnLst>
                              <p:par>
                                <p:cTn id="195" presetID="42" presetClass="entr" presetSubtype="0" fill="hold" grpId="0" nodeType="afterEffect">
                                  <p:stCondLst>
                                    <p:cond delay="0"/>
                                  </p:stCondLst>
                                  <p:childTnLst>
                                    <p:set>
                                      <p:cBhvr>
                                        <p:cTn id="196" dur="1" fill="hold">
                                          <p:stCondLst>
                                            <p:cond delay="0"/>
                                          </p:stCondLst>
                                        </p:cTn>
                                        <p:tgtEl>
                                          <p:spTgt spid="43"/>
                                        </p:tgtEl>
                                        <p:attrNameLst>
                                          <p:attrName>style.visibility</p:attrName>
                                        </p:attrNameLst>
                                      </p:cBhvr>
                                      <p:to>
                                        <p:strVal val="visible"/>
                                      </p:to>
                                    </p:set>
                                    <p:animEffect transition="in" filter="fade">
                                      <p:cBhvr>
                                        <p:cTn id="197" dur="1000"/>
                                        <p:tgtEl>
                                          <p:spTgt spid="43"/>
                                        </p:tgtEl>
                                      </p:cBhvr>
                                    </p:animEffect>
                                    <p:anim calcmode="lin" valueType="num">
                                      <p:cBhvr>
                                        <p:cTn id="198" dur="1000" fill="hold"/>
                                        <p:tgtEl>
                                          <p:spTgt spid="43"/>
                                        </p:tgtEl>
                                        <p:attrNameLst>
                                          <p:attrName>ppt_x</p:attrName>
                                        </p:attrNameLst>
                                      </p:cBhvr>
                                      <p:tavLst>
                                        <p:tav tm="0">
                                          <p:val>
                                            <p:strVal val="#ppt_x"/>
                                          </p:val>
                                        </p:tav>
                                        <p:tav tm="100000">
                                          <p:val>
                                            <p:strVal val="#ppt_x"/>
                                          </p:val>
                                        </p:tav>
                                      </p:tavLst>
                                    </p:anim>
                                    <p:anim calcmode="lin" valueType="num">
                                      <p:cBhvr>
                                        <p:cTn id="199" dur="1000" fill="hold"/>
                                        <p:tgtEl>
                                          <p:spTgt spid="43"/>
                                        </p:tgtEl>
                                        <p:attrNameLst>
                                          <p:attrName>ppt_y</p:attrName>
                                        </p:attrNameLst>
                                      </p:cBhvr>
                                      <p:tavLst>
                                        <p:tav tm="0">
                                          <p:val>
                                            <p:strVal val="#ppt_y+.1"/>
                                          </p:val>
                                        </p:tav>
                                        <p:tav tm="100000">
                                          <p:val>
                                            <p:strVal val="#ppt_y"/>
                                          </p:val>
                                        </p:tav>
                                      </p:tavLst>
                                    </p:anim>
                                  </p:childTnLst>
                                </p:cTn>
                              </p:par>
                            </p:childTnLst>
                          </p:cTn>
                        </p:par>
                        <p:par>
                          <p:cTn id="200" fill="hold">
                            <p:stCondLst>
                              <p:cond delay="21500"/>
                            </p:stCondLst>
                            <p:childTnLst>
                              <p:par>
                                <p:cTn id="201" presetID="22" presetClass="entr" presetSubtype="4" fill="hold" grpId="0" nodeType="afterEffect">
                                  <p:stCondLst>
                                    <p:cond delay="0"/>
                                  </p:stCondLst>
                                  <p:childTnLst>
                                    <p:set>
                                      <p:cBhvr>
                                        <p:cTn id="202" dur="1" fill="hold">
                                          <p:stCondLst>
                                            <p:cond delay="0"/>
                                          </p:stCondLst>
                                        </p:cTn>
                                        <p:tgtEl>
                                          <p:spTgt spid="39"/>
                                        </p:tgtEl>
                                        <p:attrNameLst>
                                          <p:attrName>style.visibility</p:attrName>
                                        </p:attrNameLst>
                                      </p:cBhvr>
                                      <p:to>
                                        <p:strVal val="visible"/>
                                      </p:to>
                                    </p:set>
                                    <p:animEffect transition="in" filter="wipe(down)">
                                      <p:cBhvr>
                                        <p:cTn id="203" dur="1000"/>
                                        <p:tgtEl>
                                          <p:spTgt spid="39"/>
                                        </p:tgtEl>
                                      </p:cBhvr>
                                    </p:animEffect>
                                  </p:childTnLst>
                                </p:cTn>
                              </p:par>
                              <p:par>
                                <p:cTn id="204" presetID="42" presetClass="entr" presetSubtype="0" fill="hold" grpId="0" nodeType="withEffect">
                                  <p:stCondLst>
                                    <p:cond delay="0"/>
                                  </p:stCondLst>
                                  <p:childTnLst>
                                    <p:set>
                                      <p:cBhvr>
                                        <p:cTn id="205" dur="1" fill="hold">
                                          <p:stCondLst>
                                            <p:cond delay="0"/>
                                          </p:stCondLst>
                                        </p:cTn>
                                        <p:tgtEl>
                                          <p:spTgt spid="42"/>
                                        </p:tgtEl>
                                        <p:attrNameLst>
                                          <p:attrName>style.visibility</p:attrName>
                                        </p:attrNameLst>
                                      </p:cBhvr>
                                      <p:to>
                                        <p:strVal val="visible"/>
                                      </p:to>
                                    </p:set>
                                    <p:animEffect transition="in" filter="fade">
                                      <p:cBhvr>
                                        <p:cTn id="206" dur="1000"/>
                                        <p:tgtEl>
                                          <p:spTgt spid="42"/>
                                        </p:tgtEl>
                                      </p:cBhvr>
                                    </p:animEffect>
                                    <p:anim calcmode="lin" valueType="num">
                                      <p:cBhvr>
                                        <p:cTn id="207" dur="1000" fill="hold"/>
                                        <p:tgtEl>
                                          <p:spTgt spid="42"/>
                                        </p:tgtEl>
                                        <p:attrNameLst>
                                          <p:attrName>ppt_x</p:attrName>
                                        </p:attrNameLst>
                                      </p:cBhvr>
                                      <p:tavLst>
                                        <p:tav tm="0">
                                          <p:val>
                                            <p:strVal val="#ppt_x"/>
                                          </p:val>
                                        </p:tav>
                                        <p:tav tm="100000">
                                          <p:val>
                                            <p:strVal val="#ppt_x"/>
                                          </p:val>
                                        </p:tav>
                                      </p:tavLst>
                                    </p:anim>
                                    <p:anim calcmode="lin" valueType="num">
                                      <p:cBhvr>
                                        <p:cTn id="208" dur="1000" fill="hold"/>
                                        <p:tgtEl>
                                          <p:spTgt spid="42"/>
                                        </p:tgtEl>
                                        <p:attrNameLst>
                                          <p:attrName>ppt_y</p:attrName>
                                        </p:attrNameLst>
                                      </p:cBhvr>
                                      <p:tavLst>
                                        <p:tav tm="0">
                                          <p:val>
                                            <p:strVal val="#ppt_y+.1"/>
                                          </p:val>
                                        </p:tav>
                                        <p:tav tm="100000">
                                          <p:val>
                                            <p:strVal val="#ppt_y"/>
                                          </p:val>
                                        </p:tav>
                                      </p:tavLst>
                                    </p:anim>
                                  </p:childTnLst>
                                </p:cTn>
                              </p:par>
                            </p:childTnLst>
                          </p:cTn>
                        </p:par>
                        <p:par>
                          <p:cTn id="209" fill="hold">
                            <p:stCondLst>
                              <p:cond delay="22500"/>
                            </p:stCondLst>
                            <p:childTnLst>
                              <p:par>
                                <p:cTn id="210" presetID="53" presetClass="entr" presetSubtype="16" fill="hold" grpId="0" nodeType="afterEffect">
                                  <p:stCondLst>
                                    <p:cond delay="0"/>
                                  </p:stCondLst>
                                  <p:childTnLst>
                                    <p:set>
                                      <p:cBhvr>
                                        <p:cTn id="211" dur="1" fill="hold">
                                          <p:stCondLst>
                                            <p:cond delay="0"/>
                                          </p:stCondLst>
                                        </p:cTn>
                                        <p:tgtEl>
                                          <p:spTgt spid="50"/>
                                        </p:tgtEl>
                                        <p:attrNameLst>
                                          <p:attrName>style.visibility</p:attrName>
                                        </p:attrNameLst>
                                      </p:cBhvr>
                                      <p:to>
                                        <p:strVal val="visible"/>
                                      </p:to>
                                    </p:set>
                                    <p:anim calcmode="lin" valueType="num">
                                      <p:cBhvr>
                                        <p:cTn id="212" dur="500" fill="hold"/>
                                        <p:tgtEl>
                                          <p:spTgt spid="50"/>
                                        </p:tgtEl>
                                        <p:attrNameLst>
                                          <p:attrName>ppt_w</p:attrName>
                                        </p:attrNameLst>
                                      </p:cBhvr>
                                      <p:tavLst>
                                        <p:tav tm="0">
                                          <p:val>
                                            <p:fltVal val="0"/>
                                          </p:val>
                                        </p:tav>
                                        <p:tav tm="100000">
                                          <p:val>
                                            <p:strVal val="#ppt_w"/>
                                          </p:val>
                                        </p:tav>
                                      </p:tavLst>
                                    </p:anim>
                                    <p:anim calcmode="lin" valueType="num">
                                      <p:cBhvr>
                                        <p:cTn id="213" dur="500" fill="hold"/>
                                        <p:tgtEl>
                                          <p:spTgt spid="50"/>
                                        </p:tgtEl>
                                        <p:attrNameLst>
                                          <p:attrName>ppt_h</p:attrName>
                                        </p:attrNameLst>
                                      </p:cBhvr>
                                      <p:tavLst>
                                        <p:tav tm="0">
                                          <p:val>
                                            <p:fltVal val="0"/>
                                          </p:val>
                                        </p:tav>
                                        <p:tav tm="100000">
                                          <p:val>
                                            <p:strVal val="#ppt_h"/>
                                          </p:val>
                                        </p:tav>
                                      </p:tavLst>
                                    </p:anim>
                                    <p:animEffect transition="in" filter="fade">
                                      <p:cBhvr>
                                        <p:cTn id="214" dur="500"/>
                                        <p:tgtEl>
                                          <p:spTgt spid="50"/>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47"/>
                                        </p:tgtEl>
                                        <p:attrNameLst>
                                          <p:attrName>style.visibility</p:attrName>
                                        </p:attrNameLst>
                                      </p:cBhvr>
                                      <p:to>
                                        <p:strVal val="visible"/>
                                      </p:to>
                                    </p:set>
                                    <p:anim calcmode="lin" valueType="num">
                                      <p:cBhvr>
                                        <p:cTn id="217" dur="500" fill="hold"/>
                                        <p:tgtEl>
                                          <p:spTgt spid="47"/>
                                        </p:tgtEl>
                                        <p:attrNameLst>
                                          <p:attrName>ppt_w</p:attrName>
                                        </p:attrNameLst>
                                      </p:cBhvr>
                                      <p:tavLst>
                                        <p:tav tm="0">
                                          <p:val>
                                            <p:fltVal val="0"/>
                                          </p:val>
                                        </p:tav>
                                        <p:tav tm="100000">
                                          <p:val>
                                            <p:strVal val="#ppt_w"/>
                                          </p:val>
                                        </p:tav>
                                      </p:tavLst>
                                    </p:anim>
                                    <p:anim calcmode="lin" valueType="num">
                                      <p:cBhvr>
                                        <p:cTn id="218" dur="500" fill="hold"/>
                                        <p:tgtEl>
                                          <p:spTgt spid="47"/>
                                        </p:tgtEl>
                                        <p:attrNameLst>
                                          <p:attrName>ppt_h</p:attrName>
                                        </p:attrNameLst>
                                      </p:cBhvr>
                                      <p:tavLst>
                                        <p:tav tm="0">
                                          <p:val>
                                            <p:fltVal val="0"/>
                                          </p:val>
                                        </p:tav>
                                        <p:tav tm="100000">
                                          <p:val>
                                            <p:strVal val="#ppt_h"/>
                                          </p:val>
                                        </p:tav>
                                      </p:tavLst>
                                    </p:anim>
                                    <p:animEffect transition="in" filter="fade">
                                      <p:cBhvr>
                                        <p:cTn id="219" dur="500"/>
                                        <p:tgtEl>
                                          <p:spTgt spid="47"/>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49"/>
                                        </p:tgtEl>
                                        <p:attrNameLst>
                                          <p:attrName>style.visibility</p:attrName>
                                        </p:attrNameLst>
                                      </p:cBhvr>
                                      <p:to>
                                        <p:strVal val="visible"/>
                                      </p:to>
                                    </p:set>
                                    <p:anim calcmode="lin" valueType="num">
                                      <p:cBhvr>
                                        <p:cTn id="222" dur="500" fill="hold"/>
                                        <p:tgtEl>
                                          <p:spTgt spid="49"/>
                                        </p:tgtEl>
                                        <p:attrNameLst>
                                          <p:attrName>ppt_w</p:attrName>
                                        </p:attrNameLst>
                                      </p:cBhvr>
                                      <p:tavLst>
                                        <p:tav tm="0">
                                          <p:val>
                                            <p:fltVal val="0"/>
                                          </p:val>
                                        </p:tav>
                                        <p:tav tm="100000">
                                          <p:val>
                                            <p:strVal val="#ppt_w"/>
                                          </p:val>
                                        </p:tav>
                                      </p:tavLst>
                                    </p:anim>
                                    <p:anim calcmode="lin" valueType="num">
                                      <p:cBhvr>
                                        <p:cTn id="223" dur="500" fill="hold"/>
                                        <p:tgtEl>
                                          <p:spTgt spid="49"/>
                                        </p:tgtEl>
                                        <p:attrNameLst>
                                          <p:attrName>ppt_h</p:attrName>
                                        </p:attrNameLst>
                                      </p:cBhvr>
                                      <p:tavLst>
                                        <p:tav tm="0">
                                          <p:val>
                                            <p:fltVal val="0"/>
                                          </p:val>
                                        </p:tav>
                                        <p:tav tm="100000">
                                          <p:val>
                                            <p:strVal val="#ppt_h"/>
                                          </p:val>
                                        </p:tav>
                                      </p:tavLst>
                                    </p:anim>
                                    <p:animEffect transition="in" filter="fade">
                                      <p:cBhvr>
                                        <p:cTn id="224" dur="500"/>
                                        <p:tgtEl>
                                          <p:spTgt spid="49"/>
                                        </p:tgtEl>
                                      </p:cBhvr>
                                    </p:animEffect>
                                  </p:childTnLst>
                                </p:cTn>
                              </p:par>
                            </p:childTnLst>
                          </p:cTn>
                        </p:par>
                        <p:par>
                          <p:cTn id="225" fill="hold">
                            <p:stCondLst>
                              <p:cond delay="23000"/>
                            </p:stCondLst>
                            <p:childTnLst>
                              <p:par>
                                <p:cTn id="226" presetID="53" presetClass="entr" presetSubtype="16" fill="hold" grpId="0" nodeType="afterEffect">
                                  <p:stCondLst>
                                    <p:cond delay="0"/>
                                  </p:stCondLst>
                                  <p:childTnLst>
                                    <p:set>
                                      <p:cBhvr>
                                        <p:cTn id="227" dur="1" fill="hold">
                                          <p:stCondLst>
                                            <p:cond delay="0"/>
                                          </p:stCondLst>
                                        </p:cTn>
                                        <p:tgtEl>
                                          <p:spTgt spid="59"/>
                                        </p:tgtEl>
                                        <p:attrNameLst>
                                          <p:attrName>style.visibility</p:attrName>
                                        </p:attrNameLst>
                                      </p:cBhvr>
                                      <p:to>
                                        <p:strVal val="visible"/>
                                      </p:to>
                                    </p:set>
                                    <p:anim calcmode="lin" valueType="num">
                                      <p:cBhvr>
                                        <p:cTn id="228" dur="500" fill="hold"/>
                                        <p:tgtEl>
                                          <p:spTgt spid="59"/>
                                        </p:tgtEl>
                                        <p:attrNameLst>
                                          <p:attrName>ppt_w</p:attrName>
                                        </p:attrNameLst>
                                      </p:cBhvr>
                                      <p:tavLst>
                                        <p:tav tm="0">
                                          <p:val>
                                            <p:fltVal val="0"/>
                                          </p:val>
                                        </p:tav>
                                        <p:tav tm="100000">
                                          <p:val>
                                            <p:strVal val="#ppt_w"/>
                                          </p:val>
                                        </p:tav>
                                      </p:tavLst>
                                    </p:anim>
                                    <p:anim calcmode="lin" valueType="num">
                                      <p:cBhvr>
                                        <p:cTn id="229" dur="500" fill="hold"/>
                                        <p:tgtEl>
                                          <p:spTgt spid="59"/>
                                        </p:tgtEl>
                                        <p:attrNameLst>
                                          <p:attrName>ppt_h</p:attrName>
                                        </p:attrNameLst>
                                      </p:cBhvr>
                                      <p:tavLst>
                                        <p:tav tm="0">
                                          <p:val>
                                            <p:fltVal val="0"/>
                                          </p:val>
                                        </p:tav>
                                        <p:tav tm="100000">
                                          <p:val>
                                            <p:strVal val="#ppt_h"/>
                                          </p:val>
                                        </p:tav>
                                      </p:tavLst>
                                    </p:anim>
                                    <p:animEffect transition="in" filter="fade">
                                      <p:cBhvr>
                                        <p:cTn id="230" dur="500"/>
                                        <p:tgtEl>
                                          <p:spTgt spid="59"/>
                                        </p:tgtEl>
                                      </p:cBhvr>
                                    </p:animEffect>
                                  </p:childTnLst>
                                </p:cTn>
                              </p:par>
                            </p:childTnLst>
                          </p:cTn>
                        </p:par>
                        <p:par>
                          <p:cTn id="231" fill="hold">
                            <p:stCondLst>
                              <p:cond delay="23500"/>
                            </p:stCondLst>
                            <p:childTnLst>
                              <p:par>
                                <p:cTn id="232" presetID="42" presetClass="entr" presetSubtype="0" fill="hold" grpId="0" nodeType="afterEffect">
                                  <p:stCondLst>
                                    <p:cond delay="0"/>
                                  </p:stCondLst>
                                  <p:childTnLst>
                                    <p:set>
                                      <p:cBhvr>
                                        <p:cTn id="233" dur="1" fill="hold">
                                          <p:stCondLst>
                                            <p:cond delay="0"/>
                                          </p:stCondLst>
                                        </p:cTn>
                                        <p:tgtEl>
                                          <p:spTgt spid="52"/>
                                        </p:tgtEl>
                                        <p:attrNameLst>
                                          <p:attrName>style.visibility</p:attrName>
                                        </p:attrNameLst>
                                      </p:cBhvr>
                                      <p:to>
                                        <p:strVal val="visible"/>
                                      </p:to>
                                    </p:set>
                                    <p:animEffect transition="in" filter="fade">
                                      <p:cBhvr>
                                        <p:cTn id="234" dur="1000"/>
                                        <p:tgtEl>
                                          <p:spTgt spid="52"/>
                                        </p:tgtEl>
                                      </p:cBhvr>
                                    </p:animEffect>
                                    <p:anim calcmode="lin" valueType="num">
                                      <p:cBhvr>
                                        <p:cTn id="235" dur="1000" fill="hold"/>
                                        <p:tgtEl>
                                          <p:spTgt spid="52"/>
                                        </p:tgtEl>
                                        <p:attrNameLst>
                                          <p:attrName>ppt_x</p:attrName>
                                        </p:attrNameLst>
                                      </p:cBhvr>
                                      <p:tavLst>
                                        <p:tav tm="0">
                                          <p:val>
                                            <p:strVal val="#ppt_x"/>
                                          </p:val>
                                        </p:tav>
                                        <p:tav tm="100000">
                                          <p:val>
                                            <p:strVal val="#ppt_x"/>
                                          </p:val>
                                        </p:tav>
                                      </p:tavLst>
                                    </p:anim>
                                    <p:anim calcmode="lin" valueType="num">
                                      <p:cBhvr>
                                        <p:cTn id="236" dur="1000" fill="hold"/>
                                        <p:tgtEl>
                                          <p:spTgt spid="52"/>
                                        </p:tgtEl>
                                        <p:attrNameLst>
                                          <p:attrName>ppt_y</p:attrName>
                                        </p:attrNameLst>
                                      </p:cBhvr>
                                      <p:tavLst>
                                        <p:tav tm="0">
                                          <p:val>
                                            <p:strVal val="#ppt_y+.1"/>
                                          </p:val>
                                        </p:tav>
                                        <p:tav tm="100000">
                                          <p:val>
                                            <p:strVal val="#ppt_y"/>
                                          </p:val>
                                        </p:tav>
                                      </p:tavLst>
                                    </p:anim>
                                  </p:childTnLst>
                                </p:cTn>
                              </p:par>
                            </p:childTnLst>
                          </p:cTn>
                        </p:par>
                        <p:par>
                          <p:cTn id="237" fill="hold">
                            <p:stCondLst>
                              <p:cond delay="24500"/>
                            </p:stCondLst>
                            <p:childTnLst>
                              <p:par>
                                <p:cTn id="238" presetID="22" presetClass="entr" presetSubtype="4" fill="hold" grpId="0" nodeType="afterEffect">
                                  <p:stCondLst>
                                    <p:cond delay="0"/>
                                  </p:stCondLst>
                                  <p:childTnLst>
                                    <p:set>
                                      <p:cBhvr>
                                        <p:cTn id="239" dur="1" fill="hold">
                                          <p:stCondLst>
                                            <p:cond delay="0"/>
                                          </p:stCondLst>
                                        </p:cTn>
                                        <p:tgtEl>
                                          <p:spTgt spid="48"/>
                                        </p:tgtEl>
                                        <p:attrNameLst>
                                          <p:attrName>style.visibility</p:attrName>
                                        </p:attrNameLst>
                                      </p:cBhvr>
                                      <p:to>
                                        <p:strVal val="visible"/>
                                      </p:to>
                                    </p:set>
                                    <p:animEffect transition="in" filter="wipe(down)">
                                      <p:cBhvr>
                                        <p:cTn id="240" dur="1000"/>
                                        <p:tgtEl>
                                          <p:spTgt spid="48"/>
                                        </p:tgtEl>
                                      </p:cBhvr>
                                    </p:animEffect>
                                  </p:childTnLst>
                                </p:cTn>
                              </p:par>
                              <p:par>
                                <p:cTn id="241" presetID="42" presetClass="entr" presetSubtype="0" fill="hold" grpId="0" nodeType="withEffect">
                                  <p:stCondLst>
                                    <p:cond delay="0"/>
                                  </p:stCondLst>
                                  <p:childTnLst>
                                    <p:set>
                                      <p:cBhvr>
                                        <p:cTn id="242" dur="1" fill="hold">
                                          <p:stCondLst>
                                            <p:cond delay="0"/>
                                          </p:stCondLst>
                                        </p:cTn>
                                        <p:tgtEl>
                                          <p:spTgt spid="61"/>
                                        </p:tgtEl>
                                        <p:attrNameLst>
                                          <p:attrName>style.visibility</p:attrName>
                                        </p:attrNameLst>
                                      </p:cBhvr>
                                      <p:to>
                                        <p:strVal val="visible"/>
                                      </p:to>
                                    </p:set>
                                    <p:animEffect transition="in" filter="fade">
                                      <p:cBhvr>
                                        <p:cTn id="243" dur="1000"/>
                                        <p:tgtEl>
                                          <p:spTgt spid="61"/>
                                        </p:tgtEl>
                                      </p:cBhvr>
                                    </p:animEffect>
                                    <p:anim calcmode="lin" valueType="num">
                                      <p:cBhvr>
                                        <p:cTn id="244" dur="1000" fill="hold"/>
                                        <p:tgtEl>
                                          <p:spTgt spid="61"/>
                                        </p:tgtEl>
                                        <p:attrNameLst>
                                          <p:attrName>ppt_x</p:attrName>
                                        </p:attrNameLst>
                                      </p:cBhvr>
                                      <p:tavLst>
                                        <p:tav tm="0">
                                          <p:val>
                                            <p:strVal val="#ppt_x"/>
                                          </p:val>
                                        </p:tav>
                                        <p:tav tm="100000">
                                          <p:val>
                                            <p:strVal val="#ppt_x"/>
                                          </p:val>
                                        </p:tav>
                                      </p:tavLst>
                                    </p:anim>
                                    <p:anim calcmode="lin" valueType="num">
                                      <p:cBhvr>
                                        <p:cTn id="245"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
        <p:nvSpPr>
          <p:cNvPr id="32" name="Rectangle: Rounded Corners 31">
            <a:extLst>
              <a:ext uri="{FF2B5EF4-FFF2-40B4-BE49-F238E27FC236}">
                <a16:creationId xmlns:a16="http://schemas.microsoft.com/office/drawing/2014/main" id="{2F37ADA6-7377-4100-8F60-A79D113A554C}"/>
              </a:ext>
            </a:extLst>
          </p:cNvPr>
          <p:cNvSpPr/>
          <p:nvPr/>
        </p:nvSpPr>
        <p:spPr>
          <a:xfrm>
            <a:off x="40822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E260A4C-B8A2-4F62-82A6-1B8E46CC253D}"/>
              </a:ext>
            </a:extLst>
          </p:cNvPr>
          <p:cNvSpPr/>
          <p:nvPr/>
        </p:nvSpPr>
        <p:spPr>
          <a:xfrm>
            <a:off x="4082283" y="2538670"/>
            <a:ext cx="762000" cy="2819400"/>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732974FA-C929-4E7B-BDDB-71B36EE0A081}"/>
              </a:ext>
            </a:extLst>
          </p:cNvPr>
          <p:cNvSpPr/>
          <p:nvPr/>
        </p:nvSpPr>
        <p:spPr>
          <a:xfrm>
            <a:off x="40822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9FEDDCE-DB54-41D3-93E4-9D98277D7DC4}"/>
              </a:ext>
            </a:extLst>
          </p:cNvPr>
          <p:cNvSpPr>
            <a:spLocks noChangeAspect="1"/>
          </p:cNvSpPr>
          <p:nvPr/>
        </p:nvSpPr>
        <p:spPr>
          <a:xfrm>
            <a:off x="40548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AD3B3A2E-2AD1-4CCE-9317-2A45589D373C}"/>
              </a:ext>
            </a:extLst>
          </p:cNvPr>
          <p:cNvSpPr txBox="1">
            <a:spLocks noChangeArrowheads="1"/>
          </p:cNvSpPr>
          <p:nvPr/>
        </p:nvSpPr>
        <p:spPr bwMode="auto">
          <a:xfrm>
            <a:off x="4140387"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78%</a:t>
            </a:r>
          </a:p>
          <a:p>
            <a:pPr algn="ctr"/>
            <a:r>
              <a:rPr lang="en-US" sz="700" dirty="0">
                <a:solidFill>
                  <a:srgbClr val="4D4D4D"/>
                </a:solidFill>
              </a:rPr>
              <a:t>LOREM IPSUM</a:t>
            </a:r>
          </a:p>
        </p:txBody>
      </p:sp>
      <p:sp>
        <p:nvSpPr>
          <p:cNvPr id="34" name="Text Box 10">
            <a:extLst>
              <a:ext uri="{FF2B5EF4-FFF2-40B4-BE49-F238E27FC236}">
                <a16:creationId xmlns:a16="http://schemas.microsoft.com/office/drawing/2014/main" id="{63614F7C-9FFC-4984-97E6-2F3DE701764D}"/>
              </a:ext>
            </a:extLst>
          </p:cNvPr>
          <p:cNvSpPr txBox="1">
            <a:spLocks noChangeArrowheads="1"/>
          </p:cNvSpPr>
          <p:nvPr/>
        </p:nvSpPr>
        <p:spPr bwMode="auto">
          <a:xfrm rot="16200000">
            <a:off x="42328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35" name="Freeform 236">
            <a:extLst>
              <a:ext uri="{FF2B5EF4-FFF2-40B4-BE49-F238E27FC236}">
                <a16:creationId xmlns:a16="http://schemas.microsoft.com/office/drawing/2014/main" id="{6C495387-DBBF-4E44-ACD5-29FA788A5B21}"/>
              </a:ext>
            </a:extLst>
          </p:cNvPr>
          <p:cNvSpPr>
            <a:spLocks noChangeAspect="1" noEditPoints="1"/>
          </p:cNvSpPr>
          <p:nvPr/>
        </p:nvSpPr>
        <p:spPr bwMode="auto">
          <a:xfrm>
            <a:off x="4118859" y="5025097"/>
            <a:ext cx="274320" cy="27432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Rectangle: Rounded Corners 37">
            <a:extLst>
              <a:ext uri="{FF2B5EF4-FFF2-40B4-BE49-F238E27FC236}">
                <a16:creationId xmlns:a16="http://schemas.microsoft.com/office/drawing/2014/main" id="{D83722DD-8294-4885-906F-E503994A2EBF}"/>
              </a:ext>
            </a:extLst>
          </p:cNvPr>
          <p:cNvSpPr/>
          <p:nvPr/>
        </p:nvSpPr>
        <p:spPr>
          <a:xfrm>
            <a:off x="527100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86B61808-262C-4407-A75D-1017E3B37BDC}"/>
              </a:ext>
            </a:extLst>
          </p:cNvPr>
          <p:cNvSpPr/>
          <p:nvPr/>
        </p:nvSpPr>
        <p:spPr>
          <a:xfrm>
            <a:off x="5271003" y="3200400"/>
            <a:ext cx="762000" cy="2157669"/>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CEBDCF88-8158-4951-B63E-27017630F714}"/>
              </a:ext>
            </a:extLst>
          </p:cNvPr>
          <p:cNvSpPr/>
          <p:nvPr/>
        </p:nvSpPr>
        <p:spPr>
          <a:xfrm>
            <a:off x="527100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2709A51-79D0-4824-8B40-C689D8D69E59}"/>
              </a:ext>
            </a:extLst>
          </p:cNvPr>
          <p:cNvSpPr>
            <a:spLocks noChangeAspect="1"/>
          </p:cNvSpPr>
          <p:nvPr/>
        </p:nvSpPr>
        <p:spPr>
          <a:xfrm>
            <a:off x="524357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E4C72A7-BDC8-4507-A3FF-B9134D5138A8}"/>
              </a:ext>
            </a:extLst>
          </p:cNvPr>
          <p:cNvSpPr txBox="1">
            <a:spLocks noChangeArrowheads="1"/>
          </p:cNvSpPr>
          <p:nvPr/>
        </p:nvSpPr>
        <p:spPr bwMode="auto">
          <a:xfrm>
            <a:off x="5307509" y="1843340"/>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53%</a:t>
            </a:r>
          </a:p>
          <a:p>
            <a:pPr algn="ctr"/>
            <a:r>
              <a:rPr lang="en-US" sz="700" dirty="0">
                <a:solidFill>
                  <a:srgbClr val="4D4D4D"/>
                </a:solidFill>
              </a:rPr>
              <a:t>LOREM IPSUM</a:t>
            </a:r>
          </a:p>
        </p:txBody>
      </p:sp>
      <p:sp>
        <p:nvSpPr>
          <p:cNvPr id="43" name="Text Box 10">
            <a:extLst>
              <a:ext uri="{FF2B5EF4-FFF2-40B4-BE49-F238E27FC236}">
                <a16:creationId xmlns:a16="http://schemas.microsoft.com/office/drawing/2014/main" id="{FF43420D-0F63-4FCC-89EF-658C15C8F1CD}"/>
              </a:ext>
            </a:extLst>
          </p:cNvPr>
          <p:cNvSpPr txBox="1">
            <a:spLocks noChangeArrowheads="1"/>
          </p:cNvSpPr>
          <p:nvPr/>
        </p:nvSpPr>
        <p:spPr bwMode="auto">
          <a:xfrm rot="16200000">
            <a:off x="542161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6" name="Rectangle: Rounded Corners 45">
            <a:extLst>
              <a:ext uri="{FF2B5EF4-FFF2-40B4-BE49-F238E27FC236}">
                <a16:creationId xmlns:a16="http://schemas.microsoft.com/office/drawing/2014/main" id="{A94BC21E-72E8-4D5F-AB97-1B7FFD1E579E}"/>
              </a:ext>
            </a:extLst>
          </p:cNvPr>
          <p:cNvSpPr/>
          <p:nvPr/>
        </p:nvSpPr>
        <p:spPr>
          <a:xfrm>
            <a:off x="645972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8333A8FE-1296-404B-8618-DA5D9087C976}"/>
              </a:ext>
            </a:extLst>
          </p:cNvPr>
          <p:cNvSpPr/>
          <p:nvPr/>
        </p:nvSpPr>
        <p:spPr>
          <a:xfrm>
            <a:off x="6459723" y="3733800"/>
            <a:ext cx="762000" cy="1624270"/>
          </a:xfrm>
          <a:prstGeom prst="rect">
            <a:avLst/>
          </a:prstGeom>
          <a:solidFill>
            <a:srgbClr val="EF9D27"/>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4E7D821F-0A1D-4576-8BAA-7AC67B1BBE0B}"/>
              </a:ext>
            </a:extLst>
          </p:cNvPr>
          <p:cNvSpPr/>
          <p:nvPr/>
        </p:nvSpPr>
        <p:spPr>
          <a:xfrm>
            <a:off x="645972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AB1B42C5-3E37-4F2F-8CF3-0029CC2E573D}"/>
              </a:ext>
            </a:extLst>
          </p:cNvPr>
          <p:cNvSpPr>
            <a:spLocks noChangeAspect="1"/>
          </p:cNvSpPr>
          <p:nvPr/>
        </p:nvSpPr>
        <p:spPr>
          <a:xfrm>
            <a:off x="643229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2C898742-9517-4090-9080-76A82D2B0A10}"/>
              </a:ext>
            </a:extLst>
          </p:cNvPr>
          <p:cNvSpPr txBox="1">
            <a:spLocks noChangeArrowheads="1"/>
          </p:cNvSpPr>
          <p:nvPr/>
        </p:nvSpPr>
        <p:spPr bwMode="auto">
          <a:xfrm>
            <a:off x="649622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37%</a:t>
            </a:r>
          </a:p>
          <a:p>
            <a:pPr algn="ctr"/>
            <a:r>
              <a:rPr lang="en-US" sz="700" dirty="0">
                <a:solidFill>
                  <a:srgbClr val="4D4D4D"/>
                </a:solidFill>
              </a:rPr>
              <a:t>LOREM IPSUM</a:t>
            </a:r>
          </a:p>
        </p:txBody>
      </p:sp>
      <p:sp>
        <p:nvSpPr>
          <p:cNvPr id="51" name="Text Box 10">
            <a:extLst>
              <a:ext uri="{FF2B5EF4-FFF2-40B4-BE49-F238E27FC236}">
                <a16:creationId xmlns:a16="http://schemas.microsoft.com/office/drawing/2014/main" id="{68B7DFBF-C18D-4244-A5F0-044848EA3773}"/>
              </a:ext>
            </a:extLst>
          </p:cNvPr>
          <p:cNvSpPr txBox="1">
            <a:spLocks noChangeArrowheads="1"/>
          </p:cNvSpPr>
          <p:nvPr/>
        </p:nvSpPr>
        <p:spPr bwMode="auto">
          <a:xfrm rot="16200000">
            <a:off x="661033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54" name="Rectangle: Rounded Corners 53">
            <a:extLst>
              <a:ext uri="{FF2B5EF4-FFF2-40B4-BE49-F238E27FC236}">
                <a16:creationId xmlns:a16="http://schemas.microsoft.com/office/drawing/2014/main" id="{C36EE9BC-4248-4E26-83C8-B352BA8A8DA5}"/>
              </a:ext>
            </a:extLst>
          </p:cNvPr>
          <p:cNvSpPr/>
          <p:nvPr/>
        </p:nvSpPr>
        <p:spPr>
          <a:xfrm>
            <a:off x="764844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C9089B5E-AAC5-474E-92B6-E797B64D569B}"/>
              </a:ext>
            </a:extLst>
          </p:cNvPr>
          <p:cNvSpPr/>
          <p:nvPr/>
        </p:nvSpPr>
        <p:spPr>
          <a:xfrm>
            <a:off x="7648443" y="2743200"/>
            <a:ext cx="762000" cy="2614870"/>
          </a:xfrm>
          <a:prstGeom prst="rect">
            <a:avLst/>
          </a:prstGeom>
          <a:solidFill>
            <a:srgbClr val="D34132"/>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1AA80C63-3EA2-42BE-AFCB-AD00BDF02BD4}"/>
              </a:ext>
            </a:extLst>
          </p:cNvPr>
          <p:cNvSpPr/>
          <p:nvPr/>
        </p:nvSpPr>
        <p:spPr>
          <a:xfrm>
            <a:off x="764844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A6A1418-D5AA-4752-9517-F7AA3AF9D6EA}"/>
              </a:ext>
            </a:extLst>
          </p:cNvPr>
          <p:cNvSpPr>
            <a:spLocks noChangeAspect="1"/>
          </p:cNvSpPr>
          <p:nvPr/>
        </p:nvSpPr>
        <p:spPr>
          <a:xfrm>
            <a:off x="762101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F303ACFB-C928-4C7D-8BCB-BB9AD95247AF}"/>
              </a:ext>
            </a:extLst>
          </p:cNvPr>
          <p:cNvSpPr txBox="1">
            <a:spLocks noChangeArrowheads="1"/>
          </p:cNvSpPr>
          <p:nvPr/>
        </p:nvSpPr>
        <p:spPr bwMode="auto">
          <a:xfrm>
            <a:off x="768494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76%</a:t>
            </a:r>
          </a:p>
          <a:p>
            <a:pPr algn="ctr"/>
            <a:r>
              <a:rPr lang="en-US" sz="700" dirty="0">
                <a:solidFill>
                  <a:srgbClr val="4D4D4D"/>
                </a:solidFill>
              </a:rPr>
              <a:t>LOREM IPSUM</a:t>
            </a:r>
          </a:p>
        </p:txBody>
      </p:sp>
      <p:sp>
        <p:nvSpPr>
          <p:cNvPr id="59" name="Text Box 10">
            <a:extLst>
              <a:ext uri="{FF2B5EF4-FFF2-40B4-BE49-F238E27FC236}">
                <a16:creationId xmlns:a16="http://schemas.microsoft.com/office/drawing/2014/main" id="{B395264F-0AB9-4F2A-B0D8-A5BDA62FE2E1}"/>
              </a:ext>
            </a:extLst>
          </p:cNvPr>
          <p:cNvSpPr txBox="1">
            <a:spLocks noChangeArrowheads="1"/>
          </p:cNvSpPr>
          <p:nvPr/>
        </p:nvSpPr>
        <p:spPr bwMode="auto">
          <a:xfrm rot="16200000">
            <a:off x="779905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2" name="Rectangle: Rounded Corners 61">
            <a:extLst>
              <a:ext uri="{FF2B5EF4-FFF2-40B4-BE49-F238E27FC236}">
                <a16:creationId xmlns:a16="http://schemas.microsoft.com/office/drawing/2014/main" id="{FA52D4FE-04F1-4AA3-ACA3-FCFBB6345FC0}"/>
              </a:ext>
            </a:extLst>
          </p:cNvPr>
          <p:cNvSpPr/>
          <p:nvPr/>
        </p:nvSpPr>
        <p:spPr>
          <a:xfrm>
            <a:off x="883716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51CC0BB4-B923-4854-9DD4-5212E7455504}"/>
              </a:ext>
            </a:extLst>
          </p:cNvPr>
          <p:cNvSpPr/>
          <p:nvPr/>
        </p:nvSpPr>
        <p:spPr>
          <a:xfrm>
            <a:off x="8837163" y="2359899"/>
            <a:ext cx="762000" cy="2998171"/>
          </a:xfrm>
          <a:prstGeom prst="rect">
            <a:avLst/>
          </a:prstGeom>
          <a:solidFill>
            <a:srgbClr val="564267"/>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Freeform: Shape 63">
            <a:extLst>
              <a:ext uri="{FF2B5EF4-FFF2-40B4-BE49-F238E27FC236}">
                <a16:creationId xmlns:a16="http://schemas.microsoft.com/office/drawing/2014/main" id="{F82FC587-9767-4CD6-93F6-99B564A6890C}"/>
              </a:ext>
            </a:extLst>
          </p:cNvPr>
          <p:cNvSpPr/>
          <p:nvPr/>
        </p:nvSpPr>
        <p:spPr>
          <a:xfrm>
            <a:off x="883716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9453808-AF95-4E52-B296-581C11E68D1D}"/>
              </a:ext>
            </a:extLst>
          </p:cNvPr>
          <p:cNvSpPr>
            <a:spLocks noChangeAspect="1"/>
          </p:cNvSpPr>
          <p:nvPr/>
        </p:nvSpPr>
        <p:spPr>
          <a:xfrm>
            <a:off x="880973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9A991490-4BF1-4068-8CF0-49A63F7C3893}"/>
              </a:ext>
            </a:extLst>
          </p:cNvPr>
          <p:cNvSpPr txBox="1">
            <a:spLocks noChangeArrowheads="1"/>
          </p:cNvSpPr>
          <p:nvPr/>
        </p:nvSpPr>
        <p:spPr bwMode="auto">
          <a:xfrm>
            <a:off x="887366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85%</a:t>
            </a:r>
          </a:p>
          <a:p>
            <a:pPr algn="ctr"/>
            <a:r>
              <a:rPr lang="en-US" sz="700" dirty="0">
                <a:solidFill>
                  <a:srgbClr val="4D4D4D"/>
                </a:solidFill>
              </a:rPr>
              <a:t>LOREM IPSUM</a:t>
            </a:r>
          </a:p>
        </p:txBody>
      </p:sp>
      <p:sp>
        <p:nvSpPr>
          <p:cNvPr id="67" name="Text Box 10">
            <a:extLst>
              <a:ext uri="{FF2B5EF4-FFF2-40B4-BE49-F238E27FC236}">
                <a16:creationId xmlns:a16="http://schemas.microsoft.com/office/drawing/2014/main" id="{535D987F-2C75-4FD8-95E4-524133476DE6}"/>
              </a:ext>
            </a:extLst>
          </p:cNvPr>
          <p:cNvSpPr txBox="1">
            <a:spLocks noChangeArrowheads="1"/>
          </p:cNvSpPr>
          <p:nvPr/>
        </p:nvSpPr>
        <p:spPr bwMode="auto">
          <a:xfrm rot="16200000">
            <a:off x="898777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70" name="Rectangle: Rounded Corners 69">
            <a:extLst>
              <a:ext uri="{FF2B5EF4-FFF2-40B4-BE49-F238E27FC236}">
                <a16:creationId xmlns:a16="http://schemas.microsoft.com/office/drawing/2014/main" id="{1DA24733-BC41-450C-A311-3D92722F7A55}"/>
              </a:ext>
            </a:extLst>
          </p:cNvPr>
          <p:cNvSpPr/>
          <p:nvPr/>
        </p:nvSpPr>
        <p:spPr>
          <a:xfrm>
            <a:off x="100258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7276CFA1-4A46-40F5-810A-A3D3B704831F}"/>
              </a:ext>
            </a:extLst>
          </p:cNvPr>
          <p:cNvSpPr/>
          <p:nvPr/>
        </p:nvSpPr>
        <p:spPr>
          <a:xfrm>
            <a:off x="10025883" y="3276600"/>
            <a:ext cx="762000" cy="2081469"/>
          </a:xfrm>
          <a:prstGeom prst="rect">
            <a:avLst/>
          </a:prstGeom>
          <a:solidFill>
            <a:srgbClr val="686868"/>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Shape 71">
            <a:extLst>
              <a:ext uri="{FF2B5EF4-FFF2-40B4-BE49-F238E27FC236}">
                <a16:creationId xmlns:a16="http://schemas.microsoft.com/office/drawing/2014/main" id="{C5E63B4E-C525-42F0-A003-8370CBA0C0DD}"/>
              </a:ext>
            </a:extLst>
          </p:cNvPr>
          <p:cNvSpPr/>
          <p:nvPr/>
        </p:nvSpPr>
        <p:spPr>
          <a:xfrm>
            <a:off x="100258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B20D3F7-5AF9-4401-A9E7-DDF8D1F4AFFA}"/>
              </a:ext>
            </a:extLst>
          </p:cNvPr>
          <p:cNvSpPr>
            <a:spLocks noChangeAspect="1"/>
          </p:cNvSpPr>
          <p:nvPr/>
        </p:nvSpPr>
        <p:spPr>
          <a:xfrm>
            <a:off x="99984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a:extLst>
              <a:ext uri="{FF2B5EF4-FFF2-40B4-BE49-F238E27FC236}">
                <a16:creationId xmlns:a16="http://schemas.microsoft.com/office/drawing/2014/main" id="{31F4A911-20E8-4090-BCD8-C404F4417528}"/>
              </a:ext>
            </a:extLst>
          </p:cNvPr>
          <p:cNvSpPr txBox="1">
            <a:spLocks noChangeArrowheads="1"/>
          </p:cNvSpPr>
          <p:nvPr/>
        </p:nvSpPr>
        <p:spPr bwMode="auto">
          <a:xfrm>
            <a:off x="10057256"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50%</a:t>
            </a:r>
          </a:p>
          <a:p>
            <a:pPr algn="ctr"/>
            <a:r>
              <a:rPr lang="en-US" sz="700" dirty="0">
                <a:solidFill>
                  <a:srgbClr val="4D4D4D"/>
                </a:solidFill>
              </a:rPr>
              <a:t>LOREM IPSUM</a:t>
            </a:r>
          </a:p>
        </p:txBody>
      </p:sp>
      <p:sp>
        <p:nvSpPr>
          <p:cNvPr id="75" name="Text Box 10">
            <a:extLst>
              <a:ext uri="{FF2B5EF4-FFF2-40B4-BE49-F238E27FC236}">
                <a16:creationId xmlns:a16="http://schemas.microsoft.com/office/drawing/2014/main" id="{FA9AFC24-E7F1-419B-A721-3C8E6D9C36D1}"/>
              </a:ext>
            </a:extLst>
          </p:cNvPr>
          <p:cNvSpPr txBox="1">
            <a:spLocks noChangeArrowheads="1"/>
          </p:cNvSpPr>
          <p:nvPr/>
        </p:nvSpPr>
        <p:spPr bwMode="auto">
          <a:xfrm rot="16200000">
            <a:off x="101764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cxnSp>
        <p:nvCxnSpPr>
          <p:cNvPr id="78" name="Straight Connector 77">
            <a:extLst>
              <a:ext uri="{FF2B5EF4-FFF2-40B4-BE49-F238E27FC236}">
                <a16:creationId xmlns:a16="http://schemas.microsoft.com/office/drawing/2014/main" id="{C366D2E5-FCE9-40BD-9328-5DFC58743F5B}"/>
              </a:ext>
            </a:extLst>
          </p:cNvPr>
          <p:cNvCxnSpPr/>
          <p:nvPr/>
        </p:nvCxnSpPr>
        <p:spPr>
          <a:xfrm>
            <a:off x="3505200" y="2556217"/>
            <a:ext cx="0" cy="2743200"/>
          </a:xfrm>
          <a:prstGeom prst="line">
            <a:avLst/>
          </a:prstGeom>
          <a:ln w="19050">
            <a:solidFill>
              <a:srgbClr val="4C4F54"/>
            </a:solidFill>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64A7A935-7C0D-4E80-BFEB-2BB144CD339B}"/>
              </a:ext>
            </a:extLst>
          </p:cNvPr>
          <p:cNvSpPr txBox="1"/>
          <p:nvPr/>
        </p:nvSpPr>
        <p:spPr>
          <a:xfrm>
            <a:off x="493936" y="2388934"/>
            <a:ext cx="2623833" cy="3077766"/>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 Sit Amet Consectetur</a:t>
            </a:r>
          </a:p>
          <a:p>
            <a:endParaRPr lang="en-US"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80" name="Freeform 43">
            <a:extLst>
              <a:ext uri="{FF2B5EF4-FFF2-40B4-BE49-F238E27FC236}">
                <a16:creationId xmlns:a16="http://schemas.microsoft.com/office/drawing/2014/main" id="{4ACFDFB9-885F-423E-AD51-DB9A16290756}"/>
              </a:ext>
            </a:extLst>
          </p:cNvPr>
          <p:cNvSpPr>
            <a:spLocks noChangeAspect="1" noEditPoints="1"/>
          </p:cNvSpPr>
          <p:nvPr/>
        </p:nvSpPr>
        <p:spPr bwMode="auto">
          <a:xfrm>
            <a:off x="6509797" y="5018424"/>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1" name="Freeform 33">
            <a:extLst>
              <a:ext uri="{FF2B5EF4-FFF2-40B4-BE49-F238E27FC236}">
                <a16:creationId xmlns:a16="http://schemas.microsoft.com/office/drawing/2014/main" id="{062859ED-7B54-425E-829C-15EB6EF66AA4}"/>
              </a:ext>
            </a:extLst>
          </p:cNvPr>
          <p:cNvSpPr>
            <a:spLocks noChangeAspect="1" noEditPoints="1"/>
          </p:cNvSpPr>
          <p:nvPr/>
        </p:nvSpPr>
        <p:spPr bwMode="auto">
          <a:xfrm>
            <a:off x="5302309" y="5007271"/>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82" name="Group 72">
            <a:extLst>
              <a:ext uri="{FF2B5EF4-FFF2-40B4-BE49-F238E27FC236}">
                <a16:creationId xmlns:a16="http://schemas.microsoft.com/office/drawing/2014/main" id="{6F1B595E-B484-4335-9DC2-54C57B578454}"/>
              </a:ext>
            </a:extLst>
          </p:cNvPr>
          <p:cNvGrpSpPr>
            <a:grpSpLocks noChangeAspect="1"/>
          </p:cNvGrpSpPr>
          <p:nvPr/>
        </p:nvGrpSpPr>
        <p:grpSpPr>
          <a:xfrm>
            <a:off x="8867406" y="4988316"/>
            <a:ext cx="290456" cy="274320"/>
            <a:chOff x="5530851" y="1866899"/>
            <a:chExt cx="285750" cy="269875"/>
          </a:xfrm>
          <a:solidFill>
            <a:srgbClr val="4D4D4D"/>
          </a:solidFill>
        </p:grpSpPr>
        <p:sp>
          <p:nvSpPr>
            <p:cNvPr id="83" name="Oval 190">
              <a:extLst>
                <a:ext uri="{FF2B5EF4-FFF2-40B4-BE49-F238E27FC236}">
                  <a16:creationId xmlns:a16="http://schemas.microsoft.com/office/drawing/2014/main" id="{717EEC34-BD84-4AE2-8D7D-CF9A095F76A9}"/>
                </a:ext>
              </a:extLst>
            </p:cNvPr>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91">
              <a:extLst>
                <a:ext uri="{FF2B5EF4-FFF2-40B4-BE49-F238E27FC236}">
                  <a16:creationId xmlns:a16="http://schemas.microsoft.com/office/drawing/2014/main" id="{EDF857AE-5D97-48F1-861D-289E5C4D2068}"/>
                </a:ext>
              </a:extLst>
            </p:cNvPr>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75">
            <a:extLst>
              <a:ext uri="{FF2B5EF4-FFF2-40B4-BE49-F238E27FC236}">
                <a16:creationId xmlns:a16="http://schemas.microsoft.com/office/drawing/2014/main" id="{27AADC41-ACBB-467F-B9BC-59CE9B38F60F}"/>
              </a:ext>
            </a:extLst>
          </p:cNvPr>
          <p:cNvGrpSpPr>
            <a:grpSpLocks noChangeAspect="1"/>
          </p:cNvGrpSpPr>
          <p:nvPr/>
        </p:nvGrpSpPr>
        <p:grpSpPr>
          <a:xfrm>
            <a:off x="10098912" y="4988316"/>
            <a:ext cx="218441" cy="274320"/>
            <a:chOff x="6743700" y="2347912"/>
            <a:chExt cx="273050" cy="342900"/>
          </a:xfrm>
          <a:solidFill>
            <a:srgbClr val="4D4D4D"/>
          </a:solidFill>
        </p:grpSpPr>
        <p:sp>
          <p:nvSpPr>
            <p:cNvPr id="86" name="Freeform 268">
              <a:extLst>
                <a:ext uri="{FF2B5EF4-FFF2-40B4-BE49-F238E27FC236}">
                  <a16:creationId xmlns:a16="http://schemas.microsoft.com/office/drawing/2014/main" id="{26E35DC2-9C00-410F-A92E-2572B8B36F1D}"/>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269">
              <a:extLst>
                <a:ext uri="{FF2B5EF4-FFF2-40B4-BE49-F238E27FC236}">
                  <a16:creationId xmlns:a16="http://schemas.microsoft.com/office/drawing/2014/main" id="{C60456B6-C3E2-48FE-AEEF-742E56434430}"/>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159">
            <a:extLst>
              <a:ext uri="{FF2B5EF4-FFF2-40B4-BE49-F238E27FC236}">
                <a16:creationId xmlns:a16="http://schemas.microsoft.com/office/drawing/2014/main" id="{F3513702-F632-4BB9-BC39-7B8E84E342C5}"/>
              </a:ext>
            </a:extLst>
          </p:cNvPr>
          <p:cNvSpPr>
            <a:spLocks noChangeAspect="1" noEditPoints="1"/>
          </p:cNvSpPr>
          <p:nvPr/>
        </p:nvSpPr>
        <p:spPr bwMode="auto">
          <a:xfrm>
            <a:off x="7745440" y="5007271"/>
            <a:ext cx="151598" cy="274320"/>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additive="base">
                                        <p:cTn id="11" dur="750" fill="hold"/>
                                        <p:tgtEl>
                                          <p:spTgt spid="78"/>
                                        </p:tgtEl>
                                        <p:attrNameLst>
                                          <p:attrName>ppt_x</p:attrName>
                                        </p:attrNameLst>
                                      </p:cBhvr>
                                      <p:tavLst>
                                        <p:tav tm="0">
                                          <p:val>
                                            <p:strVal val="1+#ppt_w/2"/>
                                          </p:val>
                                        </p:tav>
                                        <p:tav tm="100000">
                                          <p:val>
                                            <p:strVal val="#ppt_x"/>
                                          </p:val>
                                        </p:tav>
                                      </p:tavLst>
                                    </p:anim>
                                    <p:anim calcmode="lin" valueType="num">
                                      <p:cBhvr additive="base">
                                        <p:cTn id="12" dur="750" fill="hold"/>
                                        <p:tgtEl>
                                          <p:spTgt spid="78"/>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2" presetClass="entr" presetSubtype="1"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Effect transition="in" filter="wipe(up)">
                                      <p:cBhvr>
                                        <p:cTn id="16" dur="1000"/>
                                        <p:tgtEl>
                                          <p:spTgt spid="79"/>
                                        </p:tgtEl>
                                      </p:cBhvr>
                                    </p:animEffect>
                                  </p:childTnLst>
                                </p:cTn>
                              </p:par>
                            </p:childTnLst>
                          </p:cTn>
                        </p:par>
                        <p:par>
                          <p:cTn id="17" fill="hold">
                            <p:stCondLst>
                              <p:cond delay="2250"/>
                            </p:stCondLst>
                            <p:childTnLst>
                              <p:par>
                                <p:cTn id="18" presetID="53" presetClass="entr" presetSubtype="16" fill="hold" grpId="0" nodeType="afterEffect">
                                  <p:stCondLst>
                                    <p:cond delay="0"/>
                                  </p:stCondLst>
                                  <p:childTnLst>
                                    <p:set>
                                      <p:cBhvr>
                                        <p:cTn id="19" dur="1" fill="hold">
                                          <p:stCondLst>
                                            <p:cond delay="0"/>
                                          </p:stCondLst>
                                        </p:cTn>
                                        <p:tgtEl>
                                          <p:spTgt spid="31"/>
                                        </p:tgtEl>
                                        <p:attrNameLst>
                                          <p:attrName>style.visibility</p:attrName>
                                        </p:attrNameLst>
                                      </p:cBhvr>
                                      <p:to>
                                        <p:strVal val="visible"/>
                                      </p:to>
                                    </p:set>
                                    <p:anim calcmode="lin" valueType="num">
                                      <p:cBhvr>
                                        <p:cTn id="20" dur="500" fill="hold"/>
                                        <p:tgtEl>
                                          <p:spTgt spid="31"/>
                                        </p:tgtEl>
                                        <p:attrNameLst>
                                          <p:attrName>ppt_w</p:attrName>
                                        </p:attrNameLst>
                                      </p:cBhvr>
                                      <p:tavLst>
                                        <p:tav tm="0">
                                          <p:val>
                                            <p:fltVal val="0"/>
                                          </p:val>
                                        </p:tav>
                                        <p:tav tm="100000">
                                          <p:val>
                                            <p:strVal val="#ppt_w"/>
                                          </p:val>
                                        </p:tav>
                                      </p:tavLst>
                                    </p:anim>
                                    <p:anim calcmode="lin" valueType="num">
                                      <p:cBhvr>
                                        <p:cTn id="21" dur="500" fill="hold"/>
                                        <p:tgtEl>
                                          <p:spTgt spid="31"/>
                                        </p:tgtEl>
                                        <p:attrNameLst>
                                          <p:attrName>ppt_h</p:attrName>
                                        </p:attrNameLst>
                                      </p:cBhvr>
                                      <p:tavLst>
                                        <p:tav tm="0">
                                          <p:val>
                                            <p:fltVal val="0"/>
                                          </p:val>
                                        </p:tav>
                                        <p:tav tm="100000">
                                          <p:val>
                                            <p:strVal val="#ppt_h"/>
                                          </p:val>
                                        </p:tav>
                                      </p:tavLst>
                                    </p:anim>
                                    <p:animEffect transition="in" filter="fade">
                                      <p:cBhvr>
                                        <p:cTn id="22" dur="500"/>
                                        <p:tgtEl>
                                          <p:spTgt spid="31"/>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500" fill="hold"/>
                                        <p:tgtEl>
                                          <p:spTgt spid="32"/>
                                        </p:tgtEl>
                                        <p:attrNameLst>
                                          <p:attrName>ppt_w</p:attrName>
                                        </p:attrNameLst>
                                      </p:cBhvr>
                                      <p:tavLst>
                                        <p:tav tm="0">
                                          <p:val>
                                            <p:fltVal val="0"/>
                                          </p:val>
                                        </p:tav>
                                        <p:tav tm="100000">
                                          <p:val>
                                            <p:strVal val="#ppt_w"/>
                                          </p:val>
                                        </p:tav>
                                      </p:tavLst>
                                    </p:anim>
                                    <p:anim calcmode="lin" valueType="num">
                                      <p:cBhvr>
                                        <p:cTn id="26" dur="500" fill="hold"/>
                                        <p:tgtEl>
                                          <p:spTgt spid="32"/>
                                        </p:tgtEl>
                                        <p:attrNameLst>
                                          <p:attrName>ppt_h</p:attrName>
                                        </p:attrNameLst>
                                      </p:cBhvr>
                                      <p:tavLst>
                                        <p:tav tm="0">
                                          <p:val>
                                            <p:fltVal val="0"/>
                                          </p:val>
                                        </p:tav>
                                        <p:tav tm="100000">
                                          <p:val>
                                            <p:strVal val="#ppt_h"/>
                                          </p:val>
                                        </p:tav>
                                      </p:tavLst>
                                    </p:anim>
                                    <p:animEffect transition="in" filter="fade">
                                      <p:cBhvr>
                                        <p:cTn id="27" dur="500"/>
                                        <p:tgtEl>
                                          <p:spTgt spid="32"/>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 calcmode="lin" valueType="num">
                                      <p:cBhvr>
                                        <p:cTn id="30" dur="500" fill="hold"/>
                                        <p:tgtEl>
                                          <p:spTgt spid="29"/>
                                        </p:tgtEl>
                                        <p:attrNameLst>
                                          <p:attrName>ppt_w</p:attrName>
                                        </p:attrNameLst>
                                      </p:cBhvr>
                                      <p:tavLst>
                                        <p:tav tm="0">
                                          <p:val>
                                            <p:fltVal val="0"/>
                                          </p:val>
                                        </p:tav>
                                        <p:tav tm="100000">
                                          <p:val>
                                            <p:strVal val="#ppt_w"/>
                                          </p:val>
                                        </p:tav>
                                      </p:tavLst>
                                    </p:anim>
                                    <p:anim calcmode="lin" valueType="num">
                                      <p:cBhvr>
                                        <p:cTn id="31" dur="500" fill="hold"/>
                                        <p:tgtEl>
                                          <p:spTgt spid="29"/>
                                        </p:tgtEl>
                                        <p:attrNameLst>
                                          <p:attrName>ppt_h</p:attrName>
                                        </p:attrNameLst>
                                      </p:cBhvr>
                                      <p:tavLst>
                                        <p:tav tm="0">
                                          <p:val>
                                            <p:fltVal val="0"/>
                                          </p:val>
                                        </p:tav>
                                        <p:tav tm="100000">
                                          <p:val>
                                            <p:strVal val="#ppt_h"/>
                                          </p:val>
                                        </p:tav>
                                      </p:tavLst>
                                    </p:anim>
                                    <p:animEffect transition="in" filter="fade">
                                      <p:cBhvr>
                                        <p:cTn id="32" dur="500"/>
                                        <p:tgtEl>
                                          <p:spTgt spid="29"/>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35"/>
                                        </p:tgtEl>
                                        <p:attrNameLst>
                                          <p:attrName>style.visibility</p:attrName>
                                        </p:attrNameLst>
                                      </p:cBhvr>
                                      <p:to>
                                        <p:strVal val="visible"/>
                                      </p:to>
                                    </p:set>
                                    <p:anim calcmode="lin" valueType="num">
                                      <p:cBhvr>
                                        <p:cTn id="36" dur="500" fill="hold"/>
                                        <p:tgtEl>
                                          <p:spTgt spid="35"/>
                                        </p:tgtEl>
                                        <p:attrNameLst>
                                          <p:attrName>ppt_w</p:attrName>
                                        </p:attrNameLst>
                                      </p:cBhvr>
                                      <p:tavLst>
                                        <p:tav tm="0">
                                          <p:val>
                                            <p:fltVal val="0"/>
                                          </p:val>
                                        </p:tav>
                                        <p:tav tm="100000">
                                          <p:val>
                                            <p:strVal val="#ppt_w"/>
                                          </p:val>
                                        </p:tav>
                                      </p:tavLst>
                                    </p:anim>
                                    <p:anim calcmode="lin" valueType="num">
                                      <p:cBhvr>
                                        <p:cTn id="37" dur="500" fill="hold"/>
                                        <p:tgtEl>
                                          <p:spTgt spid="35"/>
                                        </p:tgtEl>
                                        <p:attrNameLst>
                                          <p:attrName>ppt_h</p:attrName>
                                        </p:attrNameLst>
                                      </p:cBhvr>
                                      <p:tavLst>
                                        <p:tav tm="0">
                                          <p:val>
                                            <p:fltVal val="0"/>
                                          </p:val>
                                        </p:tav>
                                        <p:tav tm="100000">
                                          <p:val>
                                            <p:strVal val="#ppt_h"/>
                                          </p:val>
                                        </p:tav>
                                      </p:tavLst>
                                    </p:anim>
                                    <p:animEffect transition="in" filter="fade">
                                      <p:cBhvr>
                                        <p:cTn id="38" dur="500"/>
                                        <p:tgtEl>
                                          <p:spTgt spid="35"/>
                                        </p:tgtEl>
                                      </p:cBhvr>
                                    </p:animEffect>
                                  </p:childTnLst>
                                </p:cTn>
                              </p:par>
                            </p:childTnLst>
                          </p:cTn>
                        </p:par>
                        <p:par>
                          <p:cTn id="39" fill="hold">
                            <p:stCondLst>
                              <p:cond delay="3250"/>
                            </p:stCondLst>
                            <p:childTnLst>
                              <p:par>
                                <p:cTn id="40" presetID="42" presetClass="entr" presetSubtype="0"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1000"/>
                                        <p:tgtEl>
                                          <p:spTgt spid="34"/>
                                        </p:tgtEl>
                                      </p:cBhvr>
                                    </p:animEffect>
                                    <p:anim calcmode="lin" valueType="num">
                                      <p:cBhvr>
                                        <p:cTn id="43" dur="1000" fill="hold"/>
                                        <p:tgtEl>
                                          <p:spTgt spid="34"/>
                                        </p:tgtEl>
                                        <p:attrNameLst>
                                          <p:attrName>ppt_x</p:attrName>
                                        </p:attrNameLst>
                                      </p:cBhvr>
                                      <p:tavLst>
                                        <p:tav tm="0">
                                          <p:val>
                                            <p:strVal val="#ppt_x"/>
                                          </p:val>
                                        </p:tav>
                                        <p:tav tm="100000">
                                          <p:val>
                                            <p:strVal val="#ppt_x"/>
                                          </p:val>
                                        </p:tav>
                                      </p:tavLst>
                                    </p:anim>
                                    <p:anim calcmode="lin" valueType="num">
                                      <p:cBhvr>
                                        <p:cTn id="44" dur="1000" fill="hold"/>
                                        <p:tgtEl>
                                          <p:spTgt spid="34"/>
                                        </p:tgtEl>
                                        <p:attrNameLst>
                                          <p:attrName>ppt_y</p:attrName>
                                        </p:attrNameLst>
                                      </p:cBhvr>
                                      <p:tavLst>
                                        <p:tav tm="0">
                                          <p:val>
                                            <p:strVal val="#ppt_y+.1"/>
                                          </p:val>
                                        </p:tav>
                                        <p:tav tm="100000">
                                          <p:val>
                                            <p:strVal val="#ppt_y"/>
                                          </p:val>
                                        </p:tav>
                                      </p:tavLst>
                                    </p:anim>
                                  </p:childTnLst>
                                </p:cTn>
                              </p:par>
                            </p:childTnLst>
                          </p:cTn>
                        </p:par>
                        <p:par>
                          <p:cTn id="45" fill="hold">
                            <p:stCondLst>
                              <p:cond delay="4250"/>
                            </p:stCondLst>
                            <p:childTnLst>
                              <p:par>
                                <p:cTn id="46" presetID="22" presetClass="entr" presetSubtype="4"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wipe(down)">
                                      <p:cBhvr>
                                        <p:cTn id="48" dur="1000"/>
                                        <p:tgtEl>
                                          <p:spTgt spid="28"/>
                                        </p:tgtEl>
                                      </p:cBhvr>
                                    </p:animEffect>
                                  </p:childTnLst>
                                </p:cTn>
                              </p:par>
                              <p:par>
                                <p:cTn id="49" presetID="42" presetClass="entr" presetSubtype="0"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fade">
                                      <p:cBhvr>
                                        <p:cTn id="51" dur="1000"/>
                                        <p:tgtEl>
                                          <p:spTgt spid="33"/>
                                        </p:tgtEl>
                                      </p:cBhvr>
                                    </p:animEffect>
                                    <p:anim calcmode="lin" valueType="num">
                                      <p:cBhvr>
                                        <p:cTn id="52" dur="1000" fill="hold"/>
                                        <p:tgtEl>
                                          <p:spTgt spid="33"/>
                                        </p:tgtEl>
                                        <p:attrNameLst>
                                          <p:attrName>ppt_x</p:attrName>
                                        </p:attrNameLst>
                                      </p:cBhvr>
                                      <p:tavLst>
                                        <p:tav tm="0">
                                          <p:val>
                                            <p:strVal val="#ppt_x"/>
                                          </p:val>
                                        </p:tav>
                                        <p:tav tm="100000">
                                          <p:val>
                                            <p:strVal val="#ppt_x"/>
                                          </p:val>
                                        </p:tav>
                                      </p:tavLst>
                                    </p:anim>
                                    <p:anim calcmode="lin" valueType="num">
                                      <p:cBhvr>
                                        <p:cTn id="53" dur="1000" fill="hold"/>
                                        <p:tgtEl>
                                          <p:spTgt spid="33"/>
                                        </p:tgtEl>
                                        <p:attrNameLst>
                                          <p:attrName>ppt_y</p:attrName>
                                        </p:attrNameLst>
                                      </p:cBhvr>
                                      <p:tavLst>
                                        <p:tav tm="0">
                                          <p:val>
                                            <p:strVal val="#ppt_y+.1"/>
                                          </p:val>
                                        </p:tav>
                                        <p:tav tm="100000">
                                          <p:val>
                                            <p:strVal val="#ppt_y"/>
                                          </p:val>
                                        </p:tav>
                                      </p:tavLst>
                                    </p:anim>
                                  </p:childTnLst>
                                </p:cTn>
                              </p:par>
                            </p:childTnLst>
                          </p:cTn>
                        </p:par>
                        <p:par>
                          <p:cTn id="54" fill="hold">
                            <p:stCondLst>
                              <p:cond delay="5250"/>
                            </p:stCondLst>
                            <p:childTnLst>
                              <p:par>
                                <p:cTn id="55" presetID="53" presetClass="entr" presetSubtype="16" fill="hold" grpId="0" nodeType="afterEffect">
                                  <p:stCondLst>
                                    <p:cond delay="0"/>
                                  </p:stCondLst>
                                  <p:childTnLst>
                                    <p:set>
                                      <p:cBhvr>
                                        <p:cTn id="56" dur="1" fill="hold">
                                          <p:stCondLst>
                                            <p:cond delay="0"/>
                                          </p:stCondLst>
                                        </p:cTn>
                                        <p:tgtEl>
                                          <p:spTgt spid="41"/>
                                        </p:tgtEl>
                                        <p:attrNameLst>
                                          <p:attrName>style.visibility</p:attrName>
                                        </p:attrNameLst>
                                      </p:cBhvr>
                                      <p:to>
                                        <p:strVal val="visible"/>
                                      </p:to>
                                    </p:set>
                                    <p:anim calcmode="lin" valueType="num">
                                      <p:cBhvr>
                                        <p:cTn id="57" dur="500" fill="hold"/>
                                        <p:tgtEl>
                                          <p:spTgt spid="41"/>
                                        </p:tgtEl>
                                        <p:attrNameLst>
                                          <p:attrName>ppt_w</p:attrName>
                                        </p:attrNameLst>
                                      </p:cBhvr>
                                      <p:tavLst>
                                        <p:tav tm="0">
                                          <p:val>
                                            <p:fltVal val="0"/>
                                          </p:val>
                                        </p:tav>
                                        <p:tav tm="100000">
                                          <p:val>
                                            <p:strVal val="#ppt_w"/>
                                          </p:val>
                                        </p:tav>
                                      </p:tavLst>
                                    </p:anim>
                                    <p:anim calcmode="lin" valueType="num">
                                      <p:cBhvr>
                                        <p:cTn id="58" dur="500" fill="hold"/>
                                        <p:tgtEl>
                                          <p:spTgt spid="41"/>
                                        </p:tgtEl>
                                        <p:attrNameLst>
                                          <p:attrName>ppt_h</p:attrName>
                                        </p:attrNameLst>
                                      </p:cBhvr>
                                      <p:tavLst>
                                        <p:tav tm="0">
                                          <p:val>
                                            <p:fltVal val="0"/>
                                          </p:val>
                                        </p:tav>
                                        <p:tav tm="100000">
                                          <p:val>
                                            <p:strVal val="#ppt_h"/>
                                          </p:val>
                                        </p:tav>
                                      </p:tavLst>
                                    </p:anim>
                                    <p:animEffect transition="in" filter="fade">
                                      <p:cBhvr>
                                        <p:cTn id="59" dur="500"/>
                                        <p:tgtEl>
                                          <p:spTgt spid="41"/>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8"/>
                                        </p:tgtEl>
                                        <p:attrNameLst>
                                          <p:attrName>style.visibility</p:attrName>
                                        </p:attrNameLst>
                                      </p:cBhvr>
                                      <p:to>
                                        <p:strVal val="visible"/>
                                      </p:to>
                                    </p:set>
                                    <p:anim calcmode="lin" valueType="num">
                                      <p:cBhvr>
                                        <p:cTn id="62" dur="500" fill="hold"/>
                                        <p:tgtEl>
                                          <p:spTgt spid="38"/>
                                        </p:tgtEl>
                                        <p:attrNameLst>
                                          <p:attrName>ppt_w</p:attrName>
                                        </p:attrNameLst>
                                      </p:cBhvr>
                                      <p:tavLst>
                                        <p:tav tm="0">
                                          <p:val>
                                            <p:fltVal val="0"/>
                                          </p:val>
                                        </p:tav>
                                        <p:tav tm="100000">
                                          <p:val>
                                            <p:strVal val="#ppt_w"/>
                                          </p:val>
                                        </p:tav>
                                      </p:tavLst>
                                    </p:anim>
                                    <p:anim calcmode="lin" valueType="num">
                                      <p:cBhvr>
                                        <p:cTn id="63" dur="500" fill="hold"/>
                                        <p:tgtEl>
                                          <p:spTgt spid="38"/>
                                        </p:tgtEl>
                                        <p:attrNameLst>
                                          <p:attrName>ppt_h</p:attrName>
                                        </p:attrNameLst>
                                      </p:cBhvr>
                                      <p:tavLst>
                                        <p:tav tm="0">
                                          <p:val>
                                            <p:fltVal val="0"/>
                                          </p:val>
                                        </p:tav>
                                        <p:tav tm="100000">
                                          <p:val>
                                            <p:strVal val="#ppt_h"/>
                                          </p:val>
                                        </p:tav>
                                      </p:tavLst>
                                    </p:anim>
                                    <p:animEffect transition="in" filter="fade">
                                      <p:cBhvr>
                                        <p:cTn id="64" dur="500"/>
                                        <p:tgtEl>
                                          <p:spTgt spid="38"/>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p:cTn id="67" dur="500" fill="hold"/>
                                        <p:tgtEl>
                                          <p:spTgt spid="40"/>
                                        </p:tgtEl>
                                        <p:attrNameLst>
                                          <p:attrName>ppt_w</p:attrName>
                                        </p:attrNameLst>
                                      </p:cBhvr>
                                      <p:tavLst>
                                        <p:tav tm="0">
                                          <p:val>
                                            <p:fltVal val="0"/>
                                          </p:val>
                                        </p:tav>
                                        <p:tav tm="100000">
                                          <p:val>
                                            <p:strVal val="#ppt_w"/>
                                          </p:val>
                                        </p:tav>
                                      </p:tavLst>
                                    </p:anim>
                                    <p:anim calcmode="lin" valueType="num">
                                      <p:cBhvr>
                                        <p:cTn id="68" dur="500" fill="hold"/>
                                        <p:tgtEl>
                                          <p:spTgt spid="40"/>
                                        </p:tgtEl>
                                        <p:attrNameLst>
                                          <p:attrName>ppt_h</p:attrName>
                                        </p:attrNameLst>
                                      </p:cBhvr>
                                      <p:tavLst>
                                        <p:tav tm="0">
                                          <p:val>
                                            <p:fltVal val="0"/>
                                          </p:val>
                                        </p:tav>
                                        <p:tav tm="100000">
                                          <p:val>
                                            <p:strVal val="#ppt_h"/>
                                          </p:val>
                                        </p:tav>
                                      </p:tavLst>
                                    </p:anim>
                                    <p:animEffect transition="in" filter="fade">
                                      <p:cBhvr>
                                        <p:cTn id="69" dur="500"/>
                                        <p:tgtEl>
                                          <p:spTgt spid="40"/>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p:cTn id="73" dur="500" fill="hold"/>
                                        <p:tgtEl>
                                          <p:spTgt spid="81"/>
                                        </p:tgtEl>
                                        <p:attrNameLst>
                                          <p:attrName>ppt_w</p:attrName>
                                        </p:attrNameLst>
                                      </p:cBhvr>
                                      <p:tavLst>
                                        <p:tav tm="0">
                                          <p:val>
                                            <p:fltVal val="0"/>
                                          </p:val>
                                        </p:tav>
                                        <p:tav tm="100000">
                                          <p:val>
                                            <p:strVal val="#ppt_w"/>
                                          </p:val>
                                        </p:tav>
                                      </p:tavLst>
                                    </p:anim>
                                    <p:anim calcmode="lin" valueType="num">
                                      <p:cBhvr>
                                        <p:cTn id="74" dur="500" fill="hold"/>
                                        <p:tgtEl>
                                          <p:spTgt spid="81"/>
                                        </p:tgtEl>
                                        <p:attrNameLst>
                                          <p:attrName>ppt_h</p:attrName>
                                        </p:attrNameLst>
                                      </p:cBhvr>
                                      <p:tavLst>
                                        <p:tav tm="0">
                                          <p:val>
                                            <p:fltVal val="0"/>
                                          </p:val>
                                        </p:tav>
                                        <p:tav tm="100000">
                                          <p:val>
                                            <p:strVal val="#ppt_h"/>
                                          </p:val>
                                        </p:tav>
                                      </p:tavLst>
                                    </p:anim>
                                    <p:animEffect transition="in" filter="fade">
                                      <p:cBhvr>
                                        <p:cTn id="75" dur="500"/>
                                        <p:tgtEl>
                                          <p:spTgt spid="81"/>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22" presetClass="entr" presetSubtype="4"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wipe(down)">
                                      <p:cBhvr>
                                        <p:cTn id="85" dur="1000"/>
                                        <p:tgtEl>
                                          <p:spTgt spid="39"/>
                                        </p:tgtEl>
                                      </p:cBhvr>
                                    </p:animEffect>
                                  </p:childTnLst>
                                </p:cTn>
                              </p:par>
                              <p:par>
                                <p:cTn id="86" presetID="42" presetClass="entr" presetSubtype="0" fill="hold" grpId="0" nodeType="with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8250"/>
                            </p:stCondLst>
                            <p:childTnLst>
                              <p:par>
                                <p:cTn id="92" presetID="53" presetClass="entr" presetSubtype="16"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p:cTn id="94" dur="500" fill="hold"/>
                                        <p:tgtEl>
                                          <p:spTgt spid="49"/>
                                        </p:tgtEl>
                                        <p:attrNameLst>
                                          <p:attrName>ppt_w</p:attrName>
                                        </p:attrNameLst>
                                      </p:cBhvr>
                                      <p:tavLst>
                                        <p:tav tm="0">
                                          <p:val>
                                            <p:fltVal val="0"/>
                                          </p:val>
                                        </p:tav>
                                        <p:tav tm="100000">
                                          <p:val>
                                            <p:strVal val="#ppt_w"/>
                                          </p:val>
                                        </p:tav>
                                      </p:tavLst>
                                    </p:anim>
                                    <p:anim calcmode="lin" valueType="num">
                                      <p:cBhvr>
                                        <p:cTn id="95" dur="500" fill="hold"/>
                                        <p:tgtEl>
                                          <p:spTgt spid="49"/>
                                        </p:tgtEl>
                                        <p:attrNameLst>
                                          <p:attrName>ppt_h</p:attrName>
                                        </p:attrNameLst>
                                      </p:cBhvr>
                                      <p:tavLst>
                                        <p:tav tm="0">
                                          <p:val>
                                            <p:fltVal val="0"/>
                                          </p:val>
                                        </p:tav>
                                        <p:tav tm="100000">
                                          <p:val>
                                            <p:strVal val="#ppt_h"/>
                                          </p:val>
                                        </p:tav>
                                      </p:tavLst>
                                    </p:anim>
                                    <p:animEffect transition="in" filter="fade">
                                      <p:cBhvr>
                                        <p:cTn id="96" dur="500"/>
                                        <p:tgtEl>
                                          <p:spTgt spid="49"/>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46"/>
                                        </p:tgtEl>
                                        <p:attrNameLst>
                                          <p:attrName>style.visibility</p:attrName>
                                        </p:attrNameLst>
                                      </p:cBhvr>
                                      <p:to>
                                        <p:strVal val="visible"/>
                                      </p:to>
                                    </p:set>
                                    <p:anim calcmode="lin" valueType="num">
                                      <p:cBhvr>
                                        <p:cTn id="99" dur="500" fill="hold"/>
                                        <p:tgtEl>
                                          <p:spTgt spid="46"/>
                                        </p:tgtEl>
                                        <p:attrNameLst>
                                          <p:attrName>ppt_w</p:attrName>
                                        </p:attrNameLst>
                                      </p:cBhvr>
                                      <p:tavLst>
                                        <p:tav tm="0">
                                          <p:val>
                                            <p:fltVal val="0"/>
                                          </p:val>
                                        </p:tav>
                                        <p:tav tm="100000">
                                          <p:val>
                                            <p:strVal val="#ppt_w"/>
                                          </p:val>
                                        </p:tav>
                                      </p:tavLst>
                                    </p:anim>
                                    <p:anim calcmode="lin" valueType="num">
                                      <p:cBhvr>
                                        <p:cTn id="100" dur="500" fill="hold"/>
                                        <p:tgtEl>
                                          <p:spTgt spid="46"/>
                                        </p:tgtEl>
                                        <p:attrNameLst>
                                          <p:attrName>ppt_h</p:attrName>
                                        </p:attrNameLst>
                                      </p:cBhvr>
                                      <p:tavLst>
                                        <p:tav tm="0">
                                          <p:val>
                                            <p:fltVal val="0"/>
                                          </p:val>
                                        </p:tav>
                                        <p:tav tm="100000">
                                          <p:val>
                                            <p:strVal val="#ppt_h"/>
                                          </p:val>
                                        </p:tav>
                                      </p:tavLst>
                                    </p:anim>
                                    <p:animEffect transition="in" filter="fade">
                                      <p:cBhvr>
                                        <p:cTn id="101" dur="500"/>
                                        <p:tgtEl>
                                          <p:spTgt spid="46"/>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8"/>
                                        </p:tgtEl>
                                        <p:attrNameLst>
                                          <p:attrName>style.visibility</p:attrName>
                                        </p:attrNameLst>
                                      </p:cBhvr>
                                      <p:to>
                                        <p:strVal val="visible"/>
                                      </p:to>
                                    </p:set>
                                    <p:anim calcmode="lin" valueType="num">
                                      <p:cBhvr>
                                        <p:cTn id="104" dur="500" fill="hold"/>
                                        <p:tgtEl>
                                          <p:spTgt spid="48"/>
                                        </p:tgtEl>
                                        <p:attrNameLst>
                                          <p:attrName>ppt_w</p:attrName>
                                        </p:attrNameLst>
                                      </p:cBhvr>
                                      <p:tavLst>
                                        <p:tav tm="0">
                                          <p:val>
                                            <p:fltVal val="0"/>
                                          </p:val>
                                        </p:tav>
                                        <p:tav tm="100000">
                                          <p:val>
                                            <p:strVal val="#ppt_w"/>
                                          </p:val>
                                        </p:tav>
                                      </p:tavLst>
                                    </p:anim>
                                    <p:anim calcmode="lin" valueType="num">
                                      <p:cBhvr>
                                        <p:cTn id="105" dur="500" fill="hold"/>
                                        <p:tgtEl>
                                          <p:spTgt spid="48"/>
                                        </p:tgtEl>
                                        <p:attrNameLst>
                                          <p:attrName>ppt_h</p:attrName>
                                        </p:attrNameLst>
                                      </p:cBhvr>
                                      <p:tavLst>
                                        <p:tav tm="0">
                                          <p:val>
                                            <p:fltVal val="0"/>
                                          </p:val>
                                        </p:tav>
                                        <p:tav tm="100000">
                                          <p:val>
                                            <p:strVal val="#ppt_h"/>
                                          </p:val>
                                        </p:tav>
                                      </p:tavLst>
                                    </p:anim>
                                    <p:animEffect transition="in" filter="fade">
                                      <p:cBhvr>
                                        <p:cTn id="106" dur="500"/>
                                        <p:tgtEl>
                                          <p:spTgt spid="48"/>
                                        </p:tgtEl>
                                      </p:cBhvr>
                                    </p:animEffect>
                                  </p:childTnLst>
                                </p:cTn>
                              </p:par>
                            </p:childTnLst>
                          </p:cTn>
                        </p:par>
                        <p:par>
                          <p:cTn id="107" fill="hold">
                            <p:stCondLst>
                              <p:cond delay="8750"/>
                            </p:stCondLst>
                            <p:childTnLst>
                              <p:par>
                                <p:cTn id="108" presetID="53" presetClass="entr" presetSubtype="16"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p:cTn id="110" dur="500" fill="hold"/>
                                        <p:tgtEl>
                                          <p:spTgt spid="80"/>
                                        </p:tgtEl>
                                        <p:attrNameLst>
                                          <p:attrName>ppt_w</p:attrName>
                                        </p:attrNameLst>
                                      </p:cBhvr>
                                      <p:tavLst>
                                        <p:tav tm="0">
                                          <p:val>
                                            <p:fltVal val="0"/>
                                          </p:val>
                                        </p:tav>
                                        <p:tav tm="100000">
                                          <p:val>
                                            <p:strVal val="#ppt_w"/>
                                          </p:val>
                                        </p:tav>
                                      </p:tavLst>
                                    </p:anim>
                                    <p:anim calcmode="lin" valueType="num">
                                      <p:cBhvr>
                                        <p:cTn id="111" dur="500" fill="hold"/>
                                        <p:tgtEl>
                                          <p:spTgt spid="80"/>
                                        </p:tgtEl>
                                        <p:attrNameLst>
                                          <p:attrName>ppt_h</p:attrName>
                                        </p:attrNameLst>
                                      </p:cBhvr>
                                      <p:tavLst>
                                        <p:tav tm="0">
                                          <p:val>
                                            <p:fltVal val="0"/>
                                          </p:val>
                                        </p:tav>
                                        <p:tav tm="100000">
                                          <p:val>
                                            <p:strVal val="#ppt_h"/>
                                          </p:val>
                                        </p:tav>
                                      </p:tavLst>
                                    </p:anim>
                                    <p:animEffect transition="in" filter="fade">
                                      <p:cBhvr>
                                        <p:cTn id="112" dur="500"/>
                                        <p:tgtEl>
                                          <p:spTgt spid="80"/>
                                        </p:tgtEl>
                                      </p:cBhvr>
                                    </p:animEffect>
                                  </p:childTnLst>
                                </p:cTn>
                              </p:par>
                            </p:childTnLst>
                          </p:cTn>
                        </p:par>
                        <p:par>
                          <p:cTn id="113" fill="hold">
                            <p:stCondLst>
                              <p:cond delay="9250"/>
                            </p:stCondLst>
                            <p:childTnLst>
                              <p:par>
                                <p:cTn id="114" presetID="42" presetClass="entr" presetSubtype="0" fill="hold" grpId="0"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1000"/>
                                        <p:tgtEl>
                                          <p:spTgt spid="51"/>
                                        </p:tgtEl>
                                      </p:cBhvr>
                                    </p:animEffect>
                                    <p:anim calcmode="lin" valueType="num">
                                      <p:cBhvr>
                                        <p:cTn id="117" dur="1000" fill="hold"/>
                                        <p:tgtEl>
                                          <p:spTgt spid="51"/>
                                        </p:tgtEl>
                                        <p:attrNameLst>
                                          <p:attrName>ppt_x</p:attrName>
                                        </p:attrNameLst>
                                      </p:cBhvr>
                                      <p:tavLst>
                                        <p:tav tm="0">
                                          <p:val>
                                            <p:strVal val="#ppt_x"/>
                                          </p:val>
                                        </p:tav>
                                        <p:tav tm="100000">
                                          <p:val>
                                            <p:strVal val="#ppt_x"/>
                                          </p:val>
                                        </p:tav>
                                      </p:tavLst>
                                    </p:anim>
                                    <p:anim calcmode="lin" valueType="num">
                                      <p:cBhvr>
                                        <p:cTn id="118" dur="1000" fill="hold"/>
                                        <p:tgtEl>
                                          <p:spTgt spid="51"/>
                                        </p:tgtEl>
                                        <p:attrNameLst>
                                          <p:attrName>ppt_y</p:attrName>
                                        </p:attrNameLst>
                                      </p:cBhvr>
                                      <p:tavLst>
                                        <p:tav tm="0">
                                          <p:val>
                                            <p:strVal val="#ppt_y+.1"/>
                                          </p:val>
                                        </p:tav>
                                        <p:tav tm="100000">
                                          <p:val>
                                            <p:strVal val="#ppt_y"/>
                                          </p:val>
                                        </p:tav>
                                      </p:tavLst>
                                    </p:anim>
                                  </p:childTnLst>
                                </p:cTn>
                              </p:par>
                            </p:childTnLst>
                          </p:cTn>
                        </p:par>
                        <p:par>
                          <p:cTn id="119" fill="hold">
                            <p:stCondLst>
                              <p:cond delay="10250"/>
                            </p:stCondLst>
                            <p:childTnLst>
                              <p:par>
                                <p:cTn id="120" presetID="22" presetClass="entr" presetSubtype="4" fill="hold" grpId="0" nodeType="afterEffect">
                                  <p:stCondLst>
                                    <p:cond delay="0"/>
                                  </p:stCondLst>
                                  <p:childTnLst>
                                    <p:set>
                                      <p:cBhvr>
                                        <p:cTn id="121" dur="1" fill="hold">
                                          <p:stCondLst>
                                            <p:cond delay="0"/>
                                          </p:stCondLst>
                                        </p:cTn>
                                        <p:tgtEl>
                                          <p:spTgt spid="47"/>
                                        </p:tgtEl>
                                        <p:attrNameLst>
                                          <p:attrName>style.visibility</p:attrName>
                                        </p:attrNameLst>
                                      </p:cBhvr>
                                      <p:to>
                                        <p:strVal val="visible"/>
                                      </p:to>
                                    </p:set>
                                    <p:animEffect transition="in" filter="wipe(down)">
                                      <p:cBhvr>
                                        <p:cTn id="122" dur="1000"/>
                                        <p:tgtEl>
                                          <p:spTgt spid="47"/>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fade">
                                      <p:cBhvr>
                                        <p:cTn id="125" dur="1000"/>
                                        <p:tgtEl>
                                          <p:spTgt spid="50"/>
                                        </p:tgtEl>
                                      </p:cBhvr>
                                    </p:animEffect>
                                    <p:anim calcmode="lin" valueType="num">
                                      <p:cBhvr>
                                        <p:cTn id="126" dur="1000" fill="hold"/>
                                        <p:tgtEl>
                                          <p:spTgt spid="50"/>
                                        </p:tgtEl>
                                        <p:attrNameLst>
                                          <p:attrName>ppt_x</p:attrName>
                                        </p:attrNameLst>
                                      </p:cBhvr>
                                      <p:tavLst>
                                        <p:tav tm="0">
                                          <p:val>
                                            <p:strVal val="#ppt_x"/>
                                          </p:val>
                                        </p:tav>
                                        <p:tav tm="100000">
                                          <p:val>
                                            <p:strVal val="#ppt_x"/>
                                          </p:val>
                                        </p:tav>
                                      </p:tavLst>
                                    </p:anim>
                                    <p:anim calcmode="lin" valueType="num">
                                      <p:cBhvr>
                                        <p:cTn id="127" dur="1000" fill="hold"/>
                                        <p:tgtEl>
                                          <p:spTgt spid="50"/>
                                        </p:tgtEl>
                                        <p:attrNameLst>
                                          <p:attrName>ppt_y</p:attrName>
                                        </p:attrNameLst>
                                      </p:cBhvr>
                                      <p:tavLst>
                                        <p:tav tm="0">
                                          <p:val>
                                            <p:strVal val="#ppt_y+.1"/>
                                          </p:val>
                                        </p:tav>
                                        <p:tav tm="100000">
                                          <p:val>
                                            <p:strVal val="#ppt_y"/>
                                          </p:val>
                                        </p:tav>
                                      </p:tavLst>
                                    </p:anim>
                                  </p:childTnLst>
                                </p:cTn>
                              </p:par>
                            </p:childTnLst>
                          </p:cTn>
                        </p:par>
                        <p:par>
                          <p:cTn id="128" fill="hold">
                            <p:stCondLst>
                              <p:cond delay="1125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500" fill="hold"/>
                                        <p:tgtEl>
                                          <p:spTgt spid="57"/>
                                        </p:tgtEl>
                                        <p:attrNameLst>
                                          <p:attrName>ppt_w</p:attrName>
                                        </p:attrNameLst>
                                      </p:cBhvr>
                                      <p:tavLst>
                                        <p:tav tm="0">
                                          <p:val>
                                            <p:fltVal val="0"/>
                                          </p:val>
                                        </p:tav>
                                        <p:tav tm="100000">
                                          <p:val>
                                            <p:strVal val="#ppt_w"/>
                                          </p:val>
                                        </p:tav>
                                      </p:tavLst>
                                    </p:anim>
                                    <p:anim calcmode="lin" valueType="num">
                                      <p:cBhvr>
                                        <p:cTn id="132" dur="500" fill="hold"/>
                                        <p:tgtEl>
                                          <p:spTgt spid="57"/>
                                        </p:tgtEl>
                                        <p:attrNameLst>
                                          <p:attrName>ppt_h</p:attrName>
                                        </p:attrNameLst>
                                      </p:cBhvr>
                                      <p:tavLst>
                                        <p:tav tm="0">
                                          <p:val>
                                            <p:fltVal val="0"/>
                                          </p:val>
                                        </p:tav>
                                        <p:tav tm="100000">
                                          <p:val>
                                            <p:strVal val="#ppt_h"/>
                                          </p:val>
                                        </p:tav>
                                      </p:tavLst>
                                    </p:anim>
                                    <p:animEffect transition="in" filter="fade">
                                      <p:cBhvr>
                                        <p:cTn id="133" dur="5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54"/>
                                        </p:tgtEl>
                                        <p:attrNameLst>
                                          <p:attrName>style.visibility</p:attrName>
                                        </p:attrNameLst>
                                      </p:cBhvr>
                                      <p:to>
                                        <p:strVal val="visible"/>
                                      </p:to>
                                    </p:set>
                                    <p:anim calcmode="lin" valueType="num">
                                      <p:cBhvr>
                                        <p:cTn id="136" dur="500" fill="hold"/>
                                        <p:tgtEl>
                                          <p:spTgt spid="54"/>
                                        </p:tgtEl>
                                        <p:attrNameLst>
                                          <p:attrName>ppt_w</p:attrName>
                                        </p:attrNameLst>
                                      </p:cBhvr>
                                      <p:tavLst>
                                        <p:tav tm="0">
                                          <p:val>
                                            <p:fltVal val="0"/>
                                          </p:val>
                                        </p:tav>
                                        <p:tav tm="100000">
                                          <p:val>
                                            <p:strVal val="#ppt_w"/>
                                          </p:val>
                                        </p:tav>
                                      </p:tavLst>
                                    </p:anim>
                                    <p:anim calcmode="lin" valueType="num">
                                      <p:cBhvr>
                                        <p:cTn id="137" dur="500" fill="hold"/>
                                        <p:tgtEl>
                                          <p:spTgt spid="54"/>
                                        </p:tgtEl>
                                        <p:attrNameLst>
                                          <p:attrName>ppt_h</p:attrName>
                                        </p:attrNameLst>
                                      </p:cBhvr>
                                      <p:tavLst>
                                        <p:tav tm="0">
                                          <p:val>
                                            <p:fltVal val="0"/>
                                          </p:val>
                                        </p:tav>
                                        <p:tav tm="100000">
                                          <p:val>
                                            <p:strVal val="#ppt_h"/>
                                          </p:val>
                                        </p:tav>
                                      </p:tavLst>
                                    </p:anim>
                                    <p:animEffect transition="in" filter="fade">
                                      <p:cBhvr>
                                        <p:cTn id="138" dur="500"/>
                                        <p:tgtEl>
                                          <p:spTgt spid="54"/>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56"/>
                                        </p:tgtEl>
                                        <p:attrNameLst>
                                          <p:attrName>style.visibility</p:attrName>
                                        </p:attrNameLst>
                                      </p:cBhvr>
                                      <p:to>
                                        <p:strVal val="visible"/>
                                      </p:to>
                                    </p:set>
                                    <p:anim calcmode="lin" valueType="num">
                                      <p:cBhvr>
                                        <p:cTn id="141" dur="500" fill="hold"/>
                                        <p:tgtEl>
                                          <p:spTgt spid="56"/>
                                        </p:tgtEl>
                                        <p:attrNameLst>
                                          <p:attrName>ppt_w</p:attrName>
                                        </p:attrNameLst>
                                      </p:cBhvr>
                                      <p:tavLst>
                                        <p:tav tm="0">
                                          <p:val>
                                            <p:fltVal val="0"/>
                                          </p:val>
                                        </p:tav>
                                        <p:tav tm="100000">
                                          <p:val>
                                            <p:strVal val="#ppt_w"/>
                                          </p:val>
                                        </p:tav>
                                      </p:tavLst>
                                    </p:anim>
                                    <p:anim calcmode="lin" valueType="num">
                                      <p:cBhvr>
                                        <p:cTn id="142" dur="500" fill="hold"/>
                                        <p:tgtEl>
                                          <p:spTgt spid="56"/>
                                        </p:tgtEl>
                                        <p:attrNameLst>
                                          <p:attrName>ppt_h</p:attrName>
                                        </p:attrNameLst>
                                      </p:cBhvr>
                                      <p:tavLst>
                                        <p:tav tm="0">
                                          <p:val>
                                            <p:fltVal val="0"/>
                                          </p:val>
                                        </p:tav>
                                        <p:tav tm="100000">
                                          <p:val>
                                            <p:strVal val="#ppt_h"/>
                                          </p:val>
                                        </p:tav>
                                      </p:tavLst>
                                    </p:anim>
                                    <p:animEffect transition="in" filter="fade">
                                      <p:cBhvr>
                                        <p:cTn id="143" dur="500"/>
                                        <p:tgtEl>
                                          <p:spTgt spid="56"/>
                                        </p:tgtEl>
                                      </p:cBhvr>
                                    </p:animEffect>
                                  </p:childTnLst>
                                </p:cTn>
                              </p:par>
                            </p:childTnLst>
                          </p:cTn>
                        </p:par>
                        <p:par>
                          <p:cTn id="144" fill="hold">
                            <p:stCondLst>
                              <p:cond delay="11750"/>
                            </p:stCondLst>
                            <p:childTnLst>
                              <p:par>
                                <p:cTn id="145" presetID="53" presetClass="entr" presetSubtype="16" fill="hold" grpId="0" nodeType="afterEffect">
                                  <p:stCondLst>
                                    <p:cond delay="0"/>
                                  </p:stCondLst>
                                  <p:childTnLst>
                                    <p:set>
                                      <p:cBhvr>
                                        <p:cTn id="146" dur="1" fill="hold">
                                          <p:stCondLst>
                                            <p:cond delay="0"/>
                                          </p:stCondLst>
                                        </p:cTn>
                                        <p:tgtEl>
                                          <p:spTgt spid="88"/>
                                        </p:tgtEl>
                                        <p:attrNameLst>
                                          <p:attrName>style.visibility</p:attrName>
                                        </p:attrNameLst>
                                      </p:cBhvr>
                                      <p:to>
                                        <p:strVal val="visible"/>
                                      </p:to>
                                    </p:set>
                                    <p:anim calcmode="lin" valueType="num">
                                      <p:cBhvr>
                                        <p:cTn id="147" dur="500" fill="hold"/>
                                        <p:tgtEl>
                                          <p:spTgt spid="88"/>
                                        </p:tgtEl>
                                        <p:attrNameLst>
                                          <p:attrName>ppt_w</p:attrName>
                                        </p:attrNameLst>
                                      </p:cBhvr>
                                      <p:tavLst>
                                        <p:tav tm="0">
                                          <p:val>
                                            <p:fltVal val="0"/>
                                          </p:val>
                                        </p:tav>
                                        <p:tav tm="100000">
                                          <p:val>
                                            <p:strVal val="#ppt_w"/>
                                          </p:val>
                                        </p:tav>
                                      </p:tavLst>
                                    </p:anim>
                                    <p:anim calcmode="lin" valueType="num">
                                      <p:cBhvr>
                                        <p:cTn id="148" dur="500" fill="hold"/>
                                        <p:tgtEl>
                                          <p:spTgt spid="88"/>
                                        </p:tgtEl>
                                        <p:attrNameLst>
                                          <p:attrName>ppt_h</p:attrName>
                                        </p:attrNameLst>
                                      </p:cBhvr>
                                      <p:tavLst>
                                        <p:tav tm="0">
                                          <p:val>
                                            <p:fltVal val="0"/>
                                          </p:val>
                                        </p:tav>
                                        <p:tav tm="100000">
                                          <p:val>
                                            <p:strVal val="#ppt_h"/>
                                          </p:val>
                                        </p:tav>
                                      </p:tavLst>
                                    </p:anim>
                                    <p:animEffect transition="in" filter="fade">
                                      <p:cBhvr>
                                        <p:cTn id="149" dur="500"/>
                                        <p:tgtEl>
                                          <p:spTgt spid="88"/>
                                        </p:tgtEl>
                                      </p:cBhvr>
                                    </p:animEffect>
                                  </p:childTnLst>
                                </p:cTn>
                              </p:par>
                            </p:childTnLst>
                          </p:cTn>
                        </p:par>
                        <p:par>
                          <p:cTn id="150" fill="hold">
                            <p:stCondLst>
                              <p:cond delay="12250"/>
                            </p:stCondLst>
                            <p:childTnLst>
                              <p:par>
                                <p:cTn id="151" presetID="42" presetClass="entr" presetSubtype="0" fill="hold" grpId="0" nodeType="afterEffect">
                                  <p:stCondLst>
                                    <p:cond delay="0"/>
                                  </p:stCondLst>
                                  <p:childTnLst>
                                    <p:set>
                                      <p:cBhvr>
                                        <p:cTn id="152" dur="1" fill="hold">
                                          <p:stCondLst>
                                            <p:cond delay="0"/>
                                          </p:stCondLst>
                                        </p:cTn>
                                        <p:tgtEl>
                                          <p:spTgt spid="59"/>
                                        </p:tgtEl>
                                        <p:attrNameLst>
                                          <p:attrName>style.visibility</p:attrName>
                                        </p:attrNameLst>
                                      </p:cBhvr>
                                      <p:to>
                                        <p:strVal val="visible"/>
                                      </p:to>
                                    </p:set>
                                    <p:animEffect transition="in" filter="fade">
                                      <p:cBhvr>
                                        <p:cTn id="153" dur="1000"/>
                                        <p:tgtEl>
                                          <p:spTgt spid="59"/>
                                        </p:tgtEl>
                                      </p:cBhvr>
                                    </p:animEffect>
                                    <p:anim calcmode="lin" valueType="num">
                                      <p:cBhvr>
                                        <p:cTn id="154" dur="1000" fill="hold"/>
                                        <p:tgtEl>
                                          <p:spTgt spid="59"/>
                                        </p:tgtEl>
                                        <p:attrNameLst>
                                          <p:attrName>ppt_x</p:attrName>
                                        </p:attrNameLst>
                                      </p:cBhvr>
                                      <p:tavLst>
                                        <p:tav tm="0">
                                          <p:val>
                                            <p:strVal val="#ppt_x"/>
                                          </p:val>
                                        </p:tav>
                                        <p:tav tm="100000">
                                          <p:val>
                                            <p:strVal val="#ppt_x"/>
                                          </p:val>
                                        </p:tav>
                                      </p:tavLst>
                                    </p:anim>
                                    <p:anim calcmode="lin" valueType="num">
                                      <p:cBhvr>
                                        <p:cTn id="155" dur="1000" fill="hold"/>
                                        <p:tgtEl>
                                          <p:spTgt spid="59"/>
                                        </p:tgtEl>
                                        <p:attrNameLst>
                                          <p:attrName>ppt_y</p:attrName>
                                        </p:attrNameLst>
                                      </p:cBhvr>
                                      <p:tavLst>
                                        <p:tav tm="0">
                                          <p:val>
                                            <p:strVal val="#ppt_y+.1"/>
                                          </p:val>
                                        </p:tav>
                                        <p:tav tm="100000">
                                          <p:val>
                                            <p:strVal val="#ppt_y"/>
                                          </p:val>
                                        </p:tav>
                                      </p:tavLst>
                                    </p:anim>
                                  </p:childTnLst>
                                </p:cTn>
                              </p:par>
                            </p:childTnLst>
                          </p:cTn>
                        </p:par>
                        <p:par>
                          <p:cTn id="156" fill="hold">
                            <p:stCondLst>
                              <p:cond delay="13250"/>
                            </p:stCondLst>
                            <p:childTnLst>
                              <p:par>
                                <p:cTn id="157" presetID="22" presetClass="entr" presetSubtype="4" fill="hold" grpId="0" nodeType="afterEffect">
                                  <p:stCondLst>
                                    <p:cond delay="0"/>
                                  </p:stCondLst>
                                  <p:childTnLst>
                                    <p:set>
                                      <p:cBhvr>
                                        <p:cTn id="158" dur="1" fill="hold">
                                          <p:stCondLst>
                                            <p:cond delay="0"/>
                                          </p:stCondLst>
                                        </p:cTn>
                                        <p:tgtEl>
                                          <p:spTgt spid="55"/>
                                        </p:tgtEl>
                                        <p:attrNameLst>
                                          <p:attrName>style.visibility</p:attrName>
                                        </p:attrNameLst>
                                      </p:cBhvr>
                                      <p:to>
                                        <p:strVal val="visible"/>
                                      </p:to>
                                    </p:set>
                                    <p:animEffect transition="in" filter="wipe(down)">
                                      <p:cBhvr>
                                        <p:cTn id="159" dur="1000"/>
                                        <p:tgtEl>
                                          <p:spTgt spid="55"/>
                                        </p:tgtEl>
                                      </p:cBhvr>
                                    </p:animEffect>
                                  </p:childTnLst>
                                </p:cTn>
                              </p:par>
                              <p:par>
                                <p:cTn id="160" presetID="42" presetClass="entr" presetSubtype="0"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Effect transition="in" filter="fade">
                                      <p:cBhvr>
                                        <p:cTn id="162" dur="1000"/>
                                        <p:tgtEl>
                                          <p:spTgt spid="58"/>
                                        </p:tgtEl>
                                      </p:cBhvr>
                                    </p:animEffect>
                                    <p:anim calcmode="lin" valueType="num">
                                      <p:cBhvr>
                                        <p:cTn id="163" dur="1000" fill="hold"/>
                                        <p:tgtEl>
                                          <p:spTgt spid="58"/>
                                        </p:tgtEl>
                                        <p:attrNameLst>
                                          <p:attrName>ppt_x</p:attrName>
                                        </p:attrNameLst>
                                      </p:cBhvr>
                                      <p:tavLst>
                                        <p:tav tm="0">
                                          <p:val>
                                            <p:strVal val="#ppt_x"/>
                                          </p:val>
                                        </p:tav>
                                        <p:tav tm="100000">
                                          <p:val>
                                            <p:strVal val="#ppt_x"/>
                                          </p:val>
                                        </p:tav>
                                      </p:tavLst>
                                    </p:anim>
                                    <p:anim calcmode="lin" valueType="num">
                                      <p:cBhvr>
                                        <p:cTn id="164" dur="1000" fill="hold"/>
                                        <p:tgtEl>
                                          <p:spTgt spid="58"/>
                                        </p:tgtEl>
                                        <p:attrNameLst>
                                          <p:attrName>ppt_y</p:attrName>
                                        </p:attrNameLst>
                                      </p:cBhvr>
                                      <p:tavLst>
                                        <p:tav tm="0">
                                          <p:val>
                                            <p:strVal val="#ppt_y+.1"/>
                                          </p:val>
                                        </p:tav>
                                        <p:tav tm="100000">
                                          <p:val>
                                            <p:strVal val="#ppt_y"/>
                                          </p:val>
                                        </p:tav>
                                      </p:tavLst>
                                    </p:anim>
                                  </p:childTnLst>
                                </p:cTn>
                              </p:par>
                            </p:childTnLst>
                          </p:cTn>
                        </p:par>
                        <p:par>
                          <p:cTn id="165" fill="hold">
                            <p:stCondLst>
                              <p:cond delay="14250"/>
                            </p:stCondLst>
                            <p:childTnLst>
                              <p:par>
                                <p:cTn id="166" presetID="53" presetClass="entr" presetSubtype="16" fill="hold" grpId="0" nodeType="afterEffect">
                                  <p:stCondLst>
                                    <p:cond delay="0"/>
                                  </p:stCondLst>
                                  <p:childTnLst>
                                    <p:set>
                                      <p:cBhvr>
                                        <p:cTn id="167" dur="1" fill="hold">
                                          <p:stCondLst>
                                            <p:cond delay="0"/>
                                          </p:stCondLst>
                                        </p:cTn>
                                        <p:tgtEl>
                                          <p:spTgt spid="65"/>
                                        </p:tgtEl>
                                        <p:attrNameLst>
                                          <p:attrName>style.visibility</p:attrName>
                                        </p:attrNameLst>
                                      </p:cBhvr>
                                      <p:to>
                                        <p:strVal val="visible"/>
                                      </p:to>
                                    </p:set>
                                    <p:anim calcmode="lin" valueType="num">
                                      <p:cBhvr>
                                        <p:cTn id="168" dur="500" fill="hold"/>
                                        <p:tgtEl>
                                          <p:spTgt spid="65"/>
                                        </p:tgtEl>
                                        <p:attrNameLst>
                                          <p:attrName>ppt_w</p:attrName>
                                        </p:attrNameLst>
                                      </p:cBhvr>
                                      <p:tavLst>
                                        <p:tav tm="0">
                                          <p:val>
                                            <p:fltVal val="0"/>
                                          </p:val>
                                        </p:tav>
                                        <p:tav tm="100000">
                                          <p:val>
                                            <p:strVal val="#ppt_w"/>
                                          </p:val>
                                        </p:tav>
                                      </p:tavLst>
                                    </p:anim>
                                    <p:anim calcmode="lin" valueType="num">
                                      <p:cBhvr>
                                        <p:cTn id="169" dur="500" fill="hold"/>
                                        <p:tgtEl>
                                          <p:spTgt spid="65"/>
                                        </p:tgtEl>
                                        <p:attrNameLst>
                                          <p:attrName>ppt_h</p:attrName>
                                        </p:attrNameLst>
                                      </p:cBhvr>
                                      <p:tavLst>
                                        <p:tav tm="0">
                                          <p:val>
                                            <p:fltVal val="0"/>
                                          </p:val>
                                        </p:tav>
                                        <p:tav tm="100000">
                                          <p:val>
                                            <p:strVal val="#ppt_h"/>
                                          </p:val>
                                        </p:tav>
                                      </p:tavLst>
                                    </p:anim>
                                    <p:animEffect transition="in" filter="fade">
                                      <p:cBhvr>
                                        <p:cTn id="170" dur="500"/>
                                        <p:tgtEl>
                                          <p:spTgt spid="65"/>
                                        </p:tgtEl>
                                      </p:cBhvr>
                                    </p:animEffect>
                                  </p:childTnLst>
                                </p:cTn>
                              </p:par>
                              <p:par>
                                <p:cTn id="171" presetID="53" presetClass="entr" presetSubtype="16" fill="hold" grpId="0" nodeType="withEffect">
                                  <p:stCondLst>
                                    <p:cond delay="0"/>
                                  </p:stCondLst>
                                  <p:childTnLst>
                                    <p:set>
                                      <p:cBhvr>
                                        <p:cTn id="172" dur="1" fill="hold">
                                          <p:stCondLst>
                                            <p:cond delay="0"/>
                                          </p:stCondLst>
                                        </p:cTn>
                                        <p:tgtEl>
                                          <p:spTgt spid="62"/>
                                        </p:tgtEl>
                                        <p:attrNameLst>
                                          <p:attrName>style.visibility</p:attrName>
                                        </p:attrNameLst>
                                      </p:cBhvr>
                                      <p:to>
                                        <p:strVal val="visible"/>
                                      </p:to>
                                    </p:set>
                                    <p:anim calcmode="lin" valueType="num">
                                      <p:cBhvr>
                                        <p:cTn id="173" dur="500" fill="hold"/>
                                        <p:tgtEl>
                                          <p:spTgt spid="62"/>
                                        </p:tgtEl>
                                        <p:attrNameLst>
                                          <p:attrName>ppt_w</p:attrName>
                                        </p:attrNameLst>
                                      </p:cBhvr>
                                      <p:tavLst>
                                        <p:tav tm="0">
                                          <p:val>
                                            <p:fltVal val="0"/>
                                          </p:val>
                                        </p:tav>
                                        <p:tav tm="100000">
                                          <p:val>
                                            <p:strVal val="#ppt_w"/>
                                          </p:val>
                                        </p:tav>
                                      </p:tavLst>
                                    </p:anim>
                                    <p:anim calcmode="lin" valueType="num">
                                      <p:cBhvr>
                                        <p:cTn id="174" dur="500" fill="hold"/>
                                        <p:tgtEl>
                                          <p:spTgt spid="62"/>
                                        </p:tgtEl>
                                        <p:attrNameLst>
                                          <p:attrName>ppt_h</p:attrName>
                                        </p:attrNameLst>
                                      </p:cBhvr>
                                      <p:tavLst>
                                        <p:tav tm="0">
                                          <p:val>
                                            <p:fltVal val="0"/>
                                          </p:val>
                                        </p:tav>
                                        <p:tav tm="100000">
                                          <p:val>
                                            <p:strVal val="#ppt_h"/>
                                          </p:val>
                                        </p:tav>
                                      </p:tavLst>
                                    </p:anim>
                                    <p:animEffect transition="in" filter="fade">
                                      <p:cBhvr>
                                        <p:cTn id="175" dur="500"/>
                                        <p:tgtEl>
                                          <p:spTgt spid="62"/>
                                        </p:tgtEl>
                                      </p:cBhvr>
                                    </p:animEffect>
                                  </p:childTnLst>
                                </p:cTn>
                              </p:par>
                              <p:par>
                                <p:cTn id="176" presetID="53" presetClass="entr" presetSubtype="16" fill="hold" grpId="0" nodeType="withEffect">
                                  <p:stCondLst>
                                    <p:cond delay="0"/>
                                  </p:stCondLst>
                                  <p:childTnLst>
                                    <p:set>
                                      <p:cBhvr>
                                        <p:cTn id="177" dur="1" fill="hold">
                                          <p:stCondLst>
                                            <p:cond delay="0"/>
                                          </p:stCondLst>
                                        </p:cTn>
                                        <p:tgtEl>
                                          <p:spTgt spid="64"/>
                                        </p:tgtEl>
                                        <p:attrNameLst>
                                          <p:attrName>style.visibility</p:attrName>
                                        </p:attrNameLst>
                                      </p:cBhvr>
                                      <p:to>
                                        <p:strVal val="visible"/>
                                      </p:to>
                                    </p:set>
                                    <p:anim calcmode="lin" valueType="num">
                                      <p:cBhvr>
                                        <p:cTn id="178" dur="500" fill="hold"/>
                                        <p:tgtEl>
                                          <p:spTgt spid="64"/>
                                        </p:tgtEl>
                                        <p:attrNameLst>
                                          <p:attrName>ppt_w</p:attrName>
                                        </p:attrNameLst>
                                      </p:cBhvr>
                                      <p:tavLst>
                                        <p:tav tm="0">
                                          <p:val>
                                            <p:fltVal val="0"/>
                                          </p:val>
                                        </p:tav>
                                        <p:tav tm="100000">
                                          <p:val>
                                            <p:strVal val="#ppt_w"/>
                                          </p:val>
                                        </p:tav>
                                      </p:tavLst>
                                    </p:anim>
                                    <p:anim calcmode="lin" valueType="num">
                                      <p:cBhvr>
                                        <p:cTn id="179" dur="500" fill="hold"/>
                                        <p:tgtEl>
                                          <p:spTgt spid="64"/>
                                        </p:tgtEl>
                                        <p:attrNameLst>
                                          <p:attrName>ppt_h</p:attrName>
                                        </p:attrNameLst>
                                      </p:cBhvr>
                                      <p:tavLst>
                                        <p:tav tm="0">
                                          <p:val>
                                            <p:fltVal val="0"/>
                                          </p:val>
                                        </p:tav>
                                        <p:tav tm="100000">
                                          <p:val>
                                            <p:strVal val="#ppt_h"/>
                                          </p:val>
                                        </p:tav>
                                      </p:tavLst>
                                    </p:anim>
                                    <p:animEffect transition="in" filter="fade">
                                      <p:cBhvr>
                                        <p:cTn id="180" dur="500"/>
                                        <p:tgtEl>
                                          <p:spTgt spid="64"/>
                                        </p:tgtEl>
                                      </p:cBhvr>
                                    </p:animEffect>
                                  </p:childTnLst>
                                </p:cTn>
                              </p:par>
                            </p:childTnLst>
                          </p:cTn>
                        </p:par>
                        <p:par>
                          <p:cTn id="181" fill="hold">
                            <p:stCondLst>
                              <p:cond delay="14750"/>
                            </p:stCondLst>
                            <p:childTnLst>
                              <p:par>
                                <p:cTn id="182" presetID="53" presetClass="entr" presetSubtype="16" fill="hold" nodeType="afterEffect">
                                  <p:stCondLst>
                                    <p:cond delay="0"/>
                                  </p:stCondLst>
                                  <p:childTnLst>
                                    <p:set>
                                      <p:cBhvr>
                                        <p:cTn id="183" dur="1" fill="hold">
                                          <p:stCondLst>
                                            <p:cond delay="0"/>
                                          </p:stCondLst>
                                        </p:cTn>
                                        <p:tgtEl>
                                          <p:spTgt spid="82"/>
                                        </p:tgtEl>
                                        <p:attrNameLst>
                                          <p:attrName>style.visibility</p:attrName>
                                        </p:attrNameLst>
                                      </p:cBhvr>
                                      <p:to>
                                        <p:strVal val="visible"/>
                                      </p:to>
                                    </p:set>
                                    <p:anim calcmode="lin" valueType="num">
                                      <p:cBhvr>
                                        <p:cTn id="184" dur="500" fill="hold"/>
                                        <p:tgtEl>
                                          <p:spTgt spid="82"/>
                                        </p:tgtEl>
                                        <p:attrNameLst>
                                          <p:attrName>ppt_w</p:attrName>
                                        </p:attrNameLst>
                                      </p:cBhvr>
                                      <p:tavLst>
                                        <p:tav tm="0">
                                          <p:val>
                                            <p:fltVal val="0"/>
                                          </p:val>
                                        </p:tav>
                                        <p:tav tm="100000">
                                          <p:val>
                                            <p:strVal val="#ppt_w"/>
                                          </p:val>
                                        </p:tav>
                                      </p:tavLst>
                                    </p:anim>
                                    <p:anim calcmode="lin" valueType="num">
                                      <p:cBhvr>
                                        <p:cTn id="185" dur="500" fill="hold"/>
                                        <p:tgtEl>
                                          <p:spTgt spid="82"/>
                                        </p:tgtEl>
                                        <p:attrNameLst>
                                          <p:attrName>ppt_h</p:attrName>
                                        </p:attrNameLst>
                                      </p:cBhvr>
                                      <p:tavLst>
                                        <p:tav tm="0">
                                          <p:val>
                                            <p:fltVal val="0"/>
                                          </p:val>
                                        </p:tav>
                                        <p:tav tm="100000">
                                          <p:val>
                                            <p:strVal val="#ppt_h"/>
                                          </p:val>
                                        </p:tav>
                                      </p:tavLst>
                                    </p:anim>
                                    <p:animEffect transition="in" filter="fade">
                                      <p:cBhvr>
                                        <p:cTn id="186" dur="500"/>
                                        <p:tgtEl>
                                          <p:spTgt spid="82"/>
                                        </p:tgtEl>
                                      </p:cBhvr>
                                    </p:animEffect>
                                  </p:childTnLst>
                                </p:cTn>
                              </p:par>
                            </p:childTnLst>
                          </p:cTn>
                        </p:par>
                        <p:par>
                          <p:cTn id="187" fill="hold">
                            <p:stCondLst>
                              <p:cond delay="15250"/>
                            </p:stCondLst>
                            <p:childTnLst>
                              <p:par>
                                <p:cTn id="188" presetID="42" presetClass="entr" presetSubtype="0" fill="hold" grpId="0" nodeType="afterEffect">
                                  <p:stCondLst>
                                    <p:cond delay="0"/>
                                  </p:stCondLst>
                                  <p:childTnLst>
                                    <p:set>
                                      <p:cBhvr>
                                        <p:cTn id="189" dur="1" fill="hold">
                                          <p:stCondLst>
                                            <p:cond delay="0"/>
                                          </p:stCondLst>
                                        </p:cTn>
                                        <p:tgtEl>
                                          <p:spTgt spid="67"/>
                                        </p:tgtEl>
                                        <p:attrNameLst>
                                          <p:attrName>style.visibility</p:attrName>
                                        </p:attrNameLst>
                                      </p:cBhvr>
                                      <p:to>
                                        <p:strVal val="visible"/>
                                      </p:to>
                                    </p:set>
                                    <p:animEffect transition="in" filter="fade">
                                      <p:cBhvr>
                                        <p:cTn id="190" dur="1000"/>
                                        <p:tgtEl>
                                          <p:spTgt spid="67"/>
                                        </p:tgtEl>
                                      </p:cBhvr>
                                    </p:animEffect>
                                    <p:anim calcmode="lin" valueType="num">
                                      <p:cBhvr>
                                        <p:cTn id="191" dur="1000" fill="hold"/>
                                        <p:tgtEl>
                                          <p:spTgt spid="67"/>
                                        </p:tgtEl>
                                        <p:attrNameLst>
                                          <p:attrName>ppt_x</p:attrName>
                                        </p:attrNameLst>
                                      </p:cBhvr>
                                      <p:tavLst>
                                        <p:tav tm="0">
                                          <p:val>
                                            <p:strVal val="#ppt_x"/>
                                          </p:val>
                                        </p:tav>
                                        <p:tav tm="100000">
                                          <p:val>
                                            <p:strVal val="#ppt_x"/>
                                          </p:val>
                                        </p:tav>
                                      </p:tavLst>
                                    </p:anim>
                                    <p:anim calcmode="lin" valueType="num">
                                      <p:cBhvr>
                                        <p:cTn id="192" dur="1000" fill="hold"/>
                                        <p:tgtEl>
                                          <p:spTgt spid="67"/>
                                        </p:tgtEl>
                                        <p:attrNameLst>
                                          <p:attrName>ppt_y</p:attrName>
                                        </p:attrNameLst>
                                      </p:cBhvr>
                                      <p:tavLst>
                                        <p:tav tm="0">
                                          <p:val>
                                            <p:strVal val="#ppt_y+.1"/>
                                          </p:val>
                                        </p:tav>
                                        <p:tav tm="100000">
                                          <p:val>
                                            <p:strVal val="#ppt_y"/>
                                          </p:val>
                                        </p:tav>
                                      </p:tavLst>
                                    </p:anim>
                                  </p:childTnLst>
                                </p:cTn>
                              </p:par>
                            </p:childTnLst>
                          </p:cTn>
                        </p:par>
                        <p:par>
                          <p:cTn id="193" fill="hold">
                            <p:stCondLst>
                              <p:cond delay="16250"/>
                            </p:stCondLst>
                            <p:childTnLst>
                              <p:par>
                                <p:cTn id="194" presetID="22" presetClass="entr" presetSubtype="4" fill="hold" grpId="0" nodeType="afterEffect">
                                  <p:stCondLst>
                                    <p:cond delay="0"/>
                                  </p:stCondLst>
                                  <p:childTnLst>
                                    <p:set>
                                      <p:cBhvr>
                                        <p:cTn id="195" dur="1" fill="hold">
                                          <p:stCondLst>
                                            <p:cond delay="0"/>
                                          </p:stCondLst>
                                        </p:cTn>
                                        <p:tgtEl>
                                          <p:spTgt spid="63"/>
                                        </p:tgtEl>
                                        <p:attrNameLst>
                                          <p:attrName>style.visibility</p:attrName>
                                        </p:attrNameLst>
                                      </p:cBhvr>
                                      <p:to>
                                        <p:strVal val="visible"/>
                                      </p:to>
                                    </p:set>
                                    <p:animEffect transition="in" filter="wipe(down)">
                                      <p:cBhvr>
                                        <p:cTn id="196" dur="1000"/>
                                        <p:tgtEl>
                                          <p:spTgt spid="63"/>
                                        </p:tgtEl>
                                      </p:cBhvr>
                                    </p:animEffect>
                                  </p:childTnLst>
                                </p:cTn>
                              </p:par>
                              <p:par>
                                <p:cTn id="197" presetID="42" presetClass="entr" presetSubtype="0" fill="hold" grpId="0" nodeType="withEffect">
                                  <p:stCondLst>
                                    <p:cond delay="0"/>
                                  </p:stCondLst>
                                  <p:childTnLst>
                                    <p:set>
                                      <p:cBhvr>
                                        <p:cTn id="198" dur="1" fill="hold">
                                          <p:stCondLst>
                                            <p:cond delay="0"/>
                                          </p:stCondLst>
                                        </p:cTn>
                                        <p:tgtEl>
                                          <p:spTgt spid="66"/>
                                        </p:tgtEl>
                                        <p:attrNameLst>
                                          <p:attrName>style.visibility</p:attrName>
                                        </p:attrNameLst>
                                      </p:cBhvr>
                                      <p:to>
                                        <p:strVal val="visible"/>
                                      </p:to>
                                    </p:set>
                                    <p:animEffect transition="in" filter="fade">
                                      <p:cBhvr>
                                        <p:cTn id="199" dur="1000"/>
                                        <p:tgtEl>
                                          <p:spTgt spid="66"/>
                                        </p:tgtEl>
                                      </p:cBhvr>
                                    </p:animEffect>
                                    <p:anim calcmode="lin" valueType="num">
                                      <p:cBhvr>
                                        <p:cTn id="200" dur="1000" fill="hold"/>
                                        <p:tgtEl>
                                          <p:spTgt spid="66"/>
                                        </p:tgtEl>
                                        <p:attrNameLst>
                                          <p:attrName>ppt_x</p:attrName>
                                        </p:attrNameLst>
                                      </p:cBhvr>
                                      <p:tavLst>
                                        <p:tav tm="0">
                                          <p:val>
                                            <p:strVal val="#ppt_x"/>
                                          </p:val>
                                        </p:tav>
                                        <p:tav tm="100000">
                                          <p:val>
                                            <p:strVal val="#ppt_x"/>
                                          </p:val>
                                        </p:tav>
                                      </p:tavLst>
                                    </p:anim>
                                    <p:anim calcmode="lin" valueType="num">
                                      <p:cBhvr>
                                        <p:cTn id="201" dur="1000" fill="hold"/>
                                        <p:tgtEl>
                                          <p:spTgt spid="66"/>
                                        </p:tgtEl>
                                        <p:attrNameLst>
                                          <p:attrName>ppt_y</p:attrName>
                                        </p:attrNameLst>
                                      </p:cBhvr>
                                      <p:tavLst>
                                        <p:tav tm="0">
                                          <p:val>
                                            <p:strVal val="#ppt_y+.1"/>
                                          </p:val>
                                        </p:tav>
                                        <p:tav tm="100000">
                                          <p:val>
                                            <p:strVal val="#ppt_y"/>
                                          </p:val>
                                        </p:tav>
                                      </p:tavLst>
                                    </p:anim>
                                  </p:childTnLst>
                                </p:cTn>
                              </p:par>
                            </p:childTnLst>
                          </p:cTn>
                        </p:par>
                        <p:par>
                          <p:cTn id="202" fill="hold">
                            <p:stCondLst>
                              <p:cond delay="17250"/>
                            </p:stCondLst>
                            <p:childTnLst>
                              <p:par>
                                <p:cTn id="203" presetID="53" presetClass="entr" presetSubtype="16" fill="hold" grpId="0" nodeType="afterEffect">
                                  <p:stCondLst>
                                    <p:cond delay="0"/>
                                  </p:stCondLst>
                                  <p:childTnLst>
                                    <p:set>
                                      <p:cBhvr>
                                        <p:cTn id="204" dur="1" fill="hold">
                                          <p:stCondLst>
                                            <p:cond delay="0"/>
                                          </p:stCondLst>
                                        </p:cTn>
                                        <p:tgtEl>
                                          <p:spTgt spid="73"/>
                                        </p:tgtEl>
                                        <p:attrNameLst>
                                          <p:attrName>style.visibility</p:attrName>
                                        </p:attrNameLst>
                                      </p:cBhvr>
                                      <p:to>
                                        <p:strVal val="visible"/>
                                      </p:to>
                                    </p:set>
                                    <p:anim calcmode="lin" valueType="num">
                                      <p:cBhvr>
                                        <p:cTn id="205" dur="500" fill="hold"/>
                                        <p:tgtEl>
                                          <p:spTgt spid="73"/>
                                        </p:tgtEl>
                                        <p:attrNameLst>
                                          <p:attrName>ppt_w</p:attrName>
                                        </p:attrNameLst>
                                      </p:cBhvr>
                                      <p:tavLst>
                                        <p:tav tm="0">
                                          <p:val>
                                            <p:fltVal val="0"/>
                                          </p:val>
                                        </p:tav>
                                        <p:tav tm="100000">
                                          <p:val>
                                            <p:strVal val="#ppt_w"/>
                                          </p:val>
                                        </p:tav>
                                      </p:tavLst>
                                    </p:anim>
                                    <p:anim calcmode="lin" valueType="num">
                                      <p:cBhvr>
                                        <p:cTn id="206" dur="500" fill="hold"/>
                                        <p:tgtEl>
                                          <p:spTgt spid="73"/>
                                        </p:tgtEl>
                                        <p:attrNameLst>
                                          <p:attrName>ppt_h</p:attrName>
                                        </p:attrNameLst>
                                      </p:cBhvr>
                                      <p:tavLst>
                                        <p:tav tm="0">
                                          <p:val>
                                            <p:fltVal val="0"/>
                                          </p:val>
                                        </p:tav>
                                        <p:tav tm="100000">
                                          <p:val>
                                            <p:strVal val="#ppt_h"/>
                                          </p:val>
                                        </p:tav>
                                      </p:tavLst>
                                    </p:anim>
                                    <p:animEffect transition="in" filter="fade">
                                      <p:cBhvr>
                                        <p:cTn id="207" dur="500"/>
                                        <p:tgtEl>
                                          <p:spTgt spid="73"/>
                                        </p:tgtEl>
                                      </p:cBhvr>
                                    </p:animEffect>
                                  </p:childTnLst>
                                </p:cTn>
                              </p:par>
                              <p:par>
                                <p:cTn id="208" presetID="53" presetClass="entr" presetSubtype="16"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p:cTn id="210" dur="500" fill="hold"/>
                                        <p:tgtEl>
                                          <p:spTgt spid="70"/>
                                        </p:tgtEl>
                                        <p:attrNameLst>
                                          <p:attrName>ppt_w</p:attrName>
                                        </p:attrNameLst>
                                      </p:cBhvr>
                                      <p:tavLst>
                                        <p:tav tm="0">
                                          <p:val>
                                            <p:fltVal val="0"/>
                                          </p:val>
                                        </p:tav>
                                        <p:tav tm="100000">
                                          <p:val>
                                            <p:strVal val="#ppt_w"/>
                                          </p:val>
                                        </p:tav>
                                      </p:tavLst>
                                    </p:anim>
                                    <p:anim calcmode="lin" valueType="num">
                                      <p:cBhvr>
                                        <p:cTn id="211" dur="500" fill="hold"/>
                                        <p:tgtEl>
                                          <p:spTgt spid="70"/>
                                        </p:tgtEl>
                                        <p:attrNameLst>
                                          <p:attrName>ppt_h</p:attrName>
                                        </p:attrNameLst>
                                      </p:cBhvr>
                                      <p:tavLst>
                                        <p:tav tm="0">
                                          <p:val>
                                            <p:fltVal val="0"/>
                                          </p:val>
                                        </p:tav>
                                        <p:tav tm="100000">
                                          <p:val>
                                            <p:strVal val="#ppt_h"/>
                                          </p:val>
                                        </p:tav>
                                      </p:tavLst>
                                    </p:anim>
                                    <p:animEffect transition="in" filter="fade">
                                      <p:cBhvr>
                                        <p:cTn id="212" dur="500"/>
                                        <p:tgtEl>
                                          <p:spTgt spid="70"/>
                                        </p:tgtEl>
                                      </p:cBhvr>
                                    </p:animEffect>
                                  </p:childTnLst>
                                </p:cTn>
                              </p:par>
                              <p:par>
                                <p:cTn id="213" presetID="53" presetClass="entr" presetSubtype="16"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p:cTn id="215" dur="500" fill="hold"/>
                                        <p:tgtEl>
                                          <p:spTgt spid="72"/>
                                        </p:tgtEl>
                                        <p:attrNameLst>
                                          <p:attrName>ppt_w</p:attrName>
                                        </p:attrNameLst>
                                      </p:cBhvr>
                                      <p:tavLst>
                                        <p:tav tm="0">
                                          <p:val>
                                            <p:fltVal val="0"/>
                                          </p:val>
                                        </p:tav>
                                        <p:tav tm="100000">
                                          <p:val>
                                            <p:strVal val="#ppt_w"/>
                                          </p:val>
                                        </p:tav>
                                      </p:tavLst>
                                    </p:anim>
                                    <p:anim calcmode="lin" valueType="num">
                                      <p:cBhvr>
                                        <p:cTn id="216" dur="500" fill="hold"/>
                                        <p:tgtEl>
                                          <p:spTgt spid="72"/>
                                        </p:tgtEl>
                                        <p:attrNameLst>
                                          <p:attrName>ppt_h</p:attrName>
                                        </p:attrNameLst>
                                      </p:cBhvr>
                                      <p:tavLst>
                                        <p:tav tm="0">
                                          <p:val>
                                            <p:fltVal val="0"/>
                                          </p:val>
                                        </p:tav>
                                        <p:tav tm="100000">
                                          <p:val>
                                            <p:strVal val="#ppt_h"/>
                                          </p:val>
                                        </p:tav>
                                      </p:tavLst>
                                    </p:anim>
                                    <p:animEffect transition="in" filter="fade">
                                      <p:cBhvr>
                                        <p:cTn id="217" dur="500"/>
                                        <p:tgtEl>
                                          <p:spTgt spid="72"/>
                                        </p:tgtEl>
                                      </p:cBhvr>
                                    </p:animEffect>
                                  </p:childTnLst>
                                </p:cTn>
                              </p:par>
                            </p:childTnLst>
                          </p:cTn>
                        </p:par>
                        <p:par>
                          <p:cTn id="218" fill="hold">
                            <p:stCondLst>
                              <p:cond delay="17750"/>
                            </p:stCondLst>
                            <p:childTnLst>
                              <p:par>
                                <p:cTn id="219" presetID="53" presetClass="entr" presetSubtype="16" fill="hold" nodeType="afterEffect">
                                  <p:stCondLst>
                                    <p:cond delay="0"/>
                                  </p:stCondLst>
                                  <p:childTnLst>
                                    <p:set>
                                      <p:cBhvr>
                                        <p:cTn id="220" dur="1" fill="hold">
                                          <p:stCondLst>
                                            <p:cond delay="0"/>
                                          </p:stCondLst>
                                        </p:cTn>
                                        <p:tgtEl>
                                          <p:spTgt spid="85"/>
                                        </p:tgtEl>
                                        <p:attrNameLst>
                                          <p:attrName>style.visibility</p:attrName>
                                        </p:attrNameLst>
                                      </p:cBhvr>
                                      <p:to>
                                        <p:strVal val="visible"/>
                                      </p:to>
                                    </p:set>
                                    <p:anim calcmode="lin" valueType="num">
                                      <p:cBhvr>
                                        <p:cTn id="221" dur="500" fill="hold"/>
                                        <p:tgtEl>
                                          <p:spTgt spid="85"/>
                                        </p:tgtEl>
                                        <p:attrNameLst>
                                          <p:attrName>ppt_w</p:attrName>
                                        </p:attrNameLst>
                                      </p:cBhvr>
                                      <p:tavLst>
                                        <p:tav tm="0">
                                          <p:val>
                                            <p:fltVal val="0"/>
                                          </p:val>
                                        </p:tav>
                                        <p:tav tm="100000">
                                          <p:val>
                                            <p:strVal val="#ppt_w"/>
                                          </p:val>
                                        </p:tav>
                                      </p:tavLst>
                                    </p:anim>
                                    <p:anim calcmode="lin" valueType="num">
                                      <p:cBhvr>
                                        <p:cTn id="222" dur="500" fill="hold"/>
                                        <p:tgtEl>
                                          <p:spTgt spid="85"/>
                                        </p:tgtEl>
                                        <p:attrNameLst>
                                          <p:attrName>ppt_h</p:attrName>
                                        </p:attrNameLst>
                                      </p:cBhvr>
                                      <p:tavLst>
                                        <p:tav tm="0">
                                          <p:val>
                                            <p:fltVal val="0"/>
                                          </p:val>
                                        </p:tav>
                                        <p:tav tm="100000">
                                          <p:val>
                                            <p:strVal val="#ppt_h"/>
                                          </p:val>
                                        </p:tav>
                                      </p:tavLst>
                                    </p:anim>
                                    <p:animEffect transition="in" filter="fade">
                                      <p:cBhvr>
                                        <p:cTn id="223" dur="500"/>
                                        <p:tgtEl>
                                          <p:spTgt spid="85"/>
                                        </p:tgtEl>
                                      </p:cBhvr>
                                    </p:animEffect>
                                  </p:childTnLst>
                                </p:cTn>
                              </p:par>
                            </p:childTnLst>
                          </p:cTn>
                        </p:par>
                        <p:par>
                          <p:cTn id="224" fill="hold">
                            <p:stCondLst>
                              <p:cond delay="18250"/>
                            </p:stCondLst>
                            <p:childTnLst>
                              <p:par>
                                <p:cTn id="225" presetID="42" presetClass="entr" presetSubtype="0" fill="hold" grpId="0" nodeType="afterEffect">
                                  <p:stCondLst>
                                    <p:cond delay="0"/>
                                  </p:stCondLst>
                                  <p:childTnLst>
                                    <p:set>
                                      <p:cBhvr>
                                        <p:cTn id="226" dur="1" fill="hold">
                                          <p:stCondLst>
                                            <p:cond delay="0"/>
                                          </p:stCondLst>
                                        </p:cTn>
                                        <p:tgtEl>
                                          <p:spTgt spid="75"/>
                                        </p:tgtEl>
                                        <p:attrNameLst>
                                          <p:attrName>style.visibility</p:attrName>
                                        </p:attrNameLst>
                                      </p:cBhvr>
                                      <p:to>
                                        <p:strVal val="visible"/>
                                      </p:to>
                                    </p:set>
                                    <p:animEffect transition="in" filter="fade">
                                      <p:cBhvr>
                                        <p:cTn id="227" dur="1000"/>
                                        <p:tgtEl>
                                          <p:spTgt spid="75"/>
                                        </p:tgtEl>
                                      </p:cBhvr>
                                    </p:animEffect>
                                    <p:anim calcmode="lin" valueType="num">
                                      <p:cBhvr>
                                        <p:cTn id="228" dur="1000" fill="hold"/>
                                        <p:tgtEl>
                                          <p:spTgt spid="75"/>
                                        </p:tgtEl>
                                        <p:attrNameLst>
                                          <p:attrName>ppt_x</p:attrName>
                                        </p:attrNameLst>
                                      </p:cBhvr>
                                      <p:tavLst>
                                        <p:tav tm="0">
                                          <p:val>
                                            <p:strVal val="#ppt_x"/>
                                          </p:val>
                                        </p:tav>
                                        <p:tav tm="100000">
                                          <p:val>
                                            <p:strVal val="#ppt_x"/>
                                          </p:val>
                                        </p:tav>
                                      </p:tavLst>
                                    </p:anim>
                                    <p:anim calcmode="lin" valueType="num">
                                      <p:cBhvr>
                                        <p:cTn id="229" dur="1000" fill="hold"/>
                                        <p:tgtEl>
                                          <p:spTgt spid="75"/>
                                        </p:tgtEl>
                                        <p:attrNameLst>
                                          <p:attrName>ppt_y</p:attrName>
                                        </p:attrNameLst>
                                      </p:cBhvr>
                                      <p:tavLst>
                                        <p:tav tm="0">
                                          <p:val>
                                            <p:strVal val="#ppt_y+.1"/>
                                          </p:val>
                                        </p:tav>
                                        <p:tav tm="100000">
                                          <p:val>
                                            <p:strVal val="#ppt_y"/>
                                          </p:val>
                                        </p:tav>
                                      </p:tavLst>
                                    </p:anim>
                                  </p:childTnLst>
                                </p:cTn>
                              </p:par>
                            </p:childTnLst>
                          </p:cTn>
                        </p:par>
                        <p:par>
                          <p:cTn id="230" fill="hold">
                            <p:stCondLst>
                              <p:cond delay="19250"/>
                            </p:stCondLst>
                            <p:childTnLst>
                              <p:par>
                                <p:cTn id="231" presetID="22" presetClass="entr" presetSubtype="4" fill="hold" grpId="0" nodeType="afterEffect">
                                  <p:stCondLst>
                                    <p:cond delay="0"/>
                                  </p:stCondLst>
                                  <p:childTnLst>
                                    <p:set>
                                      <p:cBhvr>
                                        <p:cTn id="232" dur="1" fill="hold">
                                          <p:stCondLst>
                                            <p:cond delay="0"/>
                                          </p:stCondLst>
                                        </p:cTn>
                                        <p:tgtEl>
                                          <p:spTgt spid="71"/>
                                        </p:tgtEl>
                                        <p:attrNameLst>
                                          <p:attrName>style.visibility</p:attrName>
                                        </p:attrNameLst>
                                      </p:cBhvr>
                                      <p:to>
                                        <p:strVal val="visible"/>
                                      </p:to>
                                    </p:set>
                                    <p:animEffect transition="in" filter="wipe(down)">
                                      <p:cBhvr>
                                        <p:cTn id="233" dur="1000"/>
                                        <p:tgtEl>
                                          <p:spTgt spid="71"/>
                                        </p:tgtEl>
                                      </p:cBhvr>
                                    </p:animEffect>
                                  </p:childTnLst>
                                </p:cTn>
                              </p:par>
                              <p:par>
                                <p:cTn id="234" presetID="42" presetClass="entr" presetSubtype="0" fill="hold" grpId="0" nodeType="withEffect">
                                  <p:stCondLst>
                                    <p:cond delay="0"/>
                                  </p:stCondLst>
                                  <p:childTnLst>
                                    <p:set>
                                      <p:cBhvr>
                                        <p:cTn id="235" dur="1" fill="hold">
                                          <p:stCondLst>
                                            <p:cond delay="0"/>
                                          </p:stCondLst>
                                        </p:cTn>
                                        <p:tgtEl>
                                          <p:spTgt spid="74"/>
                                        </p:tgtEl>
                                        <p:attrNameLst>
                                          <p:attrName>style.visibility</p:attrName>
                                        </p:attrNameLst>
                                      </p:cBhvr>
                                      <p:to>
                                        <p:strVal val="visible"/>
                                      </p:to>
                                    </p:set>
                                    <p:animEffect transition="in" filter="fade">
                                      <p:cBhvr>
                                        <p:cTn id="236" dur="1000"/>
                                        <p:tgtEl>
                                          <p:spTgt spid="74"/>
                                        </p:tgtEl>
                                      </p:cBhvr>
                                    </p:animEffect>
                                    <p:anim calcmode="lin" valueType="num">
                                      <p:cBhvr>
                                        <p:cTn id="237" dur="1000" fill="hold"/>
                                        <p:tgtEl>
                                          <p:spTgt spid="74"/>
                                        </p:tgtEl>
                                        <p:attrNameLst>
                                          <p:attrName>ppt_x</p:attrName>
                                        </p:attrNameLst>
                                      </p:cBhvr>
                                      <p:tavLst>
                                        <p:tav tm="0">
                                          <p:val>
                                            <p:strVal val="#ppt_x"/>
                                          </p:val>
                                        </p:tav>
                                        <p:tav tm="100000">
                                          <p:val>
                                            <p:strVal val="#ppt_x"/>
                                          </p:val>
                                        </p:tav>
                                      </p:tavLst>
                                    </p:anim>
                                    <p:anim calcmode="lin" valueType="num">
                                      <p:cBhvr>
                                        <p:cTn id="238"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2" grpId="0" animBg="1"/>
      <p:bldP spid="28" grpId="0" animBg="1"/>
      <p:bldP spid="29" grpId="0" animBg="1"/>
      <p:bldP spid="31" grpId="0" animBg="1"/>
      <p:bldP spid="33" grpId="0"/>
      <p:bldP spid="34" grpId="0"/>
      <p:bldP spid="35" grpId="0" animBg="1"/>
      <p:bldP spid="38" grpId="0" animBg="1"/>
      <p:bldP spid="39" grpId="0" animBg="1"/>
      <p:bldP spid="40" grpId="0" animBg="1"/>
      <p:bldP spid="41" grpId="0" animBg="1"/>
      <p:bldP spid="42" grpId="0"/>
      <p:bldP spid="43" grpId="0"/>
      <p:bldP spid="46" grpId="0" animBg="1"/>
      <p:bldP spid="47" grpId="0" animBg="1"/>
      <p:bldP spid="48" grpId="0" animBg="1"/>
      <p:bldP spid="49" grpId="0" animBg="1"/>
      <p:bldP spid="50" grpId="0"/>
      <p:bldP spid="51" grpId="0"/>
      <p:bldP spid="54" grpId="0" animBg="1"/>
      <p:bldP spid="55" grpId="0" animBg="1"/>
      <p:bldP spid="56" grpId="0" animBg="1"/>
      <p:bldP spid="57" grpId="0" animBg="1"/>
      <p:bldP spid="58" grpId="0"/>
      <p:bldP spid="59" grpId="0"/>
      <p:bldP spid="62" grpId="0" animBg="1"/>
      <p:bldP spid="63" grpId="0" animBg="1"/>
      <p:bldP spid="64" grpId="0" animBg="1"/>
      <p:bldP spid="65" grpId="0" animBg="1"/>
      <p:bldP spid="66" grpId="0"/>
      <p:bldP spid="67" grpId="0"/>
      <p:bldP spid="70" grpId="0" animBg="1"/>
      <p:bldP spid="71" grpId="0" animBg="1"/>
      <p:bldP spid="72" grpId="0" animBg="1"/>
      <p:bldP spid="73" grpId="0" animBg="1"/>
      <p:bldP spid="74" grpId="0"/>
      <p:bldP spid="75" grpId="0"/>
      <p:bldP spid="79" grpId="0"/>
      <p:bldP spid="80" grpId="0" animBg="1"/>
      <p:bldP spid="81" grpId="0" animBg="1"/>
      <p:bldP spid="88"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6" name="Group 31">
            <a:extLst>
              <a:ext uri="{FF2B5EF4-FFF2-40B4-BE49-F238E27FC236}">
                <a16:creationId xmlns:a16="http://schemas.microsoft.com/office/drawing/2014/main" id="{4546864D-5615-41C9-A78C-4B828F4D62EE}"/>
              </a:ext>
            </a:extLst>
          </p:cNvPr>
          <p:cNvGrpSpPr>
            <a:grpSpLocks/>
          </p:cNvGrpSpPr>
          <p:nvPr/>
        </p:nvGrpSpPr>
        <p:grpSpPr>
          <a:xfrm flipH="1">
            <a:off x="3592943" y="1463933"/>
            <a:ext cx="3931920" cy="5164760"/>
            <a:chOff x="3124200" y="1228506"/>
            <a:chExt cx="2831700" cy="3873569"/>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63500" sx="102000" sy="102000" algn="ctr" rotWithShape="0">
              <a:prstClr val="black">
                <a:alpha val="40000"/>
              </a:prstClr>
            </a:outerShdw>
          </a:effectLst>
        </p:grpSpPr>
        <p:grpSp>
          <p:nvGrpSpPr>
            <p:cNvPr id="7" name="Group 10">
              <a:extLst>
                <a:ext uri="{FF2B5EF4-FFF2-40B4-BE49-F238E27FC236}">
                  <a16:creationId xmlns:a16="http://schemas.microsoft.com/office/drawing/2014/main" id="{A6863132-27A1-4EE3-8D32-B10886B163B2}"/>
                </a:ext>
              </a:extLst>
            </p:cNvPr>
            <p:cNvGrpSpPr/>
            <p:nvPr/>
          </p:nvGrpSpPr>
          <p:grpSpPr>
            <a:xfrm>
              <a:off x="3129387" y="1228506"/>
              <a:ext cx="2826513" cy="3458713"/>
              <a:chOff x="2849146" y="1163254"/>
              <a:chExt cx="2910223" cy="3561146"/>
            </a:xfrm>
            <a:grpFill/>
          </p:grpSpPr>
          <p:sp>
            <p:nvSpPr>
              <p:cNvPr id="9" name="Freeform 5">
                <a:extLst>
                  <a:ext uri="{FF2B5EF4-FFF2-40B4-BE49-F238E27FC236}">
                    <a16:creationId xmlns:a16="http://schemas.microsoft.com/office/drawing/2014/main" id="{7906E37E-1829-4BCB-AEB5-6A5FBEFB83DE}"/>
                  </a:ext>
                </a:extLst>
              </p:cNvPr>
              <p:cNvSpPr/>
              <p:nvPr/>
            </p:nvSpPr>
            <p:spPr>
              <a:xfrm>
                <a:off x="4005622" y="2194560"/>
                <a:ext cx="909277" cy="2529840"/>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Lst>
                <a:ahLst/>
                <a:cxnLst>
                  <a:cxn ang="0">
                    <a:pos x="connsiteX0" y="connsiteY0"/>
                  </a:cxn>
                  <a:cxn ang="0">
                    <a:pos x="connsiteX1" y="connsiteY1"/>
                  </a:cxn>
                  <a:cxn ang="0">
                    <a:pos x="connsiteX2" y="connsiteY2"/>
                  </a:cxn>
                  <a:cxn ang="0">
                    <a:pos x="connsiteX3" y="connsiteY3"/>
                  </a:cxn>
                </a:cxnLst>
                <a:rect l="l" t="t" r="r" b="b"/>
                <a:pathLst>
                  <a:path w="952500" h="2266950">
                    <a:moveTo>
                      <a:pt x="0" y="2266950"/>
                    </a:moveTo>
                    <a:cubicBezTo>
                      <a:pt x="88900" y="1631950"/>
                      <a:pt x="1588" y="579438"/>
                      <a:pt x="952500" y="0"/>
                    </a:cubicBezTo>
                    <a:cubicBezTo>
                      <a:pt x="392113" y="646113"/>
                      <a:pt x="365125" y="1563688"/>
                      <a:pt x="609600" y="226695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Freeform 6">
                <a:extLst>
                  <a:ext uri="{FF2B5EF4-FFF2-40B4-BE49-F238E27FC236}">
                    <a16:creationId xmlns:a16="http://schemas.microsoft.com/office/drawing/2014/main" id="{782EBE5F-6331-44ED-82AD-ED46DEFE3878}"/>
                  </a:ext>
                </a:extLst>
              </p:cNvPr>
              <p:cNvSpPr/>
              <p:nvPr/>
            </p:nvSpPr>
            <p:spPr>
              <a:xfrm rot="3518512">
                <a:off x="4718673" y="2330344"/>
                <a:ext cx="500810" cy="1580583"/>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0" h="3006140">
                    <a:moveTo>
                      <a:pt x="0" y="2266950"/>
                    </a:moveTo>
                    <a:cubicBezTo>
                      <a:pt x="88900" y="1631950"/>
                      <a:pt x="1588" y="579438"/>
                      <a:pt x="952500" y="0"/>
                    </a:cubicBezTo>
                    <a:cubicBezTo>
                      <a:pt x="392113" y="646113"/>
                      <a:pt x="319040" y="1407870"/>
                      <a:pt x="441688" y="2206606"/>
                    </a:cubicBezTo>
                    <a:cubicBezTo>
                      <a:pt x="475447" y="2593490"/>
                      <a:pt x="740775" y="2739629"/>
                      <a:pt x="890319" y="300614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Freeform 7">
                <a:extLst>
                  <a:ext uri="{FF2B5EF4-FFF2-40B4-BE49-F238E27FC236}">
                    <a16:creationId xmlns:a16="http://schemas.microsoft.com/office/drawing/2014/main" id="{B59BD233-D6AE-4466-9B12-08414D0A185D}"/>
                  </a:ext>
                </a:extLst>
              </p:cNvPr>
              <p:cNvSpPr/>
              <p:nvPr/>
            </p:nvSpPr>
            <p:spPr>
              <a:xfrm rot="20407343" flipH="1">
                <a:off x="3585346" y="1163254"/>
                <a:ext cx="586347" cy="2365037"/>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143106 w 926427"/>
                  <a:gd name="connsiteY0" fmla="*/ 2358752 h 2717007"/>
                  <a:gd name="connsiteX1" fmla="*/ 926427 w 926427"/>
                  <a:gd name="connsiteY1" fmla="*/ 0 h 2717007"/>
                  <a:gd name="connsiteX2" fmla="*/ 564564 w 926427"/>
                  <a:gd name="connsiteY2" fmla="*/ 2717007 h 2717007"/>
                  <a:gd name="connsiteX3" fmla="*/ 143106 w 926427"/>
                  <a:gd name="connsiteY3" fmla="*/ 2358752 h 2717007"/>
                  <a:gd name="connsiteX0" fmla="*/ 278206 w 926428"/>
                  <a:gd name="connsiteY0" fmla="*/ 2323821 h 2682076"/>
                  <a:gd name="connsiteX1" fmla="*/ 926428 w 926428"/>
                  <a:gd name="connsiteY1" fmla="*/ 0 h 2682076"/>
                  <a:gd name="connsiteX2" fmla="*/ 699664 w 926428"/>
                  <a:gd name="connsiteY2" fmla="*/ 2682076 h 2682076"/>
                  <a:gd name="connsiteX3" fmla="*/ 278206 w 926428"/>
                  <a:gd name="connsiteY3" fmla="*/ 2323821 h 2682076"/>
                  <a:gd name="connsiteX0" fmla="*/ 129111 w 777333"/>
                  <a:gd name="connsiteY0" fmla="*/ 2323821 h 2682076"/>
                  <a:gd name="connsiteX1" fmla="*/ 777333 w 777333"/>
                  <a:gd name="connsiteY1" fmla="*/ 0 h 2682076"/>
                  <a:gd name="connsiteX2" fmla="*/ 550569 w 777333"/>
                  <a:gd name="connsiteY2" fmla="*/ 2682076 h 2682076"/>
                  <a:gd name="connsiteX3" fmla="*/ 129111 w 777333"/>
                  <a:gd name="connsiteY3" fmla="*/ 2323821 h 2682076"/>
                </a:gdLst>
                <a:ahLst/>
                <a:cxnLst>
                  <a:cxn ang="0">
                    <a:pos x="connsiteX0" y="connsiteY0"/>
                  </a:cxn>
                  <a:cxn ang="0">
                    <a:pos x="connsiteX1" y="connsiteY1"/>
                  </a:cxn>
                  <a:cxn ang="0">
                    <a:pos x="connsiteX2" y="connsiteY2"/>
                  </a:cxn>
                  <a:cxn ang="0">
                    <a:pos x="connsiteX3" y="connsiteY3"/>
                  </a:cxn>
                </a:cxnLst>
                <a:rect l="l" t="t" r="r" b="b"/>
                <a:pathLst>
                  <a:path w="777333" h="2682076">
                    <a:moveTo>
                      <a:pt x="129111" y="2323821"/>
                    </a:moveTo>
                    <a:cubicBezTo>
                      <a:pt x="218011" y="1688821"/>
                      <a:pt x="0" y="823746"/>
                      <a:pt x="777333" y="0"/>
                    </a:cubicBezTo>
                    <a:cubicBezTo>
                      <a:pt x="216946" y="646113"/>
                      <a:pt x="306094" y="1978814"/>
                      <a:pt x="550569" y="2682076"/>
                    </a:cubicBezTo>
                    <a:lnTo>
                      <a:pt x="129111" y="23238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8">
                <a:extLst>
                  <a:ext uri="{FF2B5EF4-FFF2-40B4-BE49-F238E27FC236}">
                    <a16:creationId xmlns:a16="http://schemas.microsoft.com/office/drawing/2014/main" id="{6ECE55E1-F2A7-4559-8572-363AB785A173}"/>
                  </a:ext>
                </a:extLst>
              </p:cNvPr>
              <p:cNvSpPr/>
              <p:nvPr/>
            </p:nvSpPr>
            <p:spPr>
              <a:xfrm rot="18269237" flipH="1">
                <a:off x="3381995" y="1863920"/>
                <a:ext cx="318592" cy="138428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227166 w 926428"/>
                  <a:gd name="connsiteY0" fmla="*/ 2480162 h 2838417"/>
                  <a:gd name="connsiteX1" fmla="*/ 926427 w 926428"/>
                  <a:gd name="connsiteY1" fmla="*/ 0 h 2838417"/>
                  <a:gd name="connsiteX2" fmla="*/ 648624 w 926428"/>
                  <a:gd name="connsiteY2" fmla="*/ 2838417 h 2838417"/>
                  <a:gd name="connsiteX3" fmla="*/ 227166 w 926428"/>
                  <a:gd name="connsiteY3" fmla="*/ 2480162 h 2838417"/>
                  <a:gd name="connsiteX0" fmla="*/ 64404 w 763666"/>
                  <a:gd name="connsiteY0" fmla="*/ 2480162 h 2838417"/>
                  <a:gd name="connsiteX1" fmla="*/ 763665 w 763666"/>
                  <a:gd name="connsiteY1" fmla="*/ 0 h 2838417"/>
                  <a:gd name="connsiteX2" fmla="*/ 485862 w 763666"/>
                  <a:gd name="connsiteY2" fmla="*/ 2838417 h 2838417"/>
                  <a:gd name="connsiteX3" fmla="*/ 64404 w 763666"/>
                  <a:gd name="connsiteY3" fmla="*/ 2480162 h 2838417"/>
                </a:gdLst>
                <a:ahLst/>
                <a:cxnLst>
                  <a:cxn ang="0">
                    <a:pos x="connsiteX0" y="connsiteY0"/>
                  </a:cxn>
                  <a:cxn ang="0">
                    <a:pos x="connsiteX1" y="connsiteY1"/>
                  </a:cxn>
                  <a:cxn ang="0">
                    <a:pos x="connsiteX2" y="connsiteY2"/>
                  </a:cxn>
                  <a:cxn ang="0">
                    <a:pos x="connsiteX3" y="connsiteY3"/>
                  </a:cxn>
                </a:cxnLst>
                <a:rect l="l" t="t" r="r" b="b"/>
                <a:pathLst>
                  <a:path w="763666" h="2838417">
                    <a:moveTo>
                      <a:pt x="64404" y="2480162"/>
                    </a:moveTo>
                    <a:cubicBezTo>
                      <a:pt x="153304" y="1845162"/>
                      <a:pt x="0" y="828318"/>
                      <a:pt x="763665" y="0"/>
                    </a:cubicBezTo>
                    <a:cubicBezTo>
                      <a:pt x="203278" y="646113"/>
                      <a:pt x="241387" y="2135155"/>
                      <a:pt x="485862" y="2838417"/>
                    </a:cubicBezTo>
                    <a:lnTo>
                      <a:pt x="64404" y="24801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reeform 9">
                <a:extLst>
                  <a:ext uri="{FF2B5EF4-FFF2-40B4-BE49-F238E27FC236}">
                    <a16:creationId xmlns:a16="http://schemas.microsoft.com/office/drawing/2014/main" id="{8DAE8380-FB3B-44F6-A424-C607F9B46FA8}"/>
                  </a:ext>
                </a:extLst>
              </p:cNvPr>
              <p:cNvSpPr/>
              <p:nvPr/>
            </p:nvSpPr>
            <p:spPr>
              <a:xfrm rot="18512099" flipH="1">
                <a:off x="3455365" y="2788134"/>
                <a:ext cx="469550" cy="140987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1001172"/>
                  <a:gd name="connsiteY0" fmla="*/ 2504110 h 3006140"/>
                  <a:gd name="connsiteX1" fmla="*/ 1001172 w 1001172"/>
                  <a:gd name="connsiteY1" fmla="*/ 0 h 3006140"/>
                  <a:gd name="connsiteX2" fmla="*/ 490360 w 1001172"/>
                  <a:gd name="connsiteY2" fmla="*/ 2206606 h 3006140"/>
                  <a:gd name="connsiteX3" fmla="*/ 938991 w 1001172"/>
                  <a:gd name="connsiteY3" fmla="*/ 3006140 h 3006140"/>
                  <a:gd name="connsiteX4" fmla="*/ 0 w 1001172"/>
                  <a:gd name="connsiteY4" fmla="*/ 250411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172" h="3006140">
                    <a:moveTo>
                      <a:pt x="0" y="2504110"/>
                    </a:moveTo>
                    <a:cubicBezTo>
                      <a:pt x="88900" y="1869110"/>
                      <a:pt x="50260" y="579438"/>
                      <a:pt x="1001172" y="0"/>
                    </a:cubicBezTo>
                    <a:cubicBezTo>
                      <a:pt x="440785" y="646113"/>
                      <a:pt x="367712" y="1407870"/>
                      <a:pt x="490360" y="2206606"/>
                    </a:cubicBezTo>
                    <a:cubicBezTo>
                      <a:pt x="524119" y="2593490"/>
                      <a:pt x="789447" y="2739629"/>
                      <a:pt x="938991" y="3006140"/>
                    </a:cubicBezTo>
                    <a:lnTo>
                      <a:pt x="0" y="250411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a:extLst>
                <a:ext uri="{FF2B5EF4-FFF2-40B4-BE49-F238E27FC236}">
                  <a16:creationId xmlns:a16="http://schemas.microsoft.com/office/drawing/2014/main" id="{87002E81-4E37-49E5-9D7D-AF28DD64C7F2}"/>
                </a:ext>
              </a:extLst>
            </p:cNvPr>
            <p:cNvSpPr>
              <a:spLocks/>
            </p:cNvSpPr>
            <p:nvPr/>
          </p:nvSpPr>
          <p:spPr bwMode="auto">
            <a:xfrm>
              <a:off x="3124200" y="4186470"/>
              <a:ext cx="2789984" cy="915605"/>
            </a:xfrm>
            <a:custGeom>
              <a:avLst/>
              <a:gdLst/>
              <a:ahLst/>
              <a:cxnLst>
                <a:cxn ang="0">
                  <a:pos x="1229" y="237"/>
                </a:cxn>
                <a:cxn ang="0">
                  <a:pos x="0" y="272"/>
                </a:cxn>
                <a:cxn ang="0">
                  <a:pos x="1229" y="237"/>
                </a:cxn>
              </a:cxnLst>
              <a:rect l="0" t="0" r="r" b="b"/>
              <a:pathLst>
                <a:path w="1229" h="272">
                  <a:moveTo>
                    <a:pt x="1229" y="237"/>
                  </a:moveTo>
                  <a:cubicBezTo>
                    <a:pt x="1229" y="237"/>
                    <a:pt x="463" y="138"/>
                    <a:pt x="0" y="272"/>
                  </a:cubicBezTo>
                  <a:cubicBezTo>
                    <a:pt x="0" y="272"/>
                    <a:pt x="516" y="0"/>
                    <a:pt x="1229" y="23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 name="TextBox 13">
            <a:extLst>
              <a:ext uri="{FF2B5EF4-FFF2-40B4-BE49-F238E27FC236}">
                <a16:creationId xmlns:a16="http://schemas.microsoft.com/office/drawing/2014/main" id="{767723C0-8389-445C-AA60-16537151835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5CECD3E2-95B9-4E14-894D-877B6CCD0A81}"/>
              </a:ext>
            </a:extLst>
          </p:cNvPr>
          <p:cNvSpPr txBox="1"/>
          <p:nvPr/>
        </p:nvSpPr>
        <p:spPr>
          <a:xfrm>
            <a:off x="500812" y="4741016"/>
            <a:ext cx="3976706" cy="1277273"/>
          </a:xfrm>
          <a:prstGeom prst="rect">
            <a:avLst/>
          </a:prstGeom>
          <a:noFill/>
        </p:spPr>
        <p:txBody>
          <a:bodyPr wrap="square" rtlCol="0">
            <a:spAutoFit/>
          </a:bodyPr>
          <a:lstStyle/>
          <a:p>
            <a:r>
              <a:rPr lang="en-US" sz="1400" b="1" dirty="0">
                <a:solidFill>
                  <a:srgbClr val="34738D"/>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214322A1-36B9-4FB5-BD53-67B195C77E66}"/>
              </a:ext>
            </a:extLst>
          </p:cNvPr>
          <p:cNvSpPr txBox="1"/>
          <p:nvPr/>
        </p:nvSpPr>
        <p:spPr>
          <a:xfrm>
            <a:off x="106442" y="1697735"/>
            <a:ext cx="3439704" cy="1477328"/>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37B7E1A1-C637-46C7-B195-09429A8E7374}"/>
              </a:ext>
            </a:extLst>
          </p:cNvPr>
          <p:cNvSpPr txBox="1"/>
          <p:nvPr/>
        </p:nvSpPr>
        <p:spPr>
          <a:xfrm>
            <a:off x="8441887" y="564013"/>
            <a:ext cx="3439704" cy="1477328"/>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a:t>
            </a:r>
          </a:p>
        </p:txBody>
      </p:sp>
      <p:sp>
        <p:nvSpPr>
          <p:cNvPr id="47" name="TextBox 46">
            <a:extLst>
              <a:ext uri="{FF2B5EF4-FFF2-40B4-BE49-F238E27FC236}">
                <a16:creationId xmlns:a16="http://schemas.microsoft.com/office/drawing/2014/main" id="{76AA51A4-6509-45C1-B122-8EE24C502D1C}"/>
              </a:ext>
            </a:extLst>
          </p:cNvPr>
          <p:cNvSpPr txBox="1"/>
          <p:nvPr/>
        </p:nvSpPr>
        <p:spPr>
          <a:xfrm>
            <a:off x="8676096" y="2528655"/>
            <a:ext cx="3439704" cy="1477328"/>
          </a:xfrm>
          <a:prstGeom prst="rect">
            <a:avLst/>
          </a:prstGeom>
          <a:noFill/>
        </p:spPr>
        <p:txBody>
          <a:bodyPr wrap="square" rtlCol="0">
            <a:spAutoFit/>
          </a:bodyPr>
          <a:lstStyle/>
          <a:p>
            <a:r>
              <a:rPr lang="en-US" sz="1400" b="1" dirty="0">
                <a:solidFill>
                  <a:srgbClr val="D34132"/>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a:t>
            </a:r>
          </a:p>
        </p:txBody>
      </p:sp>
      <p:sp>
        <p:nvSpPr>
          <p:cNvPr id="48" name="TextBox 47">
            <a:extLst>
              <a:ext uri="{FF2B5EF4-FFF2-40B4-BE49-F238E27FC236}">
                <a16:creationId xmlns:a16="http://schemas.microsoft.com/office/drawing/2014/main" id="{D3BB181B-C675-421C-BAC5-850C05487CD6}"/>
              </a:ext>
            </a:extLst>
          </p:cNvPr>
          <p:cNvSpPr txBox="1"/>
          <p:nvPr/>
        </p:nvSpPr>
        <p:spPr>
          <a:xfrm>
            <a:off x="8440250" y="4669222"/>
            <a:ext cx="3439704" cy="1477328"/>
          </a:xfrm>
          <a:prstGeom prst="rect">
            <a:avLst/>
          </a:prstGeom>
          <a:noFill/>
        </p:spPr>
        <p:txBody>
          <a:bodyPr wrap="square" rtlCol="0">
            <a:spAutoFit/>
          </a:bodyPr>
          <a:lstStyle/>
          <a:p>
            <a:r>
              <a:rPr lang="en-US" sz="1400" b="1" dirty="0">
                <a:solidFill>
                  <a:srgbClr val="5642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a:t>
            </a:r>
          </a:p>
        </p:txBody>
      </p:sp>
      <p:grpSp>
        <p:nvGrpSpPr>
          <p:cNvPr id="56" name="Group 55">
            <a:extLst>
              <a:ext uri="{FF2B5EF4-FFF2-40B4-BE49-F238E27FC236}">
                <a16:creationId xmlns:a16="http://schemas.microsoft.com/office/drawing/2014/main" id="{FBEDF7E7-FA81-4C28-8B18-58E65B477C7A}"/>
              </a:ext>
            </a:extLst>
          </p:cNvPr>
          <p:cNvGrpSpPr/>
          <p:nvPr/>
        </p:nvGrpSpPr>
        <p:grpSpPr>
          <a:xfrm>
            <a:off x="3682550" y="1814443"/>
            <a:ext cx="1378606" cy="2931805"/>
            <a:chOff x="3682550" y="1814443"/>
            <a:chExt cx="1378606" cy="2931805"/>
          </a:xfrm>
        </p:grpSpPr>
        <p:grpSp>
          <p:nvGrpSpPr>
            <p:cNvPr id="24" name="Group 23">
              <a:extLst>
                <a:ext uri="{FF2B5EF4-FFF2-40B4-BE49-F238E27FC236}">
                  <a16:creationId xmlns:a16="http://schemas.microsoft.com/office/drawing/2014/main" id="{AE6CF432-1331-485D-A48F-9A44C004CA74}"/>
                </a:ext>
              </a:extLst>
            </p:cNvPr>
            <p:cNvGrpSpPr/>
            <p:nvPr/>
          </p:nvGrpSpPr>
          <p:grpSpPr>
            <a:xfrm>
              <a:off x="3682550" y="1814443"/>
              <a:ext cx="1371600" cy="1371600"/>
              <a:chOff x="2729483" y="2633778"/>
              <a:chExt cx="1371600" cy="1371600"/>
            </a:xfrm>
          </p:grpSpPr>
          <p:sp>
            <p:nvSpPr>
              <p:cNvPr id="25" name="Oval 24">
                <a:extLst>
                  <a:ext uri="{FF2B5EF4-FFF2-40B4-BE49-F238E27FC236}">
                    <a16:creationId xmlns:a16="http://schemas.microsoft.com/office/drawing/2014/main" id="{97216730-DFCE-49BC-8507-E221EB67E905}"/>
                  </a:ext>
                </a:extLst>
              </p:cNvPr>
              <p:cNvSpPr>
                <a:spLocks noChangeAspect="1"/>
              </p:cNvSpPr>
              <p:nvPr/>
            </p:nvSpPr>
            <p:spPr>
              <a:xfrm>
                <a:off x="2729483" y="2633778"/>
                <a:ext cx="1371600" cy="1371600"/>
              </a:xfrm>
              <a:prstGeom prst="ellipse">
                <a:avLst/>
              </a:pr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F3FAD42-D19E-4FDE-A29D-9B1B4E595A7A}"/>
                  </a:ext>
                </a:extLst>
              </p:cNvPr>
              <p:cNvGrpSpPr/>
              <p:nvPr/>
            </p:nvGrpSpPr>
            <p:grpSpPr>
              <a:xfrm>
                <a:off x="3049523" y="2953632"/>
                <a:ext cx="731520" cy="731520"/>
                <a:chOff x="3049523" y="2953632"/>
                <a:chExt cx="731520" cy="731520"/>
              </a:xfrm>
            </p:grpSpPr>
            <p:sp>
              <p:nvSpPr>
                <p:cNvPr id="27" name="Oval 26">
                  <a:extLst>
                    <a:ext uri="{FF2B5EF4-FFF2-40B4-BE49-F238E27FC236}">
                      <a16:creationId xmlns:a16="http://schemas.microsoft.com/office/drawing/2014/main" id="{EA3E3D65-8DCD-43FF-AFB5-3EE9930B8164}"/>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B62F9D6F-2B43-425E-A1EE-5C57CD4F035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grpSp>
        <p:sp>
          <p:nvSpPr>
            <p:cNvPr id="49" name="Text Box 10">
              <a:extLst>
                <a:ext uri="{FF2B5EF4-FFF2-40B4-BE49-F238E27FC236}">
                  <a16:creationId xmlns:a16="http://schemas.microsoft.com/office/drawing/2014/main" id="{D233CDE6-CCDE-4D98-A21A-4103713DB682}"/>
                </a:ext>
              </a:extLst>
            </p:cNvPr>
            <p:cNvSpPr txBox="1">
              <a:spLocks noChangeArrowheads="1"/>
            </p:cNvSpPr>
            <p:nvPr/>
          </p:nvSpPr>
          <p:spPr bwMode="auto">
            <a:xfrm>
              <a:off x="3689556" y="2203495"/>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5" name="Group 54">
            <a:extLst>
              <a:ext uri="{FF2B5EF4-FFF2-40B4-BE49-F238E27FC236}">
                <a16:creationId xmlns:a16="http://schemas.microsoft.com/office/drawing/2014/main" id="{925E8111-7AAE-4CD0-B1CD-354C27AA13F1}"/>
              </a:ext>
            </a:extLst>
          </p:cNvPr>
          <p:cNvGrpSpPr/>
          <p:nvPr/>
        </p:nvGrpSpPr>
        <p:grpSpPr>
          <a:xfrm>
            <a:off x="2515937" y="3264828"/>
            <a:ext cx="1391640" cy="2931867"/>
            <a:chOff x="2515937" y="3264828"/>
            <a:chExt cx="1391640" cy="2931867"/>
          </a:xfrm>
        </p:grpSpPr>
        <p:grpSp>
          <p:nvGrpSpPr>
            <p:cNvPr id="19" name="Group 18">
              <a:extLst>
                <a:ext uri="{FF2B5EF4-FFF2-40B4-BE49-F238E27FC236}">
                  <a16:creationId xmlns:a16="http://schemas.microsoft.com/office/drawing/2014/main" id="{E19B2293-D252-4A39-ADC1-86E818CD350E}"/>
                </a:ext>
              </a:extLst>
            </p:cNvPr>
            <p:cNvGrpSpPr/>
            <p:nvPr/>
          </p:nvGrpSpPr>
          <p:grpSpPr>
            <a:xfrm>
              <a:off x="2515937" y="3264828"/>
              <a:ext cx="1371600" cy="1371600"/>
              <a:chOff x="2729483" y="2633778"/>
              <a:chExt cx="1371600" cy="1371600"/>
            </a:xfrm>
          </p:grpSpPr>
          <p:sp>
            <p:nvSpPr>
              <p:cNvPr id="15" name="Oval 14">
                <a:extLst>
                  <a:ext uri="{FF2B5EF4-FFF2-40B4-BE49-F238E27FC236}">
                    <a16:creationId xmlns:a16="http://schemas.microsoft.com/office/drawing/2014/main" id="{FDB32170-F208-416A-9E09-C7CD98CEC0B5}"/>
                  </a:ext>
                </a:extLst>
              </p:cNvPr>
              <p:cNvSpPr>
                <a:spLocks noChangeAspect="1"/>
              </p:cNvSpPr>
              <p:nvPr/>
            </p:nvSpPr>
            <p:spPr>
              <a:xfrm>
                <a:off x="2729483" y="2633778"/>
                <a:ext cx="1371600" cy="1371600"/>
              </a:xfrm>
              <a:prstGeom prst="ellipse">
                <a:avLst/>
              </a:pr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0399D121-333B-45C9-B5FA-CFD0ECBEB76D}"/>
                  </a:ext>
                </a:extLst>
              </p:cNvPr>
              <p:cNvGrpSpPr/>
              <p:nvPr/>
            </p:nvGrpSpPr>
            <p:grpSpPr>
              <a:xfrm>
                <a:off x="3049523" y="2953632"/>
                <a:ext cx="731520" cy="731520"/>
                <a:chOff x="3049523" y="2953632"/>
                <a:chExt cx="731520" cy="731520"/>
              </a:xfrm>
            </p:grpSpPr>
            <p:sp>
              <p:nvSpPr>
                <p:cNvPr id="17" name="Oval 16">
                  <a:extLst>
                    <a:ext uri="{FF2B5EF4-FFF2-40B4-BE49-F238E27FC236}">
                      <a16:creationId xmlns:a16="http://schemas.microsoft.com/office/drawing/2014/main" id="{1DDE6256-F954-4A0F-ACA4-94B944AFBAF1}"/>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2C6B4A32-BBFD-45E6-B0F3-59219CBD236D}"/>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grpSp>
        <p:sp>
          <p:nvSpPr>
            <p:cNvPr id="50" name="Text Box 10">
              <a:extLst>
                <a:ext uri="{FF2B5EF4-FFF2-40B4-BE49-F238E27FC236}">
                  <a16:creationId xmlns:a16="http://schemas.microsoft.com/office/drawing/2014/main" id="{2AA89AA0-4D4A-4980-AEBA-56F5283D2991}"/>
                </a:ext>
              </a:extLst>
            </p:cNvPr>
            <p:cNvSpPr txBox="1">
              <a:spLocks noChangeArrowheads="1"/>
            </p:cNvSpPr>
            <p:nvPr/>
          </p:nvSpPr>
          <p:spPr bwMode="auto">
            <a:xfrm>
              <a:off x="2535977" y="3653942"/>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7" name="Group 56">
            <a:extLst>
              <a:ext uri="{FF2B5EF4-FFF2-40B4-BE49-F238E27FC236}">
                <a16:creationId xmlns:a16="http://schemas.microsoft.com/office/drawing/2014/main" id="{E20F3A7A-3F7D-4903-95E7-E19B8B4EDF67}"/>
              </a:ext>
            </a:extLst>
          </p:cNvPr>
          <p:cNvGrpSpPr/>
          <p:nvPr/>
        </p:nvGrpSpPr>
        <p:grpSpPr>
          <a:xfrm>
            <a:off x="6633686" y="802433"/>
            <a:ext cx="1375322" cy="2916999"/>
            <a:chOff x="6633686" y="802433"/>
            <a:chExt cx="1375322" cy="2916999"/>
          </a:xfrm>
        </p:grpSpPr>
        <p:grpSp>
          <p:nvGrpSpPr>
            <p:cNvPr id="29" name="Group 28">
              <a:extLst>
                <a:ext uri="{FF2B5EF4-FFF2-40B4-BE49-F238E27FC236}">
                  <a16:creationId xmlns:a16="http://schemas.microsoft.com/office/drawing/2014/main" id="{EB81EEDC-1010-4D34-9F0F-B62D45196855}"/>
                </a:ext>
              </a:extLst>
            </p:cNvPr>
            <p:cNvGrpSpPr/>
            <p:nvPr/>
          </p:nvGrpSpPr>
          <p:grpSpPr>
            <a:xfrm>
              <a:off x="6633686" y="802433"/>
              <a:ext cx="1371600" cy="1371600"/>
              <a:chOff x="2729483" y="2633778"/>
              <a:chExt cx="1371600" cy="1371600"/>
            </a:xfrm>
          </p:grpSpPr>
          <p:sp>
            <p:nvSpPr>
              <p:cNvPr id="30" name="Oval 29">
                <a:extLst>
                  <a:ext uri="{FF2B5EF4-FFF2-40B4-BE49-F238E27FC236}">
                    <a16:creationId xmlns:a16="http://schemas.microsoft.com/office/drawing/2014/main" id="{2A35B088-EB67-489F-8D22-0DD127B6FC84}"/>
                  </a:ext>
                </a:extLst>
              </p:cNvPr>
              <p:cNvSpPr>
                <a:spLocks noChangeAspect="1"/>
              </p:cNvSpPr>
              <p:nvPr/>
            </p:nvSpPr>
            <p:spPr>
              <a:xfrm>
                <a:off x="2729483" y="2633778"/>
                <a:ext cx="1371600" cy="1371600"/>
              </a:xfrm>
              <a:prstGeom prst="ellipse">
                <a:avLst/>
              </a:pr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84604C44-C6F7-4153-985A-2A1FB68EBB57}"/>
                  </a:ext>
                </a:extLst>
              </p:cNvPr>
              <p:cNvGrpSpPr/>
              <p:nvPr/>
            </p:nvGrpSpPr>
            <p:grpSpPr>
              <a:xfrm>
                <a:off x="3049523" y="2953632"/>
                <a:ext cx="731520" cy="731520"/>
                <a:chOff x="3049523" y="2953632"/>
                <a:chExt cx="731520" cy="731520"/>
              </a:xfrm>
            </p:grpSpPr>
            <p:sp>
              <p:nvSpPr>
                <p:cNvPr id="32" name="Oval 31">
                  <a:extLst>
                    <a:ext uri="{FF2B5EF4-FFF2-40B4-BE49-F238E27FC236}">
                      <a16:creationId xmlns:a16="http://schemas.microsoft.com/office/drawing/2014/main" id="{CA1361DE-A55C-4267-9B25-1392DD756C66}"/>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CF9C21CA-EE95-4138-A794-E37FCE759778}"/>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grpSp>
        <p:sp>
          <p:nvSpPr>
            <p:cNvPr id="51" name="Text Box 10">
              <a:extLst>
                <a:ext uri="{FF2B5EF4-FFF2-40B4-BE49-F238E27FC236}">
                  <a16:creationId xmlns:a16="http://schemas.microsoft.com/office/drawing/2014/main" id="{D1E0EAEE-C9AA-4421-95AB-3CB18D44FE50}"/>
                </a:ext>
              </a:extLst>
            </p:cNvPr>
            <p:cNvSpPr txBox="1">
              <a:spLocks noChangeArrowheads="1"/>
            </p:cNvSpPr>
            <p:nvPr/>
          </p:nvSpPr>
          <p:spPr bwMode="auto">
            <a:xfrm>
              <a:off x="6637408" y="1176679"/>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8" name="Group 57">
            <a:extLst>
              <a:ext uri="{FF2B5EF4-FFF2-40B4-BE49-F238E27FC236}">
                <a16:creationId xmlns:a16="http://schemas.microsoft.com/office/drawing/2014/main" id="{CE48EE37-F6B0-468D-BEA0-7740B148F91E}"/>
              </a:ext>
            </a:extLst>
          </p:cNvPr>
          <p:cNvGrpSpPr/>
          <p:nvPr/>
        </p:nvGrpSpPr>
        <p:grpSpPr>
          <a:xfrm>
            <a:off x="7109918" y="2322994"/>
            <a:ext cx="1379843" cy="2919284"/>
            <a:chOff x="7109918" y="2322994"/>
            <a:chExt cx="1379843" cy="2919284"/>
          </a:xfrm>
        </p:grpSpPr>
        <p:grpSp>
          <p:nvGrpSpPr>
            <p:cNvPr id="34" name="Group 33">
              <a:extLst>
                <a:ext uri="{FF2B5EF4-FFF2-40B4-BE49-F238E27FC236}">
                  <a16:creationId xmlns:a16="http://schemas.microsoft.com/office/drawing/2014/main" id="{11A42FEE-1881-4566-8477-5F1AF7983BCA}"/>
                </a:ext>
              </a:extLst>
            </p:cNvPr>
            <p:cNvGrpSpPr/>
            <p:nvPr/>
          </p:nvGrpSpPr>
          <p:grpSpPr>
            <a:xfrm>
              <a:off x="7109918" y="2322994"/>
              <a:ext cx="1371600" cy="1371600"/>
              <a:chOff x="2729483" y="2633778"/>
              <a:chExt cx="1371600" cy="1371600"/>
            </a:xfrm>
          </p:grpSpPr>
          <p:sp>
            <p:nvSpPr>
              <p:cNvPr id="35" name="Oval 34">
                <a:extLst>
                  <a:ext uri="{FF2B5EF4-FFF2-40B4-BE49-F238E27FC236}">
                    <a16:creationId xmlns:a16="http://schemas.microsoft.com/office/drawing/2014/main" id="{5B763C52-7D89-4160-A660-B439E173B928}"/>
                  </a:ext>
                </a:extLst>
              </p:cNvPr>
              <p:cNvSpPr>
                <a:spLocks noChangeAspect="1"/>
              </p:cNvSpPr>
              <p:nvPr/>
            </p:nvSpPr>
            <p:spPr>
              <a:xfrm>
                <a:off x="2729483" y="2633778"/>
                <a:ext cx="1371600" cy="1371600"/>
              </a:xfrm>
              <a:prstGeom prst="ellipse">
                <a:avLst/>
              </a:pr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D5634BA-D30A-46A1-ADD8-CAE322E84738}"/>
                  </a:ext>
                </a:extLst>
              </p:cNvPr>
              <p:cNvGrpSpPr/>
              <p:nvPr/>
            </p:nvGrpSpPr>
            <p:grpSpPr>
              <a:xfrm>
                <a:off x="3049523" y="2953632"/>
                <a:ext cx="731520" cy="731520"/>
                <a:chOff x="3049523" y="2953632"/>
                <a:chExt cx="731520" cy="731520"/>
              </a:xfrm>
            </p:grpSpPr>
            <p:sp>
              <p:nvSpPr>
                <p:cNvPr id="37" name="Oval 36">
                  <a:extLst>
                    <a:ext uri="{FF2B5EF4-FFF2-40B4-BE49-F238E27FC236}">
                      <a16:creationId xmlns:a16="http://schemas.microsoft.com/office/drawing/2014/main" id="{7D3DD668-BA8B-4610-8947-E68D82D99BFB}"/>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6FE05BAC-A07E-438D-B0FC-8CB22D43AEA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grpSp>
        <p:sp>
          <p:nvSpPr>
            <p:cNvPr id="52" name="Text Box 10">
              <a:extLst>
                <a:ext uri="{FF2B5EF4-FFF2-40B4-BE49-F238E27FC236}">
                  <a16:creationId xmlns:a16="http://schemas.microsoft.com/office/drawing/2014/main" id="{98D2F56C-96F7-4E8F-9A13-0602D9B944B9}"/>
                </a:ext>
              </a:extLst>
            </p:cNvPr>
            <p:cNvSpPr txBox="1">
              <a:spLocks noChangeArrowheads="1"/>
            </p:cNvSpPr>
            <p:nvPr/>
          </p:nvSpPr>
          <p:spPr bwMode="auto">
            <a:xfrm>
              <a:off x="7118161" y="2699525"/>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60" name="Group 59">
            <a:extLst>
              <a:ext uri="{FF2B5EF4-FFF2-40B4-BE49-F238E27FC236}">
                <a16:creationId xmlns:a16="http://schemas.microsoft.com/office/drawing/2014/main" id="{069AC201-D975-46A3-8477-11370F7B1688}"/>
              </a:ext>
            </a:extLst>
          </p:cNvPr>
          <p:cNvGrpSpPr/>
          <p:nvPr/>
        </p:nvGrpSpPr>
        <p:grpSpPr>
          <a:xfrm>
            <a:off x="6987917" y="3870678"/>
            <a:ext cx="1383129" cy="2936168"/>
            <a:chOff x="6987917" y="3870678"/>
            <a:chExt cx="1383129" cy="2936168"/>
          </a:xfrm>
        </p:grpSpPr>
        <p:grpSp>
          <p:nvGrpSpPr>
            <p:cNvPr id="39" name="Group 38">
              <a:extLst>
                <a:ext uri="{FF2B5EF4-FFF2-40B4-BE49-F238E27FC236}">
                  <a16:creationId xmlns:a16="http://schemas.microsoft.com/office/drawing/2014/main" id="{C0E2983D-2569-4CBD-BA9D-DC462FFA66C4}"/>
                </a:ext>
              </a:extLst>
            </p:cNvPr>
            <p:cNvGrpSpPr/>
            <p:nvPr/>
          </p:nvGrpSpPr>
          <p:grpSpPr>
            <a:xfrm>
              <a:off x="6987917" y="3870678"/>
              <a:ext cx="1371600" cy="1371600"/>
              <a:chOff x="2729483" y="2633778"/>
              <a:chExt cx="1371600" cy="1371600"/>
            </a:xfrm>
          </p:grpSpPr>
          <p:sp>
            <p:nvSpPr>
              <p:cNvPr id="40" name="Oval 39">
                <a:extLst>
                  <a:ext uri="{FF2B5EF4-FFF2-40B4-BE49-F238E27FC236}">
                    <a16:creationId xmlns:a16="http://schemas.microsoft.com/office/drawing/2014/main" id="{A620681B-BD9A-47E8-A2AB-77931A20D4D3}"/>
                  </a:ext>
                </a:extLst>
              </p:cNvPr>
              <p:cNvSpPr>
                <a:spLocks noChangeAspect="1"/>
              </p:cNvSpPr>
              <p:nvPr/>
            </p:nvSpPr>
            <p:spPr>
              <a:xfrm>
                <a:off x="2729483" y="2633778"/>
                <a:ext cx="1371600" cy="1371600"/>
              </a:xfrm>
              <a:prstGeom prst="ellipse">
                <a:avLst/>
              </a:prstGeom>
              <a:solidFill>
                <a:srgbClr val="56426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E95B416E-6272-49F7-9CEB-7EB5CA143EF2}"/>
                  </a:ext>
                </a:extLst>
              </p:cNvPr>
              <p:cNvGrpSpPr/>
              <p:nvPr/>
            </p:nvGrpSpPr>
            <p:grpSpPr>
              <a:xfrm>
                <a:off x="3049523" y="2953632"/>
                <a:ext cx="731520" cy="731520"/>
                <a:chOff x="3049523" y="2953632"/>
                <a:chExt cx="731520" cy="731520"/>
              </a:xfrm>
            </p:grpSpPr>
            <p:sp>
              <p:nvSpPr>
                <p:cNvPr id="42" name="Oval 41">
                  <a:extLst>
                    <a:ext uri="{FF2B5EF4-FFF2-40B4-BE49-F238E27FC236}">
                      <a16:creationId xmlns:a16="http://schemas.microsoft.com/office/drawing/2014/main" id="{11073DC6-8B1B-47C5-831A-F59336D7938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F45BAA73-3B15-436B-87DF-FE9ECA519F1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05</a:t>
                  </a:r>
                </a:p>
              </p:txBody>
            </p:sp>
          </p:grpSp>
        </p:grpSp>
        <p:sp>
          <p:nvSpPr>
            <p:cNvPr id="53" name="Text Box 10">
              <a:extLst>
                <a:ext uri="{FF2B5EF4-FFF2-40B4-BE49-F238E27FC236}">
                  <a16:creationId xmlns:a16="http://schemas.microsoft.com/office/drawing/2014/main" id="{31224EF5-9C90-48B8-BBA0-030A4FDD1C97}"/>
                </a:ext>
              </a:extLst>
            </p:cNvPr>
            <p:cNvSpPr txBox="1">
              <a:spLocks noChangeArrowheads="1"/>
            </p:cNvSpPr>
            <p:nvPr/>
          </p:nvSpPr>
          <p:spPr bwMode="auto">
            <a:xfrm>
              <a:off x="6999446" y="426409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spTree>
    <p:extLst>
      <p:ext uri="{BB962C8B-B14F-4D97-AF65-F5344CB8AC3E}">
        <p14:creationId xmlns:p14="http://schemas.microsoft.com/office/powerpoint/2010/main" val="2502164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500" fill="hold"/>
                                        <p:tgtEl>
                                          <p:spTgt spid="55"/>
                                        </p:tgtEl>
                                        <p:attrNameLst>
                                          <p:attrName>ppt_w</p:attrName>
                                        </p:attrNameLst>
                                      </p:cBhvr>
                                      <p:tavLst>
                                        <p:tav tm="0">
                                          <p:val>
                                            <p:fltVal val="0"/>
                                          </p:val>
                                        </p:tav>
                                        <p:tav tm="100000">
                                          <p:val>
                                            <p:strVal val="#ppt_w"/>
                                          </p:val>
                                        </p:tav>
                                      </p:tavLst>
                                    </p:anim>
                                    <p:anim calcmode="lin" valueType="num">
                                      <p:cBhvr>
                                        <p:cTn id="18" dur="500" fill="hold"/>
                                        <p:tgtEl>
                                          <p:spTgt spid="55"/>
                                        </p:tgtEl>
                                        <p:attrNameLst>
                                          <p:attrName>ppt_h</p:attrName>
                                        </p:attrNameLst>
                                      </p:cBhvr>
                                      <p:tavLst>
                                        <p:tav tm="0">
                                          <p:val>
                                            <p:fltVal val="0"/>
                                          </p:val>
                                        </p:tav>
                                        <p:tav tm="100000">
                                          <p:val>
                                            <p:strVal val="#ppt_h"/>
                                          </p:val>
                                        </p:tav>
                                      </p:tavLst>
                                    </p:anim>
                                    <p:animEffect transition="in" filter="fade">
                                      <p:cBhvr>
                                        <p:cTn id="19" dur="500"/>
                                        <p:tgtEl>
                                          <p:spTgt spid="55"/>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1000"/>
                                        <p:tgtEl>
                                          <p:spTgt spid="44"/>
                                        </p:tgtEl>
                                      </p:cBhvr>
                                    </p:animEffect>
                                    <p:anim calcmode="lin" valueType="num">
                                      <p:cBhvr>
                                        <p:cTn id="24" dur="1000" fill="hold"/>
                                        <p:tgtEl>
                                          <p:spTgt spid="44"/>
                                        </p:tgtEl>
                                        <p:attrNameLst>
                                          <p:attrName>ppt_x</p:attrName>
                                        </p:attrNameLst>
                                      </p:cBhvr>
                                      <p:tavLst>
                                        <p:tav tm="0">
                                          <p:val>
                                            <p:strVal val="#ppt_x"/>
                                          </p:val>
                                        </p:tav>
                                        <p:tav tm="100000">
                                          <p:val>
                                            <p:strVal val="#ppt_x"/>
                                          </p:val>
                                        </p:tav>
                                      </p:tavLst>
                                    </p:anim>
                                    <p:anim calcmode="lin" valueType="num">
                                      <p:cBhvr>
                                        <p:cTn id="25" dur="1000" fill="hold"/>
                                        <p:tgtEl>
                                          <p:spTgt spid="44"/>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6"/>
                                        </p:tgtEl>
                                        <p:attrNameLst>
                                          <p:attrName>style.visibility</p:attrName>
                                        </p:attrNameLst>
                                      </p:cBhvr>
                                      <p:to>
                                        <p:strVal val="visible"/>
                                      </p:to>
                                    </p:set>
                                    <p:anim calcmode="lin" valueType="num">
                                      <p:cBhvr>
                                        <p:cTn id="29" dur="500" fill="hold"/>
                                        <p:tgtEl>
                                          <p:spTgt spid="56"/>
                                        </p:tgtEl>
                                        <p:attrNameLst>
                                          <p:attrName>ppt_w</p:attrName>
                                        </p:attrNameLst>
                                      </p:cBhvr>
                                      <p:tavLst>
                                        <p:tav tm="0">
                                          <p:val>
                                            <p:fltVal val="0"/>
                                          </p:val>
                                        </p:tav>
                                        <p:tav tm="100000">
                                          <p:val>
                                            <p:strVal val="#ppt_w"/>
                                          </p:val>
                                        </p:tav>
                                      </p:tavLst>
                                    </p:anim>
                                    <p:anim calcmode="lin" valueType="num">
                                      <p:cBhvr>
                                        <p:cTn id="30" dur="500" fill="hold"/>
                                        <p:tgtEl>
                                          <p:spTgt spid="56"/>
                                        </p:tgtEl>
                                        <p:attrNameLst>
                                          <p:attrName>ppt_h</p:attrName>
                                        </p:attrNameLst>
                                      </p:cBhvr>
                                      <p:tavLst>
                                        <p:tav tm="0">
                                          <p:val>
                                            <p:fltVal val="0"/>
                                          </p:val>
                                        </p:tav>
                                        <p:tav tm="100000">
                                          <p:val>
                                            <p:strVal val="#ppt_h"/>
                                          </p:val>
                                        </p:tav>
                                      </p:tavLst>
                                    </p:anim>
                                    <p:animEffect transition="in" filter="fade">
                                      <p:cBhvr>
                                        <p:cTn id="31" dur="500"/>
                                        <p:tgtEl>
                                          <p:spTgt spid="56"/>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1000"/>
                                        <p:tgtEl>
                                          <p:spTgt spid="45"/>
                                        </p:tgtEl>
                                      </p:cBhvr>
                                    </p:animEffect>
                                    <p:anim calcmode="lin" valueType="num">
                                      <p:cBhvr>
                                        <p:cTn id="36" dur="1000" fill="hold"/>
                                        <p:tgtEl>
                                          <p:spTgt spid="45"/>
                                        </p:tgtEl>
                                        <p:attrNameLst>
                                          <p:attrName>ppt_x</p:attrName>
                                        </p:attrNameLst>
                                      </p:cBhvr>
                                      <p:tavLst>
                                        <p:tav tm="0">
                                          <p:val>
                                            <p:strVal val="#ppt_x"/>
                                          </p:val>
                                        </p:tav>
                                        <p:tav tm="100000">
                                          <p:val>
                                            <p:strVal val="#ppt_x"/>
                                          </p:val>
                                        </p:tav>
                                      </p:tavLst>
                                    </p:anim>
                                    <p:anim calcmode="lin" valueType="num">
                                      <p:cBhvr>
                                        <p:cTn id="37" dur="1000" fill="hold"/>
                                        <p:tgtEl>
                                          <p:spTgt spid="4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53" presetClass="entr" presetSubtype="16" fill="hold" nodeType="afterEffect">
                                  <p:stCondLst>
                                    <p:cond delay="0"/>
                                  </p:stCondLst>
                                  <p:childTnLst>
                                    <p:set>
                                      <p:cBhvr>
                                        <p:cTn id="40" dur="1" fill="hold">
                                          <p:stCondLst>
                                            <p:cond delay="0"/>
                                          </p:stCondLst>
                                        </p:cTn>
                                        <p:tgtEl>
                                          <p:spTgt spid="57"/>
                                        </p:tgtEl>
                                        <p:attrNameLst>
                                          <p:attrName>style.visibility</p:attrName>
                                        </p:attrNameLst>
                                      </p:cBhvr>
                                      <p:to>
                                        <p:strVal val="visible"/>
                                      </p:to>
                                    </p:set>
                                    <p:anim calcmode="lin" valueType="num">
                                      <p:cBhvr>
                                        <p:cTn id="41" dur="500" fill="hold"/>
                                        <p:tgtEl>
                                          <p:spTgt spid="57"/>
                                        </p:tgtEl>
                                        <p:attrNameLst>
                                          <p:attrName>ppt_w</p:attrName>
                                        </p:attrNameLst>
                                      </p:cBhvr>
                                      <p:tavLst>
                                        <p:tav tm="0">
                                          <p:val>
                                            <p:fltVal val="0"/>
                                          </p:val>
                                        </p:tav>
                                        <p:tav tm="100000">
                                          <p:val>
                                            <p:strVal val="#ppt_w"/>
                                          </p:val>
                                        </p:tav>
                                      </p:tavLst>
                                    </p:anim>
                                    <p:anim calcmode="lin" valueType="num">
                                      <p:cBhvr>
                                        <p:cTn id="42" dur="500" fill="hold"/>
                                        <p:tgtEl>
                                          <p:spTgt spid="57"/>
                                        </p:tgtEl>
                                        <p:attrNameLst>
                                          <p:attrName>ppt_h</p:attrName>
                                        </p:attrNameLst>
                                      </p:cBhvr>
                                      <p:tavLst>
                                        <p:tav tm="0">
                                          <p:val>
                                            <p:fltVal val="0"/>
                                          </p:val>
                                        </p:tav>
                                        <p:tav tm="100000">
                                          <p:val>
                                            <p:strVal val="#ppt_h"/>
                                          </p:val>
                                        </p:tav>
                                      </p:tavLst>
                                    </p:anim>
                                    <p:animEffect transition="in" filter="fade">
                                      <p:cBhvr>
                                        <p:cTn id="43" dur="500"/>
                                        <p:tgtEl>
                                          <p:spTgt spid="57"/>
                                        </p:tgtEl>
                                      </p:cBhvr>
                                    </p:animEffect>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53" presetClass="entr" presetSubtype="16" fill="hold" nodeType="afterEffect">
                                  <p:stCondLst>
                                    <p:cond delay="0"/>
                                  </p:stCondLst>
                                  <p:childTnLst>
                                    <p:set>
                                      <p:cBhvr>
                                        <p:cTn id="52" dur="1" fill="hold">
                                          <p:stCondLst>
                                            <p:cond delay="0"/>
                                          </p:stCondLst>
                                        </p:cTn>
                                        <p:tgtEl>
                                          <p:spTgt spid="58"/>
                                        </p:tgtEl>
                                        <p:attrNameLst>
                                          <p:attrName>style.visibility</p:attrName>
                                        </p:attrNameLst>
                                      </p:cBhvr>
                                      <p:to>
                                        <p:strVal val="visible"/>
                                      </p:to>
                                    </p:set>
                                    <p:anim calcmode="lin" valueType="num">
                                      <p:cBhvr>
                                        <p:cTn id="53" dur="500" fill="hold"/>
                                        <p:tgtEl>
                                          <p:spTgt spid="58"/>
                                        </p:tgtEl>
                                        <p:attrNameLst>
                                          <p:attrName>ppt_w</p:attrName>
                                        </p:attrNameLst>
                                      </p:cBhvr>
                                      <p:tavLst>
                                        <p:tav tm="0">
                                          <p:val>
                                            <p:fltVal val="0"/>
                                          </p:val>
                                        </p:tav>
                                        <p:tav tm="100000">
                                          <p:val>
                                            <p:strVal val="#ppt_w"/>
                                          </p:val>
                                        </p:tav>
                                      </p:tavLst>
                                    </p:anim>
                                    <p:anim calcmode="lin" valueType="num">
                                      <p:cBhvr>
                                        <p:cTn id="54" dur="500" fill="hold"/>
                                        <p:tgtEl>
                                          <p:spTgt spid="58"/>
                                        </p:tgtEl>
                                        <p:attrNameLst>
                                          <p:attrName>ppt_h</p:attrName>
                                        </p:attrNameLst>
                                      </p:cBhvr>
                                      <p:tavLst>
                                        <p:tav tm="0">
                                          <p:val>
                                            <p:fltVal val="0"/>
                                          </p:val>
                                        </p:tav>
                                        <p:tav tm="100000">
                                          <p:val>
                                            <p:strVal val="#ppt_h"/>
                                          </p:val>
                                        </p:tav>
                                      </p:tavLst>
                                    </p:anim>
                                    <p:animEffect transition="in" filter="fade">
                                      <p:cBhvr>
                                        <p:cTn id="55" dur="500"/>
                                        <p:tgtEl>
                                          <p:spTgt spid="58"/>
                                        </p:tgtEl>
                                      </p:cBhvr>
                                    </p:animEffect>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1000"/>
                                        <p:tgtEl>
                                          <p:spTgt spid="47"/>
                                        </p:tgtEl>
                                      </p:cBhvr>
                                    </p:animEffect>
                                    <p:anim calcmode="lin" valueType="num">
                                      <p:cBhvr>
                                        <p:cTn id="60" dur="1000" fill="hold"/>
                                        <p:tgtEl>
                                          <p:spTgt spid="47"/>
                                        </p:tgtEl>
                                        <p:attrNameLst>
                                          <p:attrName>ppt_x</p:attrName>
                                        </p:attrNameLst>
                                      </p:cBhvr>
                                      <p:tavLst>
                                        <p:tav tm="0">
                                          <p:val>
                                            <p:strVal val="#ppt_x"/>
                                          </p:val>
                                        </p:tav>
                                        <p:tav tm="100000">
                                          <p:val>
                                            <p:strVal val="#ppt_x"/>
                                          </p:val>
                                        </p:tav>
                                      </p:tavLst>
                                    </p:anim>
                                    <p:anim calcmode="lin" valueType="num">
                                      <p:cBhvr>
                                        <p:cTn id="61" dur="1000" fill="hold"/>
                                        <p:tgtEl>
                                          <p:spTgt spid="47"/>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53" presetClass="entr" presetSubtype="16"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p:cTn id="65" dur="500" fill="hold"/>
                                        <p:tgtEl>
                                          <p:spTgt spid="60"/>
                                        </p:tgtEl>
                                        <p:attrNameLst>
                                          <p:attrName>ppt_w</p:attrName>
                                        </p:attrNameLst>
                                      </p:cBhvr>
                                      <p:tavLst>
                                        <p:tav tm="0">
                                          <p:val>
                                            <p:fltVal val="0"/>
                                          </p:val>
                                        </p:tav>
                                        <p:tav tm="100000">
                                          <p:val>
                                            <p:strVal val="#ppt_w"/>
                                          </p:val>
                                        </p:tav>
                                      </p:tavLst>
                                    </p:anim>
                                    <p:anim calcmode="lin" valueType="num">
                                      <p:cBhvr>
                                        <p:cTn id="66" dur="500" fill="hold"/>
                                        <p:tgtEl>
                                          <p:spTgt spid="60"/>
                                        </p:tgtEl>
                                        <p:attrNameLst>
                                          <p:attrName>ppt_h</p:attrName>
                                        </p:attrNameLst>
                                      </p:cBhvr>
                                      <p:tavLst>
                                        <p:tav tm="0">
                                          <p:val>
                                            <p:fltVal val="0"/>
                                          </p:val>
                                        </p:tav>
                                        <p:tav tm="100000">
                                          <p:val>
                                            <p:strVal val="#ppt_h"/>
                                          </p:val>
                                        </p:tav>
                                      </p:tavLst>
                                    </p:anim>
                                    <p:animEffect transition="in" filter="fade">
                                      <p:cBhvr>
                                        <p:cTn id="67" dur="500"/>
                                        <p:tgtEl>
                                          <p:spTgt spid="60"/>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fade">
                                      <p:cBhvr>
                                        <p:cTn id="71" dur="1000"/>
                                        <p:tgtEl>
                                          <p:spTgt spid="48"/>
                                        </p:tgtEl>
                                      </p:cBhvr>
                                    </p:animEffect>
                                    <p:anim calcmode="lin" valueType="num">
                                      <p:cBhvr>
                                        <p:cTn id="72" dur="1000" fill="hold"/>
                                        <p:tgtEl>
                                          <p:spTgt spid="48"/>
                                        </p:tgtEl>
                                        <p:attrNameLst>
                                          <p:attrName>ppt_x</p:attrName>
                                        </p:attrNameLst>
                                      </p:cBhvr>
                                      <p:tavLst>
                                        <p:tav tm="0">
                                          <p:val>
                                            <p:strVal val="#ppt_x"/>
                                          </p:val>
                                        </p:tav>
                                        <p:tav tm="100000">
                                          <p:val>
                                            <p:strVal val="#ppt_x"/>
                                          </p:val>
                                        </p:tav>
                                      </p:tavLst>
                                    </p:anim>
                                    <p:anim calcmode="lin" valueType="num">
                                      <p:cBhvr>
                                        <p:cTn id="73"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4" grpId="0"/>
      <p:bldP spid="45" grpId="0"/>
      <p:bldP spid="46" grpId="0"/>
      <p:bldP spid="47" grpId="0"/>
      <p:bldP spid="4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1" name="Block Arc 2"/>
          <p:cNvSpPr/>
          <p:nvPr/>
        </p:nvSpPr>
        <p:spPr>
          <a:xfrm>
            <a:off x="1233249" y="1876200"/>
            <a:ext cx="2062411" cy="2062411"/>
          </a:xfrm>
          <a:prstGeom prst="blockArc">
            <a:avLst>
              <a:gd name="adj1" fmla="val 10833788"/>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4C4F54"/>
              </a:solidFill>
            </a:endParaRPr>
          </a:p>
        </p:txBody>
      </p:sp>
      <p:sp>
        <p:nvSpPr>
          <p:cNvPr id="32" name="Block Arc 73"/>
          <p:cNvSpPr/>
          <p:nvPr/>
        </p:nvSpPr>
        <p:spPr>
          <a:xfrm rot="10800000">
            <a:off x="3176529" y="1885455"/>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4C4F54"/>
              </a:solidFill>
            </a:endParaRPr>
          </a:p>
        </p:txBody>
      </p:sp>
      <p:sp>
        <p:nvSpPr>
          <p:cNvPr id="33" name="Block Arc 92"/>
          <p:cNvSpPr/>
          <p:nvPr/>
        </p:nvSpPr>
        <p:spPr>
          <a:xfrm>
            <a:off x="5119131" y="1894011"/>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4C4F54"/>
              </a:solidFill>
            </a:endParaRPr>
          </a:p>
        </p:txBody>
      </p:sp>
      <p:sp>
        <p:nvSpPr>
          <p:cNvPr id="34" name="Block Arc 95"/>
          <p:cNvSpPr/>
          <p:nvPr/>
        </p:nvSpPr>
        <p:spPr>
          <a:xfrm rot="10800000">
            <a:off x="7062413" y="1903265"/>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4C4F54"/>
              </a:solidFill>
            </a:endParaRPr>
          </a:p>
        </p:txBody>
      </p:sp>
      <p:sp>
        <p:nvSpPr>
          <p:cNvPr id="35" name="Block Arc 98"/>
          <p:cNvSpPr/>
          <p:nvPr/>
        </p:nvSpPr>
        <p:spPr>
          <a:xfrm>
            <a:off x="9008214" y="1904366"/>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4C4F54"/>
              </a:solidFill>
            </a:endParaRPr>
          </a:p>
        </p:txBody>
      </p:sp>
      <p:grpSp>
        <p:nvGrpSpPr>
          <p:cNvPr id="124" name="Group 123"/>
          <p:cNvGrpSpPr>
            <a:grpSpLocks noChangeAspect="1"/>
          </p:cNvGrpSpPr>
          <p:nvPr/>
        </p:nvGrpSpPr>
        <p:grpSpPr>
          <a:xfrm>
            <a:off x="2727834" y="2340110"/>
            <a:ext cx="1168047" cy="1188720"/>
            <a:chOff x="2508251" y="3046413"/>
            <a:chExt cx="717550" cy="730250"/>
          </a:xfrm>
        </p:grpSpPr>
        <p:sp>
          <p:nvSpPr>
            <p:cNvPr id="125"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34738D"/>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sp>
          <p:nvSpPr>
            <p:cNvPr id="126" name="Oval 62"/>
            <p:cNvSpPr>
              <a:spLocks noChangeAspect="1" noChangeArrowheads="1"/>
            </p:cNvSpPr>
            <p:nvPr/>
          </p:nvSpPr>
          <p:spPr bwMode="auto">
            <a:xfrm>
              <a:off x="2641360" y="3182445"/>
              <a:ext cx="449384" cy="449384"/>
            </a:xfrm>
            <a:prstGeom prst="ellipse">
              <a:avLst/>
            </a:prstGeom>
            <a:blipFill>
              <a:blip r:embed="rId3"/>
              <a:stretch>
                <a:fillRect l="-2000" t="-2000" r="-2000" b="-2000"/>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sp>
        <p:nvSpPr>
          <p:cNvPr id="129" name="Oval 62"/>
          <p:cNvSpPr>
            <a:spLocks noChangeAspect="1" noChangeArrowheads="1"/>
          </p:cNvSpPr>
          <p:nvPr/>
        </p:nvSpPr>
        <p:spPr bwMode="auto">
          <a:xfrm>
            <a:off x="1065669" y="2853427"/>
            <a:ext cx="457200" cy="457199"/>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grpSp>
        <p:nvGrpSpPr>
          <p:cNvPr id="130" name="Group 129"/>
          <p:cNvGrpSpPr>
            <a:grpSpLocks noChangeAspect="1"/>
          </p:cNvGrpSpPr>
          <p:nvPr/>
        </p:nvGrpSpPr>
        <p:grpSpPr>
          <a:xfrm>
            <a:off x="4611787" y="2340110"/>
            <a:ext cx="1168047" cy="1188720"/>
            <a:chOff x="2508251" y="3046413"/>
            <a:chExt cx="717550" cy="730250"/>
          </a:xfrm>
        </p:grpSpPr>
        <p:sp>
          <p:nvSpPr>
            <p:cNvPr id="131"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189A80"/>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sp>
          <p:nvSpPr>
            <p:cNvPr id="132" name="Oval 62"/>
            <p:cNvSpPr>
              <a:spLocks noChangeAspect="1" noChangeArrowheads="1"/>
            </p:cNvSpPr>
            <p:nvPr/>
          </p:nvSpPr>
          <p:spPr bwMode="auto">
            <a:xfrm>
              <a:off x="2648005" y="3186679"/>
              <a:ext cx="449385" cy="449385"/>
            </a:xfrm>
            <a:prstGeom prst="ellipse">
              <a:avLst/>
            </a:prstGeom>
            <a:blipFill>
              <a:blip r:embed="rId4"/>
              <a:stretch>
                <a:fillRect l="-2000" t="-2000" r="-2000" b="-2000"/>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grpSp>
        <p:nvGrpSpPr>
          <p:cNvPr id="133" name="Group 132"/>
          <p:cNvGrpSpPr>
            <a:grpSpLocks noChangeAspect="1"/>
          </p:cNvGrpSpPr>
          <p:nvPr/>
        </p:nvGrpSpPr>
        <p:grpSpPr>
          <a:xfrm>
            <a:off x="6602502" y="2335076"/>
            <a:ext cx="1168047" cy="1188720"/>
            <a:chOff x="2508251" y="3046413"/>
            <a:chExt cx="717550" cy="730250"/>
          </a:xfrm>
        </p:grpSpPr>
        <p:sp>
          <p:nvSpPr>
            <p:cNvPr id="134"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EF9D27"/>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sp>
          <p:nvSpPr>
            <p:cNvPr id="135" name="Oval 62"/>
            <p:cNvSpPr>
              <a:spLocks noChangeAspect="1" noChangeArrowheads="1"/>
            </p:cNvSpPr>
            <p:nvPr/>
          </p:nvSpPr>
          <p:spPr bwMode="auto">
            <a:xfrm>
              <a:off x="2642333" y="3181965"/>
              <a:ext cx="449384" cy="449384"/>
            </a:xfrm>
            <a:prstGeom prst="ellipse">
              <a:avLst/>
            </a:prstGeom>
            <a:blipFill>
              <a:blip r:embed="rId5"/>
              <a:stretch>
                <a:fillRect/>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grpSp>
        <p:nvGrpSpPr>
          <p:cNvPr id="136" name="Group 135"/>
          <p:cNvGrpSpPr>
            <a:grpSpLocks noChangeAspect="1"/>
          </p:cNvGrpSpPr>
          <p:nvPr/>
        </p:nvGrpSpPr>
        <p:grpSpPr>
          <a:xfrm>
            <a:off x="8514876" y="2339839"/>
            <a:ext cx="1168047" cy="1188720"/>
            <a:chOff x="2508251" y="3046413"/>
            <a:chExt cx="717550" cy="730250"/>
          </a:xfrm>
        </p:grpSpPr>
        <p:sp>
          <p:nvSpPr>
            <p:cNvPr id="137"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D34132"/>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sp>
          <p:nvSpPr>
            <p:cNvPr id="138" name="Oval 62"/>
            <p:cNvSpPr>
              <a:spLocks noChangeAspect="1" noChangeArrowheads="1"/>
            </p:cNvSpPr>
            <p:nvPr/>
          </p:nvSpPr>
          <p:spPr bwMode="auto">
            <a:xfrm>
              <a:off x="2644817" y="3186845"/>
              <a:ext cx="449383" cy="449385"/>
            </a:xfrm>
            <a:prstGeom prst="ellipse">
              <a:avLst/>
            </a:prstGeom>
            <a:blipFill>
              <a:blip r:embed="rId6"/>
              <a:stretch>
                <a:fillRect/>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sp>
        <p:nvSpPr>
          <p:cNvPr id="141" name="Oval 62"/>
          <p:cNvSpPr>
            <a:spLocks noChangeAspect="1" noChangeArrowheads="1"/>
          </p:cNvSpPr>
          <p:nvPr/>
        </p:nvSpPr>
        <p:spPr bwMode="auto">
          <a:xfrm>
            <a:off x="10771148" y="2738811"/>
            <a:ext cx="457199" cy="4572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cxnSp>
        <p:nvCxnSpPr>
          <p:cNvPr id="161" name="Straight Connector 160"/>
          <p:cNvCxnSpPr/>
          <p:nvPr/>
        </p:nvCxnSpPr>
        <p:spPr>
          <a:xfrm>
            <a:off x="2335528" y="5334000"/>
            <a:ext cx="7315200" cy="0"/>
          </a:xfrm>
          <a:prstGeom prst="line">
            <a:avLst/>
          </a:prstGeom>
          <a:ln w="9525">
            <a:solidFill>
              <a:srgbClr val="4C4F54"/>
            </a:solidFill>
          </a:ln>
        </p:spPr>
        <p:style>
          <a:lnRef idx="1">
            <a:schemeClr val="accent1"/>
          </a:lnRef>
          <a:fillRef idx="0">
            <a:schemeClr val="accent1"/>
          </a:fillRef>
          <a:effectRef idx="0">
            <a:schemeClr val="accent1"/>
          </a:effectRef>
          <a:fontRef idx="minor">
            <a:schemeClr val="tx1"/>
          </a:fontRef>
        </p:style>
      </p:cxnSp>
      <p:sp>
        <p:nvSpPr>
          <p:cNvPr id="162" name="TextBox 161"/>
          <p:cNvSpPr txBox="1"/>
          <p:nvPr/>
        </p:nvSpPr>
        <p:spPr>
          <a:xfrm>
            <a:off x="1048086" y="5464516"/>
            <a:ext cx="10204500" cy="1317284"/>
          </a:xfrm>
          <a:prstGeom prst="rect">
            <a:avLst/>
          </a:prstGeom>
          <a:noFill/>
        </p:spPr>
        <p:txBody>
          <a:bodyPr wrap="square" rtlCol="0">
            <a:spAutoFit/>
          </a:bodyPr>
          <a:lstStyle/>
          <a:p>
            <a:pPr algn="ctr"/>
            <a:r>
              <a:rPr lang="en-US" b="1" dirty="0">
                <a:solidFill>
                  <a:srgbClr val="4C4F54"/>
                </a:solidFill>
                <a:latin typeface="Candara" panose="020E0502030303020204" pitchFamily="34" charset="0"/>
              </a:rPr>
              <a:t>LOREM IPSUM</a:t>
            </a:r>
          </a:p>
          <a:p>
            <a:pPr algn="ct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rgbClr val="4C4F54"/>
              </a:solidFill>
              <a:latin typeface="Candara" panose="020E0502030303020204" pitchFamily="34" charset="0"/>
            </a:endParaRPr>
          </a:p>
        </p:txBody>
      </p:sp>
      <p:sp>
        <p:nvSpPr>
          <p:cNvPr id="45" name="TextBox 44">
            <a:extLst>
              <a:ext uri="{FF2B5EF4-FFF2-40B4-BE49-F238E27FC236}">
                <a16:creationId xmlns:a16="http://schemas.microsoft.com/office/drawing/2014/main" id="{41E66427-4E1D-443E-81AF-9D191FD931D8}"/>
              </a:ext>
            </a:extLst>
          </p:cNvPr>
          <p:cNvSpPr txBox="1"/>
          <p:nvPr/>
        </p:nvSpPr>
        <p:spPr>
          <a:xfrm>
            <a:off x="887980" y="3674177"/>
            <a:ext cx="2779246" cy="1338828"/>
          </a:xfrm>
          <a:prstGeom prst="rect">
            <a:avLst/>
          </a:prstGeom>
          <a:noFill/>
        </p:spPr>
        <p:txBody>
          <a:bodyPr wrap="square" rtlCol="0">
            <a:spAutoFit/>
          </a:bodyPr>
          <a:lstStyle/>
          <a:p>
            <a:pPr algn="ctr"/>
            <a:r>
              <a:rPr lang="en-US" sz="1400" b="1" dirty="0">
                <a:solidFill>
                  <a:srgbClr val="34738D"/>
                </a:solidFill>
                <a:latin typeface="Candara" panose="020E0502030303020204" pitchFamily="34" charset="0"/>
              </a:rPr>
              <a:t>LOREM IPSUM DOLOR</a:t>
            </a:r>
          </a:p>
          <a:p>
            <a:pPr algn="ctr"/>
            <a:endParaRPr lang="en-US" sz="200"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47" name="TextBox 46">
            <a:extLst>
              <a:ext uri="{FF2B5EF4-FFF2-40B4-BE49-F238E27FC236}">
                <a16:creationId xmlns:a16="http://schemas.microsoft.com/office/drawing/2014/main" id="{6C905CB4-5D21-4B7D-8D72-27DF36D73A0F}"/>
              </a:ext>
            </a:extLst>
          </p:cNvPr>
          <p:cNvSpPr txBox="1"/>
          <p:nvPr/>
        </p:nvSpPr>
        <p:spPr>
          <a:xfrm>
            <a:off x="4754116" y="3696391"/>
            <a:ext cx="2779246" cy="1338828"/>
          </a:xfrm>
          <a:prstGeom prst="rect">
            <a:avLst/>
          </a:prstGeom>
          <a:noFill/>
        </p:spPr>
        <p:txBody>
          <a:bodyPr wrap="square" rtlCol="0">
            <a:spAutoFit/>
          </a:bodyPr>
          <a:lstStyle/>
          <a:p>
            <a:pPr algn="ctr"/>
            <a:r>
              <a:rPr lang="en-US" sz="1400" b="1" dirty="0">
                <a:solidFill>
                  <a:srgbClr val="189A80"/>
                </a:solidFill>
                <a:latin typeface="Candara" panose="020E0502030303020204" pitchFamily="34" charset="0"/>
              </a:rPr>
              <a:t>LOREM IPSUM DOLOR</a:t>
            </a:r>
          </a:p>
          <a:p>
            <a:pPr algn="ctr"/>
            <a:endParaRPr lang="en-US" sz="200"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48" name="TextBox 47">
            <a:extLst>
              <a:ext uri="{FF2B5EF4-FFF2-40B4-BE49-F238E27FC236}">
                <a16:creationId xmlns:a16="http://schemas.microsoft.com/office/drawing/2014/main" id="{D4A35AF9-B60E-4EEA-860A-96F8B327BE20}"/>
              </a:ext>
            </a:extLst>
          </p:cNvPr>
          <p:cNvSpPr txBox="1"/>
          <p:nvPr/>
        </p:nvSpPr>
        <p:spPr>
          <a:xfrm>
            <a:off x="6747494" y="930785"/>
            <a:ext cx="2779246" cy="1338828"/>
          </a:xfrm>
          <a:prstGeom prst="rect">
            <a:avLst/>
          </a:prstGeom>
          <a:noFill/>
        </p:spPr>
        <p:txBody>
          <a:bodyPr wrap="square" rtlCol="0">
            <a:spAutoFit/>
          </a:bodyPr>
          <a:lstStyle/>
          <a:p>
            <a:pPr algn="ctr"/>
            <a:r>
              <a:rPr lang="en-US" sz="1400" b="1" dirty="0">
                <a:solidFill>
                  <a:srgbClr val="EF9D27"/>
                </a:solidFill>
                <a:latin typeface="Candara" panose="020E0502030303020204" pitchFamily="34" charset="0"/>
              </a:rPr>
              <a:t>LOREM IPSUM DOLOR</a:t>
            </a:r>
          </a:p>
          <a:p>
            <a:pPr algn="ctr"/>
            <a:endParaRPr lang="en-US" sz="200"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Box 48">
            <a:extLst>
              <a:ext uri="{FF2B5EF4-FFF2-40B4-BE49-F238E27FC236}">
                <a16:creationId xmlns:a16="http://schemas.microsoft.com/office/drawing/2014/main" id="{5123397F-5846-4321-911C-123B30A3DE71}"/>
              </a:ext>
            </a:extLst>
          </p:cNvPr>
          <p:cNvSpPr txBox="1"/>
          <p:nvPr/>
        </p:nvSpPr>
        <p:spPr>
          <a:xfrm>
            <a:off x="8699855" y="3696391"/>
            <a:ext cx="2779246" cy="1338828"/>
          </a:xfrm>
          <a:prstGeom prst="rect">
            <a:avLst/>
          </a:prstGeom>
          <a:noFill/>
        </p:spPr>
        <p:txBody>
          <a:bodyPr wrap="square" rtlCol="0">
            <a:spAutoFit/>
          </a:bodyPr>
          <a:lstStyle/>
          <a:p>
            <a:pPr algn="ctr"/>
            <a:r>
              <a:rPr lang="en-US" sz="1400" b="1" dirty="0">
                <a:solidFill>
                  <a:srgbClr val="D34132"/>
                </a:solidFill>
                <a:latin typeface="Candara" panose="020E0502030303020204" pitchFamily="34" charset="0"/>
              </a:rPr>
              <a:t>LOREM IPSUM DOLOR</a:t>
            </a:r>
          </a:p>
          <a:p>
            <a:pPr algn="ctr"/>
            <a:endParaRPr lang="en-US" sz="200"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50" name="TextBox 49">
            <a:extLst>
              <a:ext uri="{FF2B5EF4-FFF2-40B4-BE49-F238E27FC236}">
                <a16:creationId xmlns:a16="http://schemas.microsoft.com/office/drawing/2014/main" id="{FDD07418-9143-41F0-BE8D-0133F895F44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35281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9"/>
                                        </p:tgtEl>
                                        <p:attrNameLst>
                                          <p:attrName>style.visibility</p:attrName>
                                        </p:attrNameLst>
                                      </p:cBhvr>
                                      <p:to>
                                        <p:strVal val="visible"/>
                                      </p:to>
                                    </p:set>
                                    <p:anim calcmode="lin" valueType="num">
                                      <p:cBhvr>
                                        <p:cTn id="11" dur="500" fill="hold"/>
                                        <p:tgtEl>
                                          <p:spTgt spid="129"/>
                                        </p:tgtEl>
                                        <p:attrNameLst>
                                          <p:attrName>ppt_w</p:attrName>
                                        </p:attrNameLst>
                                      </p:cBhvr>
                                      <p:tavLst>
                                        <p:tav tm="0">
                                          <p:val>
                                            <p:fltVal val="0"/>
                                          </p:val>
                                        </p:tav>
                                        <p:tav tm="100000">
                                          <p:val>
                                            <p:strVal val="#ppt_w"/>
                                          </p:val>
                                        </p:tav>
                                      </p:tavLst>
                                    </p:anim>
                                    <p:anim calcmode="lin" valueType="num">
                                      <p:cBhvr>
                                        <p:cTn id="12" dur="500" fill="hold"/>
                                        <p:tgtEl>
                                          <p:spTgt spid="129"/>
                                        </p:tgtEl>
                                        <p:attrNameLst>
                                          <p:attrName>ppt_h</p:attrName>
                                        </p:attrNameLst>
                                      </p:cBhvr>
                                      <p:tavLst>
                                        <p:tav tm="0">
                                          <p:val>
                                            <p:fltVal val="0"/>
                                          </p:val>
                                        </p:tav>
                                        <p:tav tm="100000">
                                          <p:val>
                                            <p:strVal val="#ppt_h"/>
                                          </p:val>
                                        </p:tav>
                                      </p:tavLst>
                                    </p:anim>
                                    <p:animEffect transition="in" filter="fade">
                                      <p:cBhvr>
                                        <p:cTn id="13" dur="500"/>
                                        <p:tgtEl>
                                          <p:spTgt spid="129"/>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wipe(left)">
                                      <p:cBhvr>
                                        <p:cTn id="17" dur="500"/>
                                        <p:tgtEl>
                                          <p:spTgt spid="3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24"/>
                                        </p:tgtEl>
                                        <p:attrNameLst>
                                          <p:attrName>style.visibility</p:attrName>
                                        </p:attrNameLst>
                                      </p:cBhvr>
                                      <p:to>
                                        <p:strVal val="visible"/>
                                      </p:to>
                                    </p:set>
                                    <p:anim calcmode="lin" valueType="num">
                                      <p:cBhvr>
                                        <p:cTn id="21" dur="500" fill="hold"/>
                                        <p:tgtEl>
                                          <p:spTgt spid="124"/>
                                        </p:tgtEl>
                                        <p:attrNameLst>
                                          <p:attrName>ppt_w</p:attrName>
                                        </p:attrNameLst>
                                      </p:cBhvr>
                                      <p:tavLst>
                                        <p:tav tm="0">
                                          <p:val>
                                            <p:fltVal val="0"/>
                                          </p:val>
                                        </p:tav>
                                        <p:tav tm="100000">
                                          <p:val>
                                            <p:strVal val="#ppt_w"/>
                                          </p:val>
                                        </p:tav>
                                      </p:tavLst>
                                    </p:anim>
                                    <p:anim calcmode="lin" valueType="num">
                                      <p:cBhvr>
                                        <p:cTn id="22" dur="500" fill="hold"/>
                                        <p:tgtEl>
                                          <p:spTgt spid="124"/>
                                        </p:tgtEl>
                                        <p:attrNameLst>
                                          <p:attrName>ppt_h</p:attrName>
                                        </p:attrNameLst>
                                      </p:cBhvr>
                                      <p:tavLst>
                                        <p:tav tm="0">
                                          <p:val>
                                            <p:fltVal val="0"/>
                                          </p:val>
                                        </p:tav>
                                        <p:tav tm="100000">
                                          <p:val>
                                            <p:strVal val="#ppt_h"/>
                                          </p:val>
                                        </p:tav>
                                      </p:tavLst>
                                    </p:anim>
                                    <p:animEffect transition="in" filter="fade">
                                      <p:cBhvr>
                                        <p:cTn id="23" dur="500"/>
                                        <p:tgtEl>
                                          <p:spTgt spid="124"/>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45"/>
                                        </p:tgtEl>
                                        <p:attrNameLst>
                                          <p:attrName>style.visibility</p:attrName>
                                        </p:attrNameLst>
                                      </p:cBhvr>
                                      <p:to>
                                        <p:strVal val="visible"/>
                                      </p:to>
                                    </p:set>
                                    <p:animEffect transition="in" filter="fade">
                                      <p:cBhvr>
                                        <p:cTn id="27" dur="1000"/>
                                        <p:tgtEl>
                                          <p:spTgt spid="45"/>
                                        </p:tgtEl>
                                      </p:cBhvr>
                                    </p:animEffect>
                                    <p:anim calcmode="lin" valueType="num">
                                      <p:cBhvr>
                                        <p:cTn id="28" dur="1000" fill="hold"/>
                                        <p:tgtEl>
                                          <p:spTgt spid="45"/>
                                        </p:tgtEl>
                                        <p:attrNameLst>
                                          <p:attrName>ppt_x</p:attrName>
                                        </p:attrNameLst>
                                      </p:cBhvr>
                                      <p:tavLst>
                                        <p:tav tm="0">
                                          <p:val>
                                            <p:strVal val="#ppt_x"/>
                                          </p:val>
                                        </p:tav>
                                        <p:tav tm="100000">
                                          <p:val>
                                            <p:strVal val="#ppt_x"/>
                                          </p:val>
                                        </p:tav>
                                      </p:tavLst>
                                    </p:anim>
                                    <p:anim calcmode="lin" valueType="num">
                                      <p:cBhvr>
                                        <p:cTn id="29" dur="1000" fill="hold"/>
                                        <p:tgtEl>
                                          <p:spTgt spid="45"/>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left)">
                                      <p:cBhvr>
                                        <p:cTn id="33" dur="500"/>
                                        <p:tgtEl>
                                          <p:spTgt spid="32"/>
                                        </p:tgtEl>
                                      </p:cBhvr>
                                    </p:animEffect>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animEffect transition="in" filter="fade">
                                      <p:cBhvr>
                                        <p:cTn id="39" dur="500"/>
                                        <p:tgtEl>
                                          <p:spTgt spid="130"/>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fade">
                                      <p:cBhvr>
                                        <p:cTn id="43" dur="1000"/>
                                        <p:tgtEl>
                                          <p:spTgt spid="47"/>
                                        </p:tgtEl>
                                      </p:cBhvr>
                                    </p:animEffect>
                                    <p:anim calcmode="lin" valueType="num">
                                      <p:cBhvr>
                                        <p:cTn id="44" dur="1000" fill="hold"/>
                                        <p:tgtEl>
                                          <p:spTgt spid="47"/>
                                        </p:tgtEl>
                                        <p:attrNameLst>
                                          <p:attrName>ppt_x</p:attrName>
                                        </p:attrNameLst>
                                      </p:cBhvr>
                                      <p:tavLst>
                                        <p:tav tm="0">
                                          <p:val>
                                            <p:strVal val="#ppt_x"/>
                                          </p:val>
                                        </p:tav>
                                        <p:tav tm="100000">
                                          <p:val>
                                            <p:strVal val="#ppt_x"/>
                                          </p:val>
                                        </p:tav>
                                      </p:tavLst>
                                    </p:anim>
                                    <p:anim calcmode="lin" valueType="num">
                                      <p:cBhvr>
                                        <p:cTn id="45" dur="1000" fill="hold"/>
                                        <p:tgtEl>
                                          <p:spTgt spid="4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Effect transition="in" filter="wipe(left)">
                                      <p:cBhvr>
                                        <p:cTn id="49" dur="500"/>
                                        <p:tgtEl>
                                          <p:spTgt spid="33"/>
                                        </p:tgtEl>
                                      </p:cBhvr>
                                    </p:animEffect>
                                  </p:childTnLst>
                                </p:cTn>
                              </p:par>
                            </p:childTnLst>
                          </p:cTn>
                        </p:par>
                        <p:par>
                          <p:cTn id="50" fill="hold">
                            <p:stCondLst>
                              <p:cond delay="5500"/>
                            </p:stCondLst>
                            <p:childTnLst>
                              <p:par>
                                <p:cTn id="51" presetID="53" presetClass="entr" presetSubtype="16" fill="hold" nodeType="afterEffect">
                                  <p:stCondLst>
                                    <p:cond delay="0"/>
                                  </p:stCondLst>
                                  <p:childTnLst>
                                    <p:set>
                                      <p:cBhvr>
                                        <p:cTn id="52" dur="1" fill="hold">
                                          <p:stCondLst>
                                            <p:cond delay="0"/>
                                          </p:stCondLst>
                                        </p:cTn>
                                        <p:tgtEl>
                                          <p:spTgt spid="133"/>
                                        </p:tgtEl>
                                        <p:attrNameLst>
                                          <p:attrName>style.visibility</p:attrName>
                                        </p:attrNameLst>
                                      </p:cBhvr>
                                      <p:to>
                                        <p:strVal val="visible"/>
                                      </p:to>
                                    </p:set>
                                    <p:anim calcmode="lin" valueType="num">
                                      <p:cBhvr>
                                        <p:cTn id="53" dur="500" fill="hold"/>
                                        <p:tgtEl>
                                          <p:spTgt spid="133"/>
                                        </p:tgtEl>
                                        <p:attrNameLst>
                                          <p:attrName>ppt_w</p:attrName>
                                        </p:attrNameLst>
                                      </p:cBhvr>
                                      <p:tavLst>
                                        <p:tav tm="0">
                                          <p:val>
                                            <p:fltVal val="0"/>
                                          </p:val>
                                        </p:tav>
                                        <p:tav tm="100000">
                                          <p:val>
                                            <p:strVal val="#ppt_w"/>
                                          </p:val>
                                        </p:tav>
                                      </p:tavLst>
                                    </p:anim>
                                    <p:anim calcmode="lin" valueType="num">
                                      <p:cBhvr>
                                        <p:cTn id="54" dur="500" fill="hold"/>
                                        <p:tgtEl>
                                          <p:spTgt spid="133"/>
                                        </p:tgtEl>
                                        <p:attrNameLst>
                                          <p:attrName>ppt_h</p:attrName>
                                        </p:attrNameLst>
                                      </p:cBhvr>
                                      <p:tavLst>
                                        <p:tav tm="0">
                                          <p:val>
                                            <p:fltVal val="0"/>
                                          </p:val>
                                        </p:tav>
                                        <p:tav tm="100000">
                                          <p:val>
                                            <p:strVal val="#ppt_h"/>
                                          </p:val>
                                        </p:tav>
                                      </p:tavLst>
                                    </p:anim>
                                    <p:animEffect transition="in" filter="fade">
                                      <p:cBhvr>
                                        <p:cTn id="55" dur="500"/>
                                        <p:tgtEl>
                                          <p:spTgt spid="133"/>
                                        </p:tgtEl>
                                      </p:cBhvr>
                                    </p:animEffect>
                                  </p:childTnLst>
                                </p:cTn>
                              </p:par>
                            </p:childTnLst>
                          </p:cTn>
                        </p:par>
                        <p:par>
                          <p:cTn id="56" fill="hold">
                            <p:stCondLst>
                              <p:cond delay="6000"/>
                            </p:stCondLst>
                            <p:childTnLst>
                              <p:par>
                                <p:cTn id="57" presetID="47"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wipe(left)">
                                      <p:cBhvr>
                                        <p:cTn id="65" dur="500"/>
                                        <p:tgtEl>
                                          <p:spTgt spid="34"/>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36"/>
                                        </p:tgtEl>
                                        <p:attrNameLst>
                                          <p:attrName>style.visibility</p:attrName>
                                        </p:attrNameLst>
                                      </p:cBhvr>
                                      <p:to>
                                        <p:strVal val="visible"/>
                                      </p:to>
                                    </p:set>
                                    <p:anim calcmode="lin" valueType="num">
                                      <p:cBhvr>
                                        <p:cTn id="69" dur="500" fill="hold"/>
                                        <p:tgtEl>
                                          <p:spTgt spid="136"/>
                                        </p:tgtEl>
                                        <p:attrNameLst>
                                          <p:attrName>ppt_w</p:attrName>
                                        </p:attrNameLst>
                                      </p:cBhvr>
                                      <p:tavLst>
                                        <p:tav tm="0">
                                          <p:val>
                                            <p:fltVal val="0"/>
                                          </p:val>
                                        </p:tav>
                                        <p:tav tm="100000">
                                          <p:val>
                                            <p:strVal val="#ppt_w"/>
                                          </p:val>
                                        </p:tav>
                                      </p:tavLst>
                                    </p:anim>
                                    <p:anim calcmode="lin" valueType="num">
                                      <p:cBhvr>
                                        <p:cTn id="70" dur="500" fill="hold"/>
                                        <p:tgtEl>
                                          <p:spTgt spid="136"/>
                                        </p:tgtEl>
                                        <p:attrNameLst>
                                          <p:attrName>ppt_h</p:attrName>
                                        </p:attrNameLst>
                                      </p:cBhvr>
                                      <p:tavLst>
                                        <p:tav tm="0">
                                          <p:val>
                                            <p:fltVal val="0"/>
                                          </p:val>
                                        </p:tav>
                                        <p:tav tm="100000">
                                          <p:val>
                                            <p:strVal val="#ppt_h"/>
                                          </p:val>
                                        </p:tav>
                                      </p:tavLst>
                                    </p:anim>
                                    <p:animEffect transition="in" filter="fade">
                                      <p:cBhvr>
                                        <p:cTn id="71" dur="500"/>
                                        <p:tgtEl>
                                          <p:spTgt spid="136"/>
                                        </p:tgtEl>
                                      </p:cBhvr>
                                    </p:animEffect>
                                  </p:childTnLst>
                                </p:cTn>
                              </p:par>
                            </p:childTnLst>
                          </p:cTn>
                        </p:par>
                        <p:par>
                          <p:cTn id="72" fill="hold">
                            <p:stCondLst>
                              <p:cond delay="8000"/>
                            </p:stCondLst>
                            <p:childTnLst>
                              <p:par>
                                <p:cTn id="73" presetID="42" presetClass="entr" presetSubtype="0"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fade">
                                      <p:cBhvr>
                                        <p:cTn id="75" dur="1000"/>
                                        <p:tgtEl>
                                          <p:spTgt spid="49"/>
                                        </p:tgtEl>
                                      </p:cBhvr>
                                    </p:animEffect>
                                    <p:anim calcmode="lin" valueType="num">
                                      <p:cBhvr>
                                        <p:cTn id="76" dur="1000" fill="hold"/>
                                        <p:tgtEl>
                                          <p:spTgt spid="49"/>
                                        </p:tgtEl>
                                        <p:attrNameLst>
                                          <p:attrName>ppt_x</p:attrName>
                                        </p:attrNameLst>
                                      </p:cBhvr>
                                      <p:tavLst>
                                        <p:tav tm="0">
                                          <p:val>
                                            <p:strVal val="#ppt_x"/>
                                          </p:val>
                                        </p:tav>
                                        <p:tav tm="100000">
                                          <p:val>
                                            <p:strVal val="#ppt_x"/>
                                          </p:val>
                                        </p:tav>
                                      </p:tavLst>
                                    </p:anim>
                                    <p:anim calcmode="lin" valueType="num">
                                      <p:cBhvr>
                                        <p:cTn id="77" dur="1000" fill="hold"/>
                                        <p:tgtEl>
                                          <p:spTgt spid="49"/>
                                        </p:tgtEl>
                                        <p:attrNameLst>
                                          <p:attrName>ppt_y</p:attrName>
                                        </p:attrNameLst>
                                      </p:cBhvr>
                                      <p:tavLst>
                                        <p:tav tm="0">
                                          <p:val>
                                            <p:strVal val="#ppt_y+.1"/>
                                          </p:val>
                                        </p:tav>
                                        <p:tav tm="100000">
                                          <p:val>
                                            <p:strVal val="#ppt_y"/>
                                          </p:val>
                                        </p:tav>
                                      </p:tavLst>
                                    </p:anim>
                                  </p:childTnLst>
                                </p:cTn>
                              </p:par>
                            </p:childTnLst>
                          </p:cTn>
                        </p:par>
                        <p:par>
                          <p:cTn id="78" fill="hold">
                            <p:stCondLst>
                              <p:cond delay="9000"/>
                            </p:stCondLst>
                            <p:childTnLst>
                              <p:par>
                                <p:cTn id="79" presetID="22" presetClass="entr" presetSubtype="8" fill="hold" grpId="0" nodeType="afterEffect">
                                  <p:stCondLst>
                                    <p:cond delay="0"/>
                                  </p:stCondLst>
                                  <p:childTnLst>
                                    <p:set>
                                      <p:cBhvr>
                                        <p:cTn id="80" dur="1" fill="hold">
                                          <p:stCondLst>
                                            <p:cond delay="0"/>
                                          </p:stCondLst>
                                        </p:cTn>
                                        <p:tgtEl>
                                          <p:spTgt spid="35"/>
                                        </p:tgtEl>
                                        <p:attrNameLst>
                                          <p:attrName>style.visibility</p:attrName>
                                        </p:attrNameLst>
                                      </p:cBhvr>
                                      <p:to>
                                        <p:strVal val="visible"/>
                                      </p:to>
                                    </p:set>
                                    <p:animEffect transition="in" filter="wipe(left)">
                                      <p:cBhvr>
                                        <p:cTn id="81" dur="500"/>
                                        <p:tgtEl>
                                          <p:spTgt spid="35"/>
                                        </p:tgtEl>
                                      </p:cBhvr>
                                    </p:animEffect>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 calcmode="lin" valueType="num">
                                      <p:cBhvr>
                                        <p:cTn id="85" dur="500" fill="hold"/>
                                        <p:tgtEl>
                                          <p:spTgt spid="141"/>
                                        </p:tgtEl>
                                        <p:attrNameLst>
                                          <p:attrName>ppt_w</p:attrName>
                                        </p:attrNameLst>
                                      </p:cBhvr>
                                      <p:tavLst>
                                        <p:tav tm="0">
                                          <p:val>
                                            <p:fltVal val="0"/>
                                          </p:val>
                                        </p:tav>
                                        <p:tav tm="100000">
                                          <p:val>
                                            <p:strVal val="#ppt_w"/>
                                          </p:val>
                                        </p:tav>
                                      </p:tavLst>
                                    </p:anim>
                                    <p:anim calcmode="lin" valueType="num">
                                      <p:cBhvr>
                                        <p:cTn id="86" dur="500" fill="hold"/>
                                        <p:tgtEl>
                                          <p:spTgt spid="141"/>
                                        </p:tgtEl>
                                        <p:attrNameLst>
                                          <p:attrName>ppt_h</p:attrName>
                                        </p:attrNameLst>
                                      </p:cBhvr>
                                      <p:tavLst>
                                        <p:tav tm="0">
                                          <p:val>
                                            <p:fltVal val="0"/>
                                          </p:val>
                                        </p:tav>
                                        <p:tav tm="100000">
                                          <p:val>
                                            <p:strVal val="#ppt_h"/>
                                          </p:val>
                                        </p:tav>
                                      </p:tavLst>
                                    </p:anim>
                                    <p:animEffect transition="in" filter="fade">
                                      <p:cBhvr>
                                        <p:cTn id="87" dur="500"/>
                                        <p:tgtEl>
                                          <p:spTgt spid="141"/>
                                        </p:tgtEl>
                                      </p:cBhvr>
                                    </p:animEffect>
                                  </p:childTnLst>
                                </p:cTn>
                              </p:par>
                            </p:childTnLst>
                          </p:cTn>
                        </p:par>
                        <p:par>
                          <p:cTn id="88" fill="hold">
                            <p:stCondLst>
                              <p:cond delay="10000"/>
                            </p:stCondLst>
                            <p:childTnLst>
                              <p:par>
                                <p:cTn id="89" presetID="16" presetClass="entr" presetSubtype="21" fill="hold" nodeType="afterEffect">
                                  <p:stCondLst>
                                    <p:cond delay="0"/>
                                  </p:stCondLst>
                                  <p:childTnLst>
                                    <p:set>
                                      <p:cBhvr>
                                        <p:cTn id="90" dur="1" fill="hold">
                                          <p:stCondLst>
                                            <p:cond delay="0"/>
                                          </p:stCondLst>
                                        </p:cTn>
                                        <p:tgtEl>
                                          <p:spTgt spid="161"/>
                                        </p:tgtEl>
                                        <p:attrNameLst>
                                          <p:attrName>style.visibility</p:attrName>
                                        </p:attrNameLst>
                                      </p:cBhvr>
                                      <p:to>
                                        <p:strVal val="visible"/>
                                      </p:to>
                                    </p:set>
                                    <p:animEffect transition="in" filter="barn(inVertical)">
                                      <p:cBhvr>
                                        <p:cTn id="91" dur="500"/>
                                        <p:tgtEl>
                                          <p:spTgt spid="161"/>
                                        </p:tgtEl>
                                      </p:cBhvr>
                                    </p:animEffect>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162"/>
                                        </p:tgtEl>
                                        <p:attrNameLst>
                                          <p:attrName>style.visibility</p:attrName>
                                        </p:attrNameLst>
                                      </p:cBhvr>
                                      <p:to>
                                        <p:strVal val="visible"/>
                                      </p:to>
                                    </p:set>
                                    <p:animEffect transition="in" filter="fade">
                                      <p:cBhvr>
                                        <p:cTn id="95" dur="1000"/>
                                        <p:tgtEl>
                                          <p:spTgt spid="162"/>
                                        </p:tgtEl>
                                      </p:cBhvr>
                                    </p:animEffect>
                                    <p:anim calcmode="lin" valueType="num">
                                      <p:cBhvr>
                                        <p:cTn id="96" dur="1000" fill="hold"/>
                                        <p:tgtEl>
                                          <p:spTgt spid="162"/>
                                        </p:tgtEl>
                                        <p:attrNameLst>
                                          <p:attrName>ppt_x</p:attrName>
                                        </p:attrNameLst>
                                      </p:cBhvr>
                                      <p:tavLst>
                                        <p:tav tm="0">
                                          <p:val>
                                            <p:strVal val="#ppt_x"/>
                                          </p:val>
                                        </p:tav>
                                        <p:tav tm="100000">
                                          <p:val>
                                            <p:strVal val="#ppt_x"/>
                                          </p:val>
                                        </p:tav>
                                      </p:tavLst>
                                    </p:anim>
                                    <p:anim calcmode="lin" valueType="num">
                                      <p:cBhvr>
                                        <p:cTn id="97" dur="1000" fill="hold"/>
                                        <p:tgtEl>
                                          <p:spTgt spid="1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33" grpId="0" animBg="1"/>
      <p:bldP spid="34" grpId="0" animBg="1"/>
      <p:bldP spid="35" grpId="0" animBg="1"/>
      <p:bldP spid="129" grpId="0" animBg="1"/>
      <p:bldP spid="141" grpId="0" animBg="1"/>
      <p:bldP spid="162" grpId="0"/>
      <p:bldP spid="45" grpId="0"/>
      <p:bldP spid="47" grpId="0"/>
      <p:bldP spid="48" grpId="0"/>
      <p:bldP spid="49" grpId="0"/>
      <p:bldP spid="5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7CF3ACD3-EB93-4397-8132-1AC608CBC610}"/>
              </a:ext>
            </a:extLst>
          </p:cNvPr>
          <p:cNvSpPr>
            <a:spLocks noChangeAspect="1"/>
          </p:cNvSpPr>
          <p:nvPr/>
        </p:nvSpPr>
        <p:spPr>
          <a:xfrm>
            <a:off x="7543800" y="3581400"/>
            <a:ext cx="2377440" cy="237744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36D7BF4-0EFD-4D95-AB22-25667F5BD563}"/>
              </a:ext>
            </a:extLst>
          </p:cNvPr>
          <p:cNvSpPr>
            <a:spLocks noChangeAspect="1"/>
          </p:cNvSpPr>
          <p:nvPr/>
        </p:nvSpPr>
        <p:spPr>
          <a:xfrm>
            <a:off x="6492240" y="2347774"/>
            <a:ext cx="4480560" cy="2240280"/>
          </a:xfrm>
          <a:custGeom>
            <a:avLst/>
            <a:gdLst>
              <a:gd name="connsiteX0" fmla="*/ 2194560 w 4389120"/>
              <a:gd name="connsiteY0" fmla="*/ 0 h 2194560"/>
              <a:gd name="connsiteX1" fmla="*/ 4389120 w 4389120"/>
              <a:gd name="connsiteY1" fmla="*/ 2194560 h 2194560"/>
              <a:gd name="connsiteX2" fmla="*/ 4297272 w 4389120"/>
              <a:gd name="connsiteY2" fmla="*/ 2194560 h 2194560"/>
              <a:gd name="connsiteX3" fmla="*/ 4286822 w 4389120"/>
              <a:gd name="connsiteY3" fmla="*/ 1987602 h 2194560"/>
              <a:gd name="connsiteX4" fmla="*/ 2194560 w 4389120"/>
              <a:gd name="connsiteY4" fmla="*/ 99513 h 2194560"/>
              <a:gd name="connsiteX5" fmla="*/ 102298 w 4389120"/>
              <a:gd name="connsiteY5" fmla="*/ 1987602 h 2194560"/>
              <a:gd name="connsiteX6" fmla="*/ 91848 w 4389120"/>
              <a:gd name="connsiteY6" fmla="*/ 2194560 h 2194560"/>
              <a:gd name="connsiteX7" fmla="*/ 0 w 4389120"/>
              <a:gd name="connsiteY7" fmla="*/ 2194560 h 2194560"/>
              <a:gd name="connsiteX8" fmla="*/ 2194560 w 4389120"/>
              <a:gd name="connsiteY8" fmla="*/ 0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0" h="2194560">
                <a:moveTo>
                  <a:pt x="2194560" y="0"/>
                </a:moveTo>
                <a:cubicBezTo>
                  <a:pt x="3406582" y="0"/>
                  <a:pt x="4389120" y="982538"/>
                  <a:pt x="4389120" y="2194560"/>
                </a:cubicBezTo>
                <a:lnTo>
                  <a:pt x="4297272" y="2194560"/>
                </a:lnTo>
                <a:lnTo>
                  <a:pt x="4286822" y="1987602"/>
                </a:lnTo>
                <a:cubicBezTo>
                  <a:pt x="4179121" y="927090"/>
                  <a:pt x="3283486" y="99513"/>
                  <a:pt x="2194560" y="99513"/>
                </a:cubicBezTo>
                <a:cubicBezTo>
                  <a:pt x="1105634" y="99513"/>
                  <a:pt x="209999" y="927090"/>
                  <a:pt x="102298" y="1987602"/>
                </a:cubicBezTo>
                <a:lnTo>
                  <a:pt x="91848" y="2194560"/>
                </a:lnTo>
                <a:lnTo>
                  <a:pt x="0" y="2194560"/>
                </a:lnTo>
                <a:cubicBezTo>
                  <a:pt x="0" y="982538"/>
                  <a:pt x="982538" y="0"/>
                  <a:pt x="2194560" y="0"/>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42C7E18F-C78A-4FEB-9722-2F2C143F968E}"/>
              </a:ext>
            </a:extLst>
          </p:cNvPr>
          <p:cNvSpPr>
            <a:spLocks noChangeAspect="1"/>
          </p:cNvSpPr>
          <p:nvPr/>
        </p:nvSpPr>
        <p:spPr>
          <a:xfrm>
            <a:off x="6116121" y="4114800"/>
            <a:ext cx="914400" cy="914400"/>
          </a:xfrm>
          <a:prstGeom prst="ellipse">
            <a:avLst/>
          </a:pr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FC2343C6-2626-4D9E-A2F7-37857BFD7235}"/>
              </a:ext>
            </a:extLst>
          </p:cNvPr>
          <p:cNvSpPr>
            <a:spLocks noChangeAspect="1"/>
          </p:cNvSpPr>
          <p:nvPr/>
        </p:nvSpPr>
        <p:spPr>
          <a:xfrm>
            <a:off x="10553700" y="4130854"/>
            <a:ext cx="914400" cy="914400"/>
          </a:xfrm>
          <a:prstGeom prst="ellipse">
            <a:avLst/>
          </a:prstGeom>
          <a:solidFill>
            <a:srgbClr val="56426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6077BD2-DDC6-48CA-905B-B690F3C27E66}"/>
              </a:ext>
            </a:extLst>
          </p:cNvPr>
          <p:cNvSpPr>
            <a:spLocks noChangeAspect="1"/>
          </p:cNvSpPr>
          <p:nvPr/>
        </p:nvSpPr>
        <p:spPr>
          <a:xfrm>
            <a:off x="6657355" y="2704514"/>
            <a:ext cx="914400" cy="914400"/>
          </a:xfrm>
          <a:prstGeom prst="ellipse">
            <a:avLst/>
          </a:pr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03BC9D86-26A1-44F8-BC86-86E17FD00C63}"/>
              </a:ext>
            </a:extLst>
          </p:cNvPr>
          <p:cNvSpPr>
            <a:spLocks noChangeAspect="1"/>
          </p:cNvSpPr>
          <p:nvPr/>
        </p:nvSpPr>
        <p:spPr>
          <a:xfrm>
            <a:off x="8275320" y="2002185"/>
            <a:ext cx="914400" cy="914400"/>
          </a:xfrm>
          <a:prstGeom prst="ellipse">
            <a:avLst/>
          </a:pr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54F5EE53-3770-4743-92B6-66874D855119}"/>
              </a:ext>
            </a:extLst>
          </p:cNvPr>
          <p:cNvSpPr>
            <a:spLocks noChangeAspect="1"/>
          </p:cNvSpPr>
          <p:nvPr/>
        </p:nvSpPr>
        <p:spPr>
          <a:xfrm>
            <a:off x="9959340" y="2704514"/>
            <a:ext cx="914400" cy="914400"/>
          </a:xfrm>
          <a:prstGeom prst="ellipse">
            <a:avLst/>
          </a:pr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22E56D55-F38B-4AD3-A839-26E395CF6226}"/>
              </a:ext>
            </a:extLst>
          </p:cNvPr>
          <p:cNvSpPr txBox="1"/>
          <p:nvPr/>
        </p:nvSpPr>
        <p:spPr>
          <a:xfrm>
            <a:off x="388910" y="1241986"/>
            <a:ext cx="4909538" cy="1692771"/>
          </a:xfrm>
          <a:prstGeom prst="rect">
            <a:avLst/>
          </a:prstGeom>
          <a:noFill/>
        </p:spPr>
        <p:txBody>
          <a:bodyPr wrap="square" rtlCol="0">
            <a:spAutoFit/>
          </a:bodyPr>
          <a:lstStyle/>
          <a:p>
            <a:r>
              <a:rPr lang="en-US" sz="1600" b="1" dirty="0">
                <a:solidFill>
                  <a:srgbClr val="4C4F54"/>
                </a:solidFill>
                <a:latin typeface="Candara" panose="020E0502030303020204" pitchFamily="34"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 name="Rectangle: Rounded Corners 2">
            <a:extLst>
              <a:ext uri="{FF2B5EF4-FFF2-40B4-BE49-F238E27FC236}">
                <a16:creationId xmlns:a16="http://schemas.microsoft.com/office/drawing/2014/main" id="{912500E3-524B-4AEE-BB30-DAD4F5D4F671}"/>
              </a:ext>
            </a:extLst>
          </p:cNvPr>
          <p:cNvSpPr/>
          <p:nvPr/>
        </p:nvSpPr>
        <p:spPr>
          <a:xfrm>
            <a:off x="433141" y="3214658"/>
            <a:ext cx="4607361" cy="1676400"/>
          </a:xfrm>
          <a:prstGeom prst="round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7812F8FE-3C5C-4E3F-9B28-AC485D0F692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19" name="Group 18">
            <a:extLst>
              <a:ext uri="{FF2B5EF4-FFF2-40B4-BE49-F238E27FC236}">
                <a16:creationId xmlns:a16="http://schemas.microsoft.com/office/drawing/2014/main" id="{A0BDAC88-4BF0-49A6-A4FB-0AF008C7114E}"/>
              </a:ext>
            </a:extLst>
          </p:cNvPr>
          <p:cNvGrpSpPr>
            <a:grpSpLocks noChangeAspect="1"/>
          </p:cNvGrpSpPr>
          <p:nvPr/>
        </p:nvGrpSpPr>
        <p:grpSpPr>
          <a:xfrm>
            <a:off x="8297167" y="4522163"/>
            <a:ext cx="896113" cy="822960"/>
            <a:chOff x="2828925" y="2020888"/>
            <a:chExt cx="311151" cy="285750"/>
          </a:xfrm>
          <a:solidFill>
            <a:schemeClr val="bg1"/>
          </a:solidFill>
          <a:effectLst>
            <a:outerShdw blurRad="63500" sx="102000" sy="102000" algn="ctr" rotWithShape="0">
              <a:prstClr val="black">
                <a:alpha val="40000"/>
              </a:prstClr>
            </a:outerShdw>
          </a:effectLst>
        </p:grpSpPr>
        <p:sp>
          <p:nvSpPr>
            <p:cNvPr id="20" name="Freeform 5">
              <a:extLst>
                <a:ext uri="{FF2B5EF4-FFF2-40B4-BE49-F238E27FC236}">
                  <a16:creationId xmlns:a16="http://schemas.microsoft.com/office/drawing/2014/main" id="{DEF5AA43-CEE2-42DF-9D17-BFDAA0E6F81D}"/>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6">
              <a:extLst>
                <a:ext uri="{FF2B5EF4-FFF2-40B4-BE49-F238E27FC236}">
                  <a16:creationId xmlns:a16="http://schemas.microsoft.com/office/drawing/2014/main" id="{8F4089D4-AA70-4358-9128-BA4FCB50F82D}"/>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7">
              <a:extLst>
                <a:ext uri="{FF2B5EF4-FFF2-40B4-BE49-F238E27FC236}">
                  <a16:creationId xmlns:a16="http://schemas.microsoft.com/office/drawing/2014/main" id="{8FBF5B8F-110C-42BF-BB50-3BDDCF1B0143}"/>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8">
              <a:extLst>
                <a:ext uri="{FF2B5EF4-FFF2-40B4-BE49-F238E27FC236}">
                  <a16:creationId xmlns:a16="http://schemas.microsoft.com/office/drawing/2014/main" id="{D81606BD-F4AF-4EBA-8441-539E88A5852F}"/>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4" name="Text Box 10">
            <a:extLst>
              <a:ext uri="{FF2B5EF4-FFF2-40B4-BE49-F238E27FC236}">
                <a16:creationId xmlns:a16="http://schemas.microsoft.com/office/drawing/2014/main" id="{761F720C-2C3A-4705-8C92-4320A1D99AD3}"/>
              </a:ext>
            </a:extLst>
          </p:cNvPr>
          <p:cNvSpPr txBox="1">
            <a:spLocks noChangeArrowheads="1"/>
          </p:cNvSpPr>
          <p:nvPr/>
        </p:nvSpPr>
        <p:spPr bwMode="auto">
          <a:xfrm>
            <a:off x="8031345" y="4205698"/>
            <a:ext cx="140234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000" b="1" dirty="0">
                <a:solidFill>
                  <a:schemeClr val="bg1"/>
                </a:solidFill>
                <a:latin typeface="Candara" panose="020E0502030303020204" pitchFamily="34" charset="0"/>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p:txBody>
      </p:sp>
      <p:sp>
        <p:nvSpPr>
          <p:cNvPr id="25" name="Text Box 10">
            <a:extLst>
              <a:ext uri="{FF2B5EF4-FFF2-40B4-BE49-F238E27FC236}">
                <a16:creationId xmlns:a16="http://schemas.microsoft.com/office/drawing/2014/main" id="{4EA87097-0126-42EE-B3E2-8CF12B5E3716}"/>
              </a:ext>
            </a:extLst>
          </p:cNvPr>
          <p:cNvSpPr txBox="1">
            <a:spLocks noChangeArrowheads="1"/>
          </p:cNvSpPr>
          <p:nvPr/>
        </p:nvSpPr>
        <p:spPr bwMode="auto">
          <a:xfrm>
            <a:off x="6174101" y="4308969"/>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6" name="Text Box 10">
            <a:extLst>
              <a:ext uri="{FF2B5EF4-FFF2-40B4-BE49-F238E27FC236}">
                <a16:creationId xmlns:a16="http://schemas.microsoft.com/office/drawing/2014/main" id="{F382DA1C-617A-4CA9-A102-1A8061DBA74F}"/>
              </a:ext>
            </a:extLst>
          </p:cNvPr>
          <p:cNvSpPr txBox="1">
            <a:spLocks noChangeArrowheads="1"/>
          </p:cNvSpPr>
          <p:nvPr/>
        </p:nvSpPr>
        <p:spPr bwMode="auto">
          <a:xfrm>
            <a:off x="6731307" y="2921677"/>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7" name="Text Box 10">
            <a:extLst>
              <a:ext uri="{FF2B5EF4-FFF2-40B4-BE49-F238E27FC236}">
                <a16:creationId xmlns:a16="http://schemas.microsoft.com/office/drawing/2014/main" id="{7F65142F-A742-4E94-9E14-FADF6425AA59}"/>
              </a:ext>
            </a:extLst>
          </p:cNvPr>
          <p:cNvSpPr txBox="1">
            <a:spLocks noChangeArrowheads="1"/>
          </p:cNvSpPr>
          <p:nvPr/>
        </p:nvSpPr>
        <p:spPr bwMode="auto">
          <a:xfrm>
            <a:off x="8331672" y="2186808"/>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8" name="Text Box 10">
            <a:extLst>
              <a:ext uri="{FF2B5EF4-FFF2-40B4-BE49-F238E27FC236}">
                <a16:creationId xmlns:a16="http://schemas.microsoft.com/office/drawing/2014/main" id="{6129293F-CDF2-422C-AE6D-BAB970BBA98C}"/>
              </a:ext>
            </a:extLst>
          </p:cNvPr>
          <p:cNvSpPr txBox="1">
            <a:spLocks noChangeArrowheads="1"/>
          </p:cNvSpPr>
          <p:nvPr/>
        </p:nvSpPr>
        <p:spPr bwMode="auto">
          <a:xfrm>
            <a:off x="10017909" y="2897688"/>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9" name="Text Box 10">
            <a:extLst>
              <a:ext uri="{FF2B5EF4-FFF2-40B4-BE49-F238E27FC236}">
                <a16:creationId xmlns:a16="http://schemas.microsoft.com/office/drawing/2014/main" id="{DE6BE675-EE39-45B6-B4A1-4D7BDDE3407D}"/>
              </a:ext>
            </a:extLst>
          </p:cNvPr>
          <p:cNvSpPr txBox="1">
            <a:spLocks noChangeArrowheads="1"/>
          </p:cNvSpPr>
          <p:nvPr/>
        </p:nvSpPr>
        <p:spPr bwMode="auto">
          <a:xfrm>
            <a:off x="10630411" y="4339597"/>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30" name="TextBox 29">
            <a:extLst>
              <a:ext uri="{FF2B5EF4-FFF2-40B4-BE49-F238E27FC236}">
                <a16:creationId xmlns:a16="http://schemas.microsoft.com/office/drawing/2014/main" id="{2482A692-EED4-4A44-B81B-92C2FE410FAE}"/>
              </a:ext>
            </a:extLst>
          </p:cNvPr>
          <p:cNvSpPr txBox="1"/>
          <p:nvPr/>
        </p:nvSpPr>
        <p:spPr>
          <a:xfrm>
            <a:off x="350808" y="4748623"/>
            <a:ext cx="4909538" cy="1831271"/>
          </a:xfrm>
          <a:prstGeom prst="rect">
            <a:avLst/>
          </a:prstGeom>
          <a:noFill/>
        </p:spPr>
        <p:txBody>
          <a:bodyPr wrap="square" rtlCol="0">
            <a:spAutoFit/>
          </a:bodyPr>
          <a:lstStyle/>
          <a:p>
            <a:endParaRPr lang="en-US" sz="1300" dirty="0">
              <a:solidFill>
                <a:schemeClr val="bg1"/>
              </a:solidFill>
              <a:latin typeface="Candara" panose="020E0502030303020204" pitchFamily="34" charset="0"/>
            </a:endParaRP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endParaRPr lang="en-US" sz="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endParaRPr lang="en-US" sz="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01955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xEl>
                                              <p:pRg st="0" end="0"/>
                                            </p:txEl>
                                          </p:spTgt>
                                        </p:tgtEl>
                                        <p:attrNameLst>
                                          <p:attrName>style.visibility</p:attrName>
                                        </p:attrNameLst>
                                      </p:cBhvr>
                                      <p:to>
                                        <p:strVal val="visible"/>
                                      </p:to>
                                    </p:set>
                                    <p:animEffect transition="in" filter="fade">
                                      <p:cBhvr>
                                        <p:cTn id="11" dur="500"/>
                                        <p:tgtEl>
                                          <p:spTgt spid="17">
                                            <p:txEl>
                                              <p:pRg st="0" end="0"/>
                                            </p:txEl>
                                          </p:spTgt>
                                        </p:tgtEl>
                                      </p:cBhvr>
                                    </p:animEffect>
                                    <p:anim calcmode="lin" valueType="num">
                                      <p:cBhvr>
                                        <p:cTn id="12"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7">
                                            <p:txEl>
                                              <p:pRg st="2" end="2"/>
                                            </p:txEl>
                                          </p:spTgt>
                                        </p:tgtEl>
                                        <p:attrNameLst>
                                          <p:attrName>style.visibility</p:attrName>
                                        </p:attrNameLst>
                                      </p:cBhvr>
                                      <p:to>
                                        <p:strVal val="visible"/>
                                      </p:to>
                                    </p:set>
                                    <p:animEffect transition="in" filter="fade">
                                      <p:cBhvr>
                                        <p:cTn id="17" dur="500"/>
                                        <p:tgtEl>
                                          <p:spTgt spid="17">
                                            <p:txEl>
                                              <p:pRg st="2" end="2"/>
                                            </p:txEl>
                                          </p:spTgt>
                                        </p:tgtEl>
                                      </p:cBhvr>
                                    </p:animEffect>
                                    <p:anim calcmode="lin" valueType="num">
                                      <p:cBhvr>
                                        <p:cTn id="18"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7">
                                            <p:txEl>
                                              <p:pRg st="3" end="3"/>
                                            </p:txEl>
                                          </p:spTgt>
                                        </p:tgtEl>
                                        <p:attrNameLst>
                                          <p:attrName>style.visibility</p:attrName>
                                        </p:attrNameLst>
                                      </p:cBhvr>
                                      <p:to>
                                        <p:strVal val="visible"/>
                                      </p:to>
                                    </p:set>
                                    <p:animEffect transition="in" filter="fade">
                                      <p:cBhvr>
                                        <p:cTn id="23" dur="500"/>
                                        <p:tgtEl>
                                          <p:spTgt spid="17">
                                            <p:txEl>
                                              <p:pRg st="3" end="3"/>
                                            </p:txEl>
                                          </p:spTgt>
                                        </p:tgtEl>
                                      </p:cBhvr>
                                    </p:animEffect>
                                    <p:anim calcmode="lin" valueType="num">
                                      <p:cBhvr>
                                        <p:cTn id="24" dur="5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3"/>
                                        </p:tgtEl>
                                        <p:attrNameLst>
                                          <p:attrName>style.visibility</p:attrName>
                                        </p:attrNameLst>
                                      </p:cBhvr>
                                      <p:to>
                                        <p:strVal val="visible"/>
                                      </p:to>
                                    </p:set>
                                    <p:anim calcmode="lin" valueType="num">
                                      <p:cBhvr>
                                        <p:cTn id="29" dur="500" fill="hold"/>
                                        <p:tgtEl>
                                          <p:spTgt spid="3"/>
                                        </p:tgtEl>
                                        <p:attrNameLst>
                                          <p:attrName>ppt_w</p:attrName>
                                        </p:attrNameLst>
                                      </p:cBhvr>
                                      <p:tavLst>
                                        <p:tav tm="0">
                                          <p:val>
                                            <p:fltVal val="0"/>
                                          </p:val>
                                        </p:tav>
                                        <p:tav tm="100000">
                                          <p:val>
                                            <p:strVal val="#ppt_w"/>
                                          </p:val>
                                        </p:tav>
                                      </p:tavLst>
                                    </p:anim>
                                    <p:anim calcmode="lin" valueType="num">
                                      <p:cBhvr>
                                        <p:cTn id="30" dur="500" fill="hold"/>
                                        <p:tgtEl>
                                          <p:spTgt spid="3"/>
                                        </p:tgtEl>
                                        <p:attrNameLst>
                                          <p:attrName>ppt_h</p:attrName>
                                        </p:attrNameLst>
                                      </p:cBhvr>
                                      <p:tavLst>
                                        <p:tav tm="0">
                                          <p:val>
                                            <p:fltVal val="0"/>
                                          </p:val>
                                        </p:tav>
                                        <p:tav tm="100000">
                                          <p:val>
                                            <p:strVal val="#ppt_h"/>
                                          </p:val>
                                        </p:tav>
                                      </p:tavLst>
                                    </p:anim>
                                    <p:animEffect transition="in" filter="fade">
                                      <p:cBhvr>
                                        <p:cTn id="31" dur="500"/>
                                        <p:tgtEl>
                                          <p:spTgt spid="3"/>
                                        </p:tgtEl>
                                      </p:cBhvr>
                                    </p:animEffect>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0">
                                            <p:txEl>
                                              <p:pRg st="2" end="2"/>
                                            </p:txEl>
                                          </p:spTgt>
                                        </p:tgtEl>
                                        <p:attrNameLst>
                                          <p:attrName>style.visibility</p:attrName>
                                        </p:attrNameLst>
                                      </p:cBhvr>
                                      <p:to>
                                        <p:strVal val="visible"/>
                                      </p:to>
                                    </p:set>
                                    <p:animEffect transition="in" filter="fade">
                                      <p:cBhvr>
                                        <p:cTn id="35" dur="500"/>
                                        <p:tgtEl>
                                          <p:spTgt spid="30">
                                            <p:txEl>
                                              <p:pRg st="2" end="2"/>
                                            </p:txEl>
                                          </p:spTgt>
                                        </p:tgtEl>
                                      </p:cBhvr>
                                    </p:animEffect>
                                    <p:anim calcmode="lin" valueType="num">
                                      <p:cBhvr>
                                        <p:cTn id="36" dur="500" fill="hold"/>
                                        <p:tgtEl>
                                          <p:spTgt spid="30">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3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30">
                                            <p:txEl>
                                              <p:pRg st="4" end="4"/>
                                            </p:txEl>
                                          </p:spTgt>
                                        </p:tgtEl>
                                        <p:attrNameLst>
                                          <p:attrName>style.visibility</p:attrName>
                                        </p:attrNameLst>
                                      </p:cBhvr>
                                      <p:to>
                                        <p:strVal val="visible"/>
                                      </p:to>
                                    </p:set>
                                    <p:animEffect transition="in" filter="fade">
                                      <p:cBhvr>
                                        <p:cTn id="41" dur="500"/>
                                        <p:tgtEl>
                                          <p:spTgt spid="30">
                                            <p:txEl>
                                              <p:pRg st="4" end="4"/>
                                            </p:txEl>
                                          </p:spTgt>
                                        </p:tgtEl>
                                      </p:cBhvr>
                                    </p:animEffect>
                                    <p:anim calcmode="lin" valueType="num">
                                      <p:cBhvr>
                                        <p:cTn id="42" dur="500" fill="hold"/>
                                        <p:tgtEl>
                                          <p:spTgt spid="30">
                                            <p:txEl>
                                              <p:pRg st="4" end="4"/>
                                            </p:txEl>
                                          </p:spTgt>
                                        </p:tgtEl>
                                        <p:attrNameLst>
                                          <p:attrName>ppt_x</p:attrName>
                                        </p:attrNameLst>
                                      </p:cBhvr>
                                      <p:tavLst>
                                        <p:tav tm="0">
                                          <p:val>
                                            <p:strVal val="#ppt_x"/>
                                          </p:val>
                                        </p:tav>
                                        <p:tav tm="100000">
                                          <p:val>
                                            <p:strVal val="#ppt_x"/>
                                          </p:val>
                                        </p:tav>
                                      </p:tavLst>
                                    </p:anim>
                                    <p:anim calcmode="lin" valueType="num">
                                      <p:cBhvr>
                                        <p:cTn id="43" dur="500" fill="hold"/>
                                        <p:tgtEl>
                                          <p:spTgt spid="30">
                                            <p:txEl>
                                              <p:pRg st="4" end="4"/>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30">
                                            <p:txEl>
                                              <p:pRg st="6" end="6"/>
                                            </p:txEl>
                                          </p:spTgt>
                                        </p:tgtEl>
                                        <p:attrNameLst>
                                          <p:attrName>style.visibility</p:attrName>
                                        </p:attrNameLst>
                                      </p:cBhvr>
                                      <p:to>
                                        <p:strVal val="visible"/>
                                      </p:to>
                                    </p:set>
                                    <p:animEffect transition="in" filter="fade">
                                      <p:cBhvr>
                                        <p:cTn id="47" dur="500"/>
                                        <p:tgtEl>
                                          <p:spTgt spid="30">
                                            <p:txEl>
                                              <p:pRg st="6" end="6"/>
                                            </p:txEl>
                                          </p:spTgt>
                                        </p:tgtEl>
                                      </p:cBhvr>
                                    </p:animEffect>
                                    <p:anim calcmode="lin" valueType="num">
                                      <p:cBhvr>
                                        <p:cTn id="48" dur="500" fill="hold"/>
                                        <p:tgtEl>
                                          <p:spTgt spid="30">
                                            <p:txEl>
                                              <p:pRg st="6" end="6"/>
                                            </p:txEl>
                                          </p:spTgt>
                                        </p:tgtEl>
                                        <p:attrNameLst>
                                          <p:attrName>ppt_x</p:attrName>
                                        </p:attrNameLst>
                                      </p:cBhvr>
                                      <p:tavLst>
                                        <p:tav tm="0">
                                          <p:val>
                                            <p:strVal val="#ppt_x"/>
                                          </p:val>
                                        </p:tav>
                                        <p:tav tm="100000">
                                          <p:val>
                                            <p:strVal val="#ppt_x"/>
                                          </p:val>
                                        </p:tav>
                                      </p:tavLst>
                                    </p:anim>
                                    <p:anim calcmode="lin" valueType="num">
                                      <p:cBhvr>
                                        <p:cTn id="49" dur="500" fill="hold"/>
                                        <p:tgtEl>
                                          <p:spTgt spid="30">
                                            <p:txEl>
                                              <p:pRg st="6" end="6"/>
                                            </p:txEl>
                                          </p:spTgt>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2" presetClass="entr" presetSubtype="4" fill="hold" grpId="0" nodeType="afterEffect">
                                  <p:stCondLst>
                                    <p:cond delay="0"/>
                                  </p:stCondLst>
                                  <p:childTnLst>
                                    <p:set>
                                      <p:cBhvr>
                                        <p:cTn id="52" dur="1" fill="hold">
                                          <p:stCondLst>
                                            <p:cond delay="0"/>
                                          </p:stCondLst>
                                        </p:cTn>
                                        <p:tgtEl>
                                          <p:spTgt spid="7"/>
                                        </p:tgtEl>
                                        <p:attrNameLst>
                                          <p:attrName>style.visibility</p:attrName>
                                        </p:attrNameLst>
                                      </p:cBhvr>
                                      <p:to>
                                        <p:strVal val="visible"/>
                                      </p:to>
                                    </p:set>
                                    <p:anim calcmode="lin" valueType="num">
                                      <p:cBhvr additive="base">
                                        <p:cTn id="53" dur="500" fill="hold"/>
                                        <p:tgtEl>
                                          <p:spTgt spid="7"/>
                                        </p:tgtEl>
                                        <p:attrNameLst>
                                          <p:attrName>ppt_x</p:attrName>
                                        </p:attrNameLst>
                                      </p:cBhvr>
                                      <p:tavLst>
                                        <p:tav tm="0">
                                          <p:val>
                                            <p:strVal val="#ppt_x"/>
                                          </p:val>
                                        </p:tav>
                                        <p:tav tm="100000">
                                          <p:val>
                                            <p:strVal val="#ppt_x"/>
                                          </p:val>
                                        </p:tav>
                                      </p:tavLst>
                                    </p:anim>
                                    <p:anim calcmode="lin" valueType="num">
                                      <p:cBhvr additive="base">
                                        <p:cTn id="54" dur="500" fill="hold"/>
                                        <p:tgtEl>
                                          <p:spTgt spid="7"/>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1+#ppt_h/2"/>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4"/>
                                        </p:tgtEl>
                                        <p:attrNameLst>
                                          <p:attrName>style.visibility</p:attrName>
                                        </p:attrNameLst>
                                      </p:cBhvr>
                                      <p:to>
                                        <p:strVal val="visible"/>
                                      </p:to>
                                    </p:set>
                                    <p:anim calcmode="lin" valueType="num">
                                      <p:cBhvr>
                                        <p:cTn id="62" dur="500" fill="hold"/>
                                        <p:tgtEl>
                                          <p:spTgt spid="24"/>
                                        </p:tgtEl>
                                        <p:attrNameLst>
                                          <p:attrName>ppt_w</p:attrName>
                                        </p:attrNameLst>
                                      </p:cBhvr>
                                      <p:tavLst>
                                        <p:tav tm="0">
                                          <p:val>
                                            <p:fltVal val="0"/>
                                          </p:val>
                                        </p:tav>
                                        <p:tav tm="100000">
                                          <p:val>
                                            <p:strVal val="#ppt_w"/>
                                          </p:val>
                                        </p:tav>
                                      </p:tavLst>
                                    </p:anim>
                                    <p:anim calcmode="lin" valueType="num">
                                      <p:cBhvr>
                                        <p:cTn id="63" dur="500" fill="hold"/>
                                        <p:tgtEl>
                                          <p:spTgt spid="24"/>
                                        </p:tgtEl>
                                        <p:attrNameLst>
                                          <p:attrName>ppt_h</p:attrName>
                                        </p:attrNameLst>
                                      </p:cBhvr>
                                      <p:tavLst>
                                        <p:tav tm="0">
                                          <p:val>
                                            <p:fltVal val="0"/>
                                          </p:val>
                                        </p:tav>
                                        <p:tav tm="100000">
                                          <p:val>
                                            <p:strVal val="#ppt_h"/>
                                          </p:val>
                                        </p:tav>
                                      </p:tavLst>
                                    </p:anim>
                                    <p:animEffect transition="in" filter="fade">
                                      <p:cBhvr>
                                        <p:cTn id="64" dur="500"/>
                                        <p:tgtEl>
                                          <p:spTgt spid="24"/>
                                        </p:tgtEl>
                                      </p:cBhvr>
                                    </p:animEffect>
                                  </p:childTnLst>
                                </p:cTn>
                              </p:par>
                              <p:par>
                                <p:cTn id="65" presetID="53" presetClass="entr" presetSubtype="16" fill="hold" nodeType="withEffect">
                                  <p:stCondLst>
                                    <p:cond delay="0"/>
                                  </p:stCondLst>
                                  <p:childTnLst>
                                    <p:set>
                                      <p:cBhvr>
                                        <p:cTn id="66" dur="1" fill="hold">
                                          <p:stCondLst>
                                            <p:cond delay="0"/>
                                          </p:stCondLst>
                                        </p:cTn>
                                        <p:tgtEl>
                                          <p:spTgt spid="19"/>
                                        </p:tgtEl>
                                        <p:attrNameLst>
                                          <p:attrName>style.visibility</p:attrName>
                                        </p:attrNameLst>
                                      </p:cBhvr>
                                      <p:to>
                                        <p:strVal val="visible"/>
                                      </p:to>
                                    </p:set>
                                    <p:anim calcmode="lin" valueType="num">
                                      <p:cBhvr>
                                        <p:cTn id="67" dur="500" fill="hold"/>
                                        <p:tgtEl>
                                          <p:spTgt spid="19"/>
                                        </p:tgtEl>
                                        <p:attrNameLst>
                                          <p:attrName>ppt_w</p:attrName>
                                        </p:attrNameLst>
                                      </p:cBhvr>
                                      <p:tavLst>
                                        <p:tav tm="0">
                                          <p:val>
                                            <p:fltVal val="0"/>
                                          </p:val>
                                        </p:tav>
                                        <p:tav tm="100000">
                                          <p:val>
                                            <p:strVal val="#ppt_w"/>
                                          </p:val>
                                        </p:tav>
                                      </p:tavLst>
                                    </p:anim>
                                    <p:anim calcmode="lin" valueType="num">
                                      <p:cBhvr>
                                        <p:cTn id="68" dur="500" fill="hold"/>
                                        <p:tgtEl>
                                          <p:spTgt spid="19"/>
                                        </p:tgtEl>
                                        <p:attrNameLst>
                                          <p:attrName>ppt_h</p:attrName>
                                        </p:attrNameLst>
                                      </p:cBhvr>
                                      <p:tavLst>
                                        <p:tav tm="0">
                                          <p:val>
                                            <p:fltVal val="0"/>
                                          </p:val>
                                        </p:tav>
                                        <p:tav tm="100000">
                                          <p:val>
                                            <p:strVal val="#ppt_h"/>
                                          </p:val>
                                        </p:tav>
                                      </p:tavLst>
                                    </p:anim>
                                    <p:animEffect transition="in" filter="fade">
                                      <p:cBhvr>
                                        <p:cTn id="69" dur="500"/>
                                        <p:tgtEl>
                                          <p:spTgt spid="19"/>
                                        </p:tgtEl>
                                      </p:cBhvr>
                                    </p:animEffect>
                                  </p:childTnLst>
                                </p:cTn>
                              </p:par>
                            </p:childTnLst>
                          </p:cTn>
                        </p:par>
                        <p:par>
                          <p:cTn id="70" fill="hold">
                            <p:stCondLst>
                              <p:cond delay="5000"/>
                            </p:stCondLst>
                            <p:childTnLst>
                              <p:par>
                                <p:cTn id="71" presetID="12" presetClass="entr" presetSubtype="8" fill="hold" grpId="0" nodeType="afterEffect">
                                  <p:stCondLst>
                                    <p:cond delay="0"/>
                                  </p:stCondLst>
                                  <p:childTnLst>
                                    <p:set>
                                      <p:cBhvr>
                                        <p:cTn id="72" dur="1" fill="hold">
                                          <p:stCondLst>
                                            <p:cond delay="0"/>
                                          </p:stCondLst>
                                        </p:cTn>
                                        <p:tgtEl>
                                          <p:spTgt spid="9"/>
                                        </p:tgtEl>
                                        <p:attrNameLst>
                                          <p:attrName>style.visibility</p:attrName>
                                        </p:attrNameLst>
                                      </p:cBhvr>
                                      <p:to>
                                        <p:strVal val="visible"/>
                                      </p:to>
                                    </p:set>
                                    <p:anim calcmode="lin" valueType="num">
                                      <p:cBhvr additive="base">
                                        <p:cTn id="73" dur="500"/>
                                        <p:tgtEl>
                                          <p:spTgt spid="9"/>
                                        </p:tgtEl>
                                        <p:attrNameLst>
                                          <p:attrName>ppt_x</p:attrName>
                                        </p:attrNameLst>
                                      </p:cBhvr>
                                      <p:tavLst>
                                        <p:tav tm="0">
                                          <p:val>
                                            <p:strVal val="#ppt_x-#ppt_w*1.125000"/>
                                          </p:val>
                                        </p:tav>
                                        <p:tav tm="100000">
                                          <p:val>
                                            <p:strVal val="#ppt_x"/>
                                          </p:val>
                                        </p:tav>
                                      </p:tavLst>
                                    </p:anim>
                                    <p:animEffect transition="in" filter="wipe(right)">
                                      <p:cBhvr>
                                        <p:cTn id="74" dur="500"/>
                                        <p:tgtEl>
                                          <p:spTgt spid="9"/>
                                        </p:tgtEl>
                                      </p:cBhvr>
                                    </p:animEffect>
                                  </p:childTnLst>
                                </p:cTn>
                              </p:par>
                            </p:childTnLst>
                          </p:cTn>
                        </p:par>
                        <p:par>
                          <p:cTn id="75" fill="hold">
                            <p:stCondLst>
                              <p:cond delay="5500"/>
                            </p:stCondLst>
                            <p:childTnLst>
                              <p:par>
                                <p:cTn id="76" presetID="53" presetClass="entr" presetSubtype="16" fill="hold" grpId="0" nodeType="afterEffect">
                                  <p:stCondLst>
                                    <p:cond delay="0"/>
                                  </p:stCondLst>
                                  <p:childTnLst>
                                    <p:set>
                                      <p:cBhvr>
                                        <p:cTn id="77" dur="1" fill="hold">
                                          <p:stCondLst>
                                            <p:cond delay="0"/>
                                          </p:stCondLst>
                                        </p:cTn>
                                        <p:tgtEl>
                                          <p:spTgt spid="25"/>
                                        </p:tgtEl>
                                        <p:attrNameLst>
                                          <p:attrName>style.visibility</p:attrName>
                                        </p:attrNameLst>
                                      </p:cBhvr>
                                      <p:to>
                                        <p:strVal val="visible"/>
                                      </p:to>
                                    </p:set>
                                    <p:anim calcmode="lin" valueType="num">
                                      <p:cBhvr>
                                        <p:cTn id="78" dur="500" fill="hold"/>
                                        <p:tgtEl>
                                          <p:spTgt spid="25"/>
                                        </p:tgtEl>
                                        <p:attrNameLst>
                                          <p:attrName>ppt_w</p:attrName>
                                        </p:attrNameLst>
                                      </p:cBhvr>
                                      <p:tavLst>
                                        <p:tav tm="0">
                                          <p:val>
                                            <p:fltVal val="0"/>
                                          </p:val>
                                        </p:tav>
                                        <p:tav tm="100000">
                                          <p:val>
                                            <p:strVal val="#ppt_w"/>
                                          </p:val>
                                        </p:tav>
                                      </p:tavLst>
                                    </p:anim>
                                    <p:anim calcmode="lin" valueType="num">
                                      <p:cBhvr>
                                        <p:cTn id="79" dur="500" fill="hold"/>
                                        <p:tgtEl>
                                          <p:spTgt spid="25"/>
                                        </p:tgtEl>
                                        <p:attrNameLst>
                                          <p:attrName>ppt_h</p:attrName>
                                        </p:attrNameLst>
                                      </p:cBhvr>
                                      <p:tavLst>
                                        <p:tav tm="0">
                                          <p:val>
                                            <p:fltVal val="0"/>
                                          </p:val>
                                        </p:tav>
                                        <p:tav tm="100000">
                                          <p:val>
                                            <p:strVal val="#ppt_h"/>
                                          </p:val>
                                        </p:tav>
                                      </p:tavLst>
                                    </p:anim>
                                    <p:animEffect transition="in" filter="fade">
                                      <p:cBhvr>
                                        <p:cTn id="80" dur="500"/>
                                        <p:tgtEl>
                                          <p:spTgt spid="25"/>
                                        </p:tgtEl>
                                      </p:cBhvr>
                                    </p:animEffect>
                                  </p:childTnLst>
                                </p:cTn>
                              </p:par>
                            </p:childTnLst>
                          </p:cTn>
                        </p:par>
                        <p:par>
                          <p:cTn id="81" fill="hold">
                            <p:stCondLst>
                              <p:cond delay="6000"/>
                            </p:stCondLst>
                            <p:childTnLst>
                              <p:par>
                                <p:cTn id="82" presetID="12" presetClass="entr" presetSubtype="8" fill="hold" grpId="0" nodeType="afterEffect">
                                  <p:stCondLst>
                                    <p:cond delay="0"/>
                                  </p:stCondLst>
                                  <p:childTnLst>
                                    <p:set>
                                      <p:cBhvr>
                                        <p:cTn id="83" dur="1" fill="hold">
                                          <p:stCondLst>
                                            <p:cond delay="0"/>
                                          </p:stCondLst>
                                        </p:cTn>
                                        <p:tgtEl>
                                          <p:spTgt spid="14"/>
                                        </p:tgtEl>
                                        <p:attrNameLst>
                                          <p:attrName>style.visibility</p:attrName>
                                        </p:attrNameLst>
                                      </p:cBhvr>
                                      <p:to>
                                        <p:strVal val="visible"/>
                                      </p:to>
                                    </p:set>
                                    <p:anim calcmode="lin" valueType="num">
                                      <p:cBhvr additive="base">
                                        <p:cTn id="84" dur="500"/>
                                        <p:tgtEl>
                                          <p:spTgt spid="14"/>
                                        </p:tgtEl>
                                        <p:attrNameLst>
                                          <p:attrName>ppt_x</p:attrName>
                                        </p:attrNameLst>
                                      </p:cBhvr>
                                      <p:tavLst>
                                        <p:tav tm="0">
                                          <p:val>
                                            <p:strVal val="#ppt_x-#ppt_w*1.125000"/>
                                          </p:val>
                                        </p:tav>
                                        <p:tav tm="100000">
                                          <p:val>
                                            <p:strVal val="#ppt_x"/>
                                          </p:val>
                                        </p:tav>
                                      </p:tavLst>
                                    </p:anim>
                                    <p:animEffect transition="in" filter="wipe(right)">
                                      <p:cBhvr>
                                        <p:cTn id="85" dur="500"/>
                                        <p:tgtEl>
                                          <p:spTgt spid="14"/>
                                        </p:tgtEl>
                                      </p:cBhvr>
                                    </p:animEffect>
                                  </p:childTnLst>
                                </p:cTn>
                              </p:par>
                            </p:childTnLst>
                          </p:cTn>
                        </p:par>
                        <p:par>
                          <p:cTn id="86" fill="hold">
                            <p:stCondLst>
                              <p:cond delay="6500"/>
                            </p:stCondLst>
                            <p:childTnLst>
                              <p:par>
                                <p:cTn id="87" presetID="53" presetClass="entr" presetSubtype="1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 calcmode="lin" valueType="num">
                                      <p:cBhvr>
                                        <p:cTn id="89" dur="500" fill="hold"/>
                                        <p:tgtEl>
                                          <p:spTgt spid="26"/>
                                        </p:tgtEl>
                                        <p:attrNameLst>
                                          <p:attrName>ppt_w</p:attrName>
                                        </p:attrNameLst>
                                      </p:cBhvr>
                                      <p:tavLst>
                                        <p:tav tm="0">
                                          <p:val>
                                            <p:fltVal val="0"/>
                                          </p:val>
                                        </p:tav>
                                        <p:tav tm="100000">
                                          <p:val>
                                            <p:strVal val="#ppt_w"/>
                                          </p:val>
                                        </p:tav>
                                      </p:tavLst>
                                    </p:anim>
                                    <p:anim calcmode="lin" valueType="num">
                                      <p:cBhvr>
                                        <p:cTn id="90" dur="500" fill="hold"/>
                                        <p:tgtEl>
                                          <p:spTgt spid="26"/>
                                        </p:tgtEl>
                                        <p:attrNameLst>
                                          <p:attrName>ppt_h</p:attrName>
                                        </p:attrNameLst>
                                      </p:cBhvr>
                                      <p:tavLst>
                                        <p:tav tm="0">
                                          <p:val>
                                            <p:fltVal val="0"/>
                                          </p:val>
                                        </p:tav>
                                        <p:tav tm="100000">
                                          <p:val>
                                            <p:strVal val="#ppt_h"/>
                                          </p:val>
                                        </p:tav>
                                      </p:tavLst>
                                    </p:anim>
                                    <p:animEffect transition="in" filter="fade">
                                      <p:cBhvr>
                                        <p:cTn id="91" dur="500"/>
                                        <p:tgtEl>
                                          <p:spTgt spid="26"/>
                                        </p:tgtEl>
                                      </p:cBhvr>
                                    </p:animEffect>
                                  </p:childTnLst>
                                </p:cTn>
                              </p:par>
                            </p:childTnLst>
                          </p:cTn>
                        </p:par>
                        <p:par>
                          <p:cTn id="92" fill="hold">
                            <p:stCondLst>
                              <p:cond delay="7000"/>
                            </p:stCondLst>
                            <p:childTnLst>
                              <p:par>
                                <p:cTn id="93" presetID="12" presetClass="entr" presetSubtype="8"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 calcmode="lin" valueType="num">
                                      <p:cBhvr additive="base">
                                        <p:cTn id="95" dur="500"/>
                                        <p:tgtEl>
                                          <p:spTgt spid="15"/>
                                        </p:tgtEl>
                                        <p:attrNameLst>
                                          <p:attrName>ppt_x</p:attrName>
                                        </p:attrNameLst>
                                      </p:cBhvr>
                                      <p:tavLst>
                                        <p:tav tm="0">
                                          <p:val>
                                            <p:strVal val="#ppt_x-#ppt_w*1.125000"/>
                                          </p:val>
                                        </p:tav>
                                        <p:tav tm="100000">
                                          <p:val>
                                            <p:strVal val="#ppt_x"/>
                                          </p:val>
                                        </p:tav>
                                      </p:tavLst>
                                    </p:anim>
                                    <p:animEffect transition="in" filter="wipe(right)">
                                      <p:cBhvr>
                                        <p:cTn id="96" dur="500"/>
                                        <p:tgtEl>
                                          <p:spTgt spid="15"/>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8000"/>
                            </p:stCondLst>
                            <p:childTnLst>
                              <p:par>
                                <p:cTn id="104" presetID="12" presetClass="entr" presetSubtype="8" fill="hold" grpId="0" nodeType="afterEffect">
                                  <p:stCondLst>
                                    <p:cond delay="0"/>
                                  </p:stCondLst>
                                  <p:childTnLst>
                                    <p:set>
                                      <p:cBhvr>
                                        <p:cTn id="105" dur="1" fill="hold">
                                          <p:stCondLst>
                                            <p:cond delay="0"/>
                                          </p:stCondLst>
                                        </p:cTn>
                                        <p:tgtEl>
                                          <p:spTgt spid="16"/>
                                        </p:tgtEl>
                                        <p:attrNameLst>
                                          <p:attrName>style.visibility</p:attrName>
                                        </p:attrNameLst>
                                      </p:cBhvr>
                                      <p:to>
                                        <p:strVal val="visible"/>
                                      </p:to>
                                    </p:set>
                                    <p:anim calcmode="lin" valueType="num">
                                      <p:cBhvr additive="base">
                                        <p:cTn id="106" dur="500"/>
                                        <p:tgtEl>
                                          <p:spTgt spid="16"/>
                                        </p:tgtEl>
                                        <p:attrNameLst>
                                          <p:attrName>ppt_x</p:attrName>
                                        </p:attrNameLst>
                                      </p:cBhvr>
                                      <p:tavLst>
                                        <p:tav tm="0">
                                          <p:val>
                                            <p:strVal val="#ppt_x-#ppt_w*1.125000"/>
                                          </p:val>
                                        </p:tav>
                                        <p:tav tm="100000">
                                          <p:val>
                                            <p:strVal val="#ppt_x"/>
                                          </p:val>
                                        </p:tav>
                                      </p:tavLst>
                                    </p:anim>
                                    <p:animEffect transition="in" filter="wipe(right)">
                                      <p:cBhvr>
                                        <p:cTn id="107" dur="500"/>
                                        <p:tgtEl>
                                          <p:spTgt spid="16"/>
                                        </p:tgtEl>
                                      </p:cBhvr>
                                    </p:animEffect>
                                  </p:childTnLst>
                                </p:cTn>
                              </p:par>
                            </p:childTnLst>
                          </p:cTn>
                        </p:par>
                        <p:par>
                          <p:cTn id="108" fill="hold">
                            <p:stCondLst>
                              <p:cond delay="8500"/>
                            </p:stCondLst>
                            <p:childTnLst>
                              <p:par>
                                <p:cTn id="109" presetID="53" presetClass="entr" presetSubtype="16"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 calcmode="lin" valueType="num">
                                      <p:cBhvr>
                                        <p:cTn id="111" dur="500" fill="hold"/>
                                        <p:tgtEl>
                                          <p:spTgt spid="28"/>
                                        </p:tgtEl>
                                        <p:attrNameLst>
                                          <p:attrName>ppt_w</p:attrName>
                                        </p:attrNameLst>
                                      </p:cBhvr>
                                      <p:tavLst>
                                        <p:tav tm="0">
                                          <p:val>
                                            <p:fltVal val="0"/>
                                          </p:val>
                                        </p:tav>
                                        <p:tav tm="100000">
                                          <p:val>
                                            <p:strVal val="#ppt_w"/>
                                          </p:val>
                                        </p:tav>
                                      </p:tavLst>
                                    </p:anim>
                                    <p:anim calcmode="lin" valueType="num">
                                      <p:cBhvr>
                                        <p:cTn id="112" dur="500" fill="hold"/>
                                        <p:tgtEl>
                                          <p:spTgt spid="28"/>
                                        </p:tgtEl>
                                        <p:attrNameLst>
                                          <p:attrName>ppt_h</p:attrName>
                                        </p:attrNameLst>
                                      </p:cBhvr>
                                      <p:tavLst>
                                        <p:tav tm="0">
                                          <p:val>
                                            <p:fltVal val="0"/>
                                          </p:val>
                                        </p:tav>
                                        <p:tav tm="100000">
                                          <p:val>
                                            <p:strVal val="#ppt_h"/>
                                          </p:val>
                                        </p:tav>
                                      </p:tavLst>
                                    </p:anim>
                                    <p:animEffect transition="in" filter="fade">
                                      <p:cBhvr>
                                        <p:cTn id="113" dur="500"/>
                                        <p:tgtEl>
                                          <p:spTgt spid="28"/>
                                        </p:tgtEl>
                                      </p:cBhvr>
                                    </p:animEffect>
                                  </p:childTnLst>
                                </p:cTn>
                              </p:par>
                            </p:childTnLst>
                          </p:cTn>
                        </p:par>
                        <p:par>
                          <p:cTn id="114" fill="hold">
                            <p:stCondLst>
                              <p:cond delay="9000"/>
                            </p:stCondLst>
                            <p:childTnLst>
                              <p:par>
                                <p:cTn id="115" presetID="12" presetClass="entr" presetSubtype="8" fill="hold" grpId="0" nodeType="afterEffect">
                                  <p:stCondLst>
                                    <p:cond delay="0"/>
                                  </p:stCondLst>
                                  <p:childTnLst>
                                    <p:set>
                                      <p:cBhvr>
                                        <p:cTn id="116" dur="1" fill="hold">
                                          <p:stCondLst>
                                            <p:cond delay="0"/>
                                          </p:stCondLst>
                                        </p:cTn>
                                        <p:tgtEl>
                                          <p:spTgt spid="13"/>
                                        </p:tgtEl>
                                        <p:attrNameLst>
                                          <p:attrName>style.visibility</p:attrName>
                                        </p:attrNameLst>
                                      </p:cBhvr>
                                      <p:to>
                                        <p:strVal val="visible"/>
                                      </p:to>
                                    </p:set>
                                    <p:anim calcmode="lin" valueType="num">
                                      <p:cBhvr additive="base">
                                        <p:cTn id="117" dur="500"/>
                                        <p:tgtEl>
                                          <p:spTgt spid="13"/>
                                        </p:tgtEl>
                                        <p:attrNameLst>
                                          <p:attrName>ppt_x</p:attrName>
                                        </p:attrNameLst>
                                      </p:cBhvr>
                                      <p:tavLst>
                                        <p:tav tm="0">
                                          <p:val>
                                            <p:strVal val="#ppt_x-#ppt_w*1.125000"/>
                                          </p:val>
                                        </p:tav>
                                        <p:tav tm="100000">
                                          <p:val>
                                            <p:strVal val="#ppt_x"/>
                                          </p:val>
                                        </p:tav>
                                      </p:tavLst>
                                    </p:anim>
                                    <p:animEffect transition="in" filter="wipe(right)">
                                      <p:cBhvr>
                                        <p:cTn id="118" dur="500"/>
                                        <p:tgtEl>
                                          <p:spTgt spid="13"/>
                                        </p:tgtEl>
                                      </p:cBhvr>
                                    </p:animEffect>
                                  </p:childTnLst>
                                </p:cTn>
                              </p:par>
                            </p:childTnLst>
                          </p:cTn>
                        </p:par>
                        <p:par>
                          <p:cTn id="119" fill="hold">
                            <p:stCondLst>
                              <p:cond delay="9500"/>
                            </p:stCondLst>
                            <p:childTnLst>
                              <p:par>
                                <p:cTn id="120" presetID="53" presetClass="entr" presetSubtype="16"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 calcmode="lin" valueType="num">
                                      <p:cBhvr>
                                        <p:cTn id="122" dur="500" fill="hold"/>
                                        <p:tgtEl>
                                          <p:spTgt spid="29"/>
                                        </p:tgtEl>
                                        <p:attrNameLst>
                                          <p:attrName>ppt_w</p:attrName>
                                        </p:attrNameLst>
                                      </p:cBhvr>
                                      <p:tavLst>
                                        <p:tav tm="0">
                                          <p:val>
                                            <p:fltVal val="0"/>
                                          </p:val>
                                        </p:tav>
                                        <p:tav tm="100000">
                                          <p:val>
                                            <p:strVal val="#ppt_w"/>
                                          </p:val>
                                        </p:tav>
                                      </p:tavLst>
                                    </p:anim>
                                    <p:anim calcmode="lin" valueType="num">
                                      <p:cBhvr>
                                        <p:cTn id="123" dur="500" fill="hold"/>
                                        <p:tgtEl>
                                          <p:spTgt spid="29"/>
                                        </p:tgtEl>
                                        <p:attrNameLst>
                                          <p:attrName>ppt_h</p:attrName>
                                        </p:attrNameLst>
                                      </p:cBhvr>
                                      <p:tavLst>
                                        <p:tav tm="0">
                                          <p:val>
                                            <p:fltVal val="0"/>
                                          </p:val>
                                        </p:tav>
                                        <p:tav tm="100000">
                                          <p:val>
                                            <p:strVal val="#ppt_h"/>
                                          </p:val>
                                        </p:tav>
                                      </p:tavLst>
                                    </p:anim>
                                    <p:animEffect transition="in" filter="fade">
                                      <p:cBhvr>
                                        <p:cTn id="124"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9" grpId="0" animBg="1"/>
      <p:bldP spid="13" grpId="0" animBg="1"/>
      <p:bldP spid="14" grpId="0" animBg="1"/>
      <p:bldP spid="15" grpId="0" animBg="1"/>
      <p:bldP spid="16" grpId="0" animBg="1"/>
      <p:bldP spid="17" grpId="0" build="p"/>
      <p:bldP spid="3" grpId="0" animBg="1"/>
      <p:bldP spid="18" grpId="0"/>
      <p:bldP spid="24" grpId="0"/>
      <p:bldP spid="25" grpId="0"/>
      <p:bldP spid="26" grpId="0"/>
      <p:bldP spid="27" grpId="0"/>
      <p:bldP spid="28" grpId="0"/>
      <p:bldP spid="29" grpId="0"/>
      <p:bldP spid="30"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ADA34A00-E9A7-44E8-864A-831DD3DCBC1C}"/>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Box 13">
            <a:extLst>
              <a:ext uri="{FF2B5EF4-FFF2-40B4-BE49-F238E27FC236}">
                <a16:creationId xmlns:a16="http://schemas.microsoft.com/office/drawing/2014/main" id="{C0B897C3-B4E6-4642-80D1-65F7CCCA1A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5" name="TextBox 14">
            <a:extLst>
              <a:ext uri="{FF2B5EF4-FFF2-40B4-BE49-F238E27FC236}">
                <a16:creationId xmlns:a16="http://schemas.microsoft.com/office/drawing/2014/main" id="{83C95E2B-7439-497D-8F9B-880A2A05BFE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Oval 1">
            <a:extLst>
              <a:ext uri="{FF2B5EF4-FFF2-40B4-BE49-F238E27FC236}">
                <a16:creationId xmlns:a16="http://schemas.microsoft.com/office/drawing/2014/main" id="{60377BDF-3110-47AC-ADB7-209A7AB6AE09}"/>
              </a:ext>
            </a:extLst>
          </p:cNvPr>
          <p:cNvSpPr>
            <a:spLocks noChangeAspect="1"/>
          </p:cNvSpPr>
          <p:nvPr/>
        </p:nvSpPr>
        <p:spPr>
          <a:xfrm>
            <a:off x="8420100" y="460052"/>
            <a:ext cx="3657600" cy="3657600"/>
          </a:xfrm>
          <a:prstGeom prst="ellipse">
            <a:avLst/>
          </a:prstGeom>
          <a:solidFill>
            <a:srgbClr val="56426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C86CA9C4-8347-4466-AC02-C169B4829A1E}"/>
              </a:ext>
            </a:extLst>
          </p:cNvPr>
          <p:cNvSpPr>
            <a:spLocks noChangeAspect="1"/>
          </p:cNvSpPr>
          <p:nvPr/>
        </p:nvSpPr>
        <p:spPr>
          <a:xfrm rot="19218945">
            <a:off x="7333602" y="3200907"/>
            <a:ext cx="3395096" cy="3017520"/>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221CE5F-0E09-4CC4-A96E-88F730FF41D3}"/>
              </a:ext>
            </a:extLst>
          </p:cNvPr>
          <p:cNvSpPr>
            <a:spLocks noChangeAspect="1"/>
          </p:cNvSpPr>
          <p:nvPr/>
        </p:nvSpPr>
        <p:spPr>
          <a:xfrm rot="3418929">
            <a:off x="6069267" y="2251378"/>
            <a:ext cx="2560320" cy="2275579"/>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8DA32FD6-811C-4654-89FD-2A0CD698915F}"/>
              </a:ext>
            </a:extLst>
          </p:cNvPr>
          <p:cNvSpPr>
            <a:spLocks noChangeAspect="1"/>
          </p:cNvSpPr>
          <p:nvPr/>
        </p:nvSpPr>
        <p:spPr>
          <a:xfrm rot="20851942">
            <a:off x="4523467" y="3082560"/>
            <a:ext cx="2286000" cy="2031766"/>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B77A5B5E-BC4E-40FF-9AB6-18430B409C01}"/>
              </a:ext>
            </a:extLst>
          </p:cNvPr>
          <p:cNvSpPr>
            <a:spLocks noChangeAspect="1"/>
          </p:cNvSpPr>
          <p:nvPr/>
        </p:nvSpPr>
        <p:spPr>
          <a:xfrm rot="18114048">
            <a:off x="4124144" y="4789906"/>
            <a:ext cx="2011680" cy="1787953"/>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8EB3A9C1-F504-4B42-9D99-CB954F3B5342}"/>
              </a:ext>
            </a:extLst>
          </p:cNvPr>
          <p:cNvSpPr txBox="1">
            <a:spLocks noChangeArrowheads="1"/>
          </p:cNvSpPr>
          <p:nvPr/>
        </p:nvSpPr>
        <p:spPr bwMode="auto">
          <a:xfrm>
            <a:off x="4229067" y="5337130"/>
            <a:ext cx="688987" cy="861774"/>
          </a:xfrm>
          <a:prstGeom prst="rect">
            <a:avLst/>
          </a:prstGeom>
          <a:noFill/>
          <a:ln w="9525">
            <a:noFill/>
            <a:miter lim="800000"/>
            <a:headEnd/>
            <a:tailEnd/>
          </a:ln>
        </p:spPr>
        <p:txBody>
          <a:bodyPr wrap="square" lIns="60960" tIns="30480" rIns="60960" bIns="30480">
            <a:spAutoFit/>
          </a:bodyPr>
          <a:lstStyle/>
          <a:p>
            <a:pPr algn="ctr"/>
            <a:r>
              <a:rPr lang="en-US" sz="1600" spc="100" dirty="0">
                <a:solidFill>
                  <a:schemeClr val="bg1"/>
                </a:solidFill>
              </a:rPr>
              <a:t>STEP</a:t>
            </a:r>
          </a:p>
          <a:p>
            <a:pPr algn="ctr"/>
            <a:r>
              <a:rPr lang="en-US" sz="3400" spc="100" dirty="0">
                <a:solidFill>
                  <a:schemeClr val="bg1"/>
                </a:solidFill>
                <a:latin typeface="Bernard MT Condensed" panose="02050806060905020404" pitchFamily="18" charset="0"/>
              </a:rPr>
              <a:t>01</a:t>
            </a:r>
          </a:p>
        </p:txBody>
      </p:sp>
      <p:pic>
        <p:nvPicPr>
          <p:cNvPr id="17" name="Picture 16">
            <a:extLst>
              <a:ext uri="{FF2B5EF4-FFF2-40B4-BE49-F238E27FC236}">
                <a16:creationId xmlns:a16="http://schemas.microsoft.com/office/drawing/2014/main" id="{5984A3E7-7D42-494E-BDBF-B698D8887C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8045" y="3767588"/>
            <a:ext cx="457200" cy="457200"/>
          </a:xfrm>
          <a:prstGeom prst="rect">
            <a:avLst/>
          </a:prstGeom>
          <a:effectLst>
            <a:outerShdw blurRad="63500" sx="102000" sy="102000" algn="ctr" rotWithShape="0">
              <a:prstClr val="black">
                <a:alpha val="40000"/>
              </a:prstClr>
            </a:outerShdw>
          </a:effectLst>
        </p:spPr>
      </p:pic>
      <p:grpSp>
        <p:nvGrpSpPr>
          <p:cNvPr id="18" name="Group 91">
            <a:extLst>
              <a:ext uri="{FF2B5EF4-FFF2-40B4-BE49-F238E27FC236}">
                <a16:creationId xmlns:a16="http://schemas.microsoft.com/office/drawing/2014/main" id="{870D6D9D-91C5-4E89-8951-0E66C5E6A670}"/>
              </a:ext>
            </a:extLst>
          </p:cNvPr>
          <p:cNvGrpSpPr>
            <a:grpSpLocks noChangeAspect="1"/>
          </p:cNvGrpSpPr>
          <p:nvPr/>
        </p:nvGrpSpPr>
        <p:grpSpPr>
          <a:xfrm>
            <a:off x="5659231" y="3393178"/>
            <a:ext cx="301752" cy="416595"/>
            <a:chOff x="5011738" y="2427288"/>
            <a:chExt cx="212725" cy="293688"/>
          </a:xfrm>
          <a:solidFill>
            <a:schemeClr val="bg1"/>
          </a:solidFill>
          <a:effectLst>
            <a:outerShdw blurRad="63500" sx="102000" sy="102000" algn="ctr" rotWithShape="0">
              <a:prstClr val="black">
                <a:alpha val="40000"/>
              </a:prstClr>
            </a:outerShdw>
          </a:effectLst>
        </p:grpSpPr>
        <p:sp>
          <p:nvSpPr>
            <p:cNvPr id="19" name="Freeform 63">
              <a:extLst>
                <a:ext uri="{FF2B5EF4-FFF2-40B4-BE49-F238E27FC236}">
                  <a16:creationId xmlns:a16="http://schemas.microsoft.com/office/drawing/2014/main" id="{5E5B7E0A-87C7-48F5-BCB0-075533550EB5}"/>
                </a:ext>
              </a:extLst>
            </p:cNvPr>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64">
              <a:extLst>
                <a:ext uri="{FF2B5EF4-FFF2-40B4-BE49-F238E27FC236}">
                  <a16:creationId xmlns:a16="http://schemas.microsoft.com/office/drawing/2014/main" id="{7FC5D603-A57B-4CB2-B190-E706B8C399ED}"/>
                </a:ext>
              </a:extLst>
            </p:cNvPr>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75">
            <a:extLst>
              <a:ext uri="{FF2B5EF4-FFF2-40B4-BE49-F238E27FC236}">
                <a16:creationId xmlns:a16="http://schemas.microsoft.com/office/drawing/2014/main" id="{0D514F75-A4B0-49CB-BA95-D67D9524B198}"/>
              </a:ext>
            </a:extLst>
          </p:cNvPr>
          <p:cNvGrpSpPr>
            <a:grpSpLocks noChangeAspect="1"/>
          </p:cNvGrpSpPr>
          <p:nvPr/>
        </p:nvGrpSpPr>
        <p:grpSpPr>
          <a:xfrm>
            <a:off x="7335436" y="2438683"/>
            <a:ext cx="436879" cy="548640"/>
            <a:chOff x="6743700" y="2347912"/>
            <a:chExt cx="273050" cy="342900"/>
          </a:xfrm>
          <a:solidFill>
            <a:schemeClr val="bg1"/>
          </a:solidFill>
          <a:effectLst>
            <a:outerShdw blurRad="63500" sx="102000" sy="102000" algn="ctr" rotWithShape="0">
              <a:prstClr val="black">
                <a:alpha val="40000"/>
              </a:prstClr>
            </a:outerShdw>
          </a:effectLst>
        </p:grpSpPr>
        <p:sp>
          <p:nvSpPr>
            <p:cNvPr id="22" name="Freeform 268">
              <a:extLst>
                <a:ext uri="{FF2B5EF4-FFF2-40B4-BE49-F238E27FC236}">
                  <a16:creationId xmlns:a16="http://schemas.microsoft.com/office/drawing/2014/main" id="{B84F1181-0038-44B0-9B18-A498C09CB015}"/>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269">
              <a:extLst>
                <a:ext uri="{FF2B5EF4-FFF2-40B4-BE49-F238E27FC236}">
                  <a16:creationId xmlns:a16="http://schemas.microsoft.com/office/drawing/2014/main" id="{55D35E73-351F-47F1-A43A-6C30732FB393}"/>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4" name="Freeform 211">
            <a:extLst>
              <a:ext uri="{FF2B5EF4-FFF2-40B4-BE49-F238E27FC236}">
                <a16:creationId xmlns:a16="http://schemas.microsoft.com/office/drawing/2014/main" id="{8947D9FB-1205-4F3F-AC9B-210286DB6A25}"/>
              </a:ext>
            </a:extLst>
          </p:cNvPr>
          <p:cNvSpPr>
            <a:spLocks noChangeAspect="1" noEditPoints="1"/>
          </p:cNvSpPr>
          <p:nvPr/>
        </p:nvSpPr>
        <p:spPr bwMode="auto">
          <a:xfrm>
            <a:off x="10268592" y="1216781"/>
            <a:ext cx="548640" cy="399762"/>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5" name="Group 24">
            <a:extLst>
              <a:ext uri="{FF2B5EF4-FFF2-40B4-BE49-F238E27FC236}">
                <a16:creationId xmlns:a16="http://schemas.microsoft.com/office/drawing/2014/main" id="{A7B9017C-B145-4923-80B9-4F0727993E9D}"/>
              </a:ext>
            </a:extLst>
          </p:cNvPr>
          <p:cNvGrpSpPr>
            <a:grpSpLocks noChangeAspect="1"/>
          </p:cNvGrpSpPr>
          <p:nvPr/>
        </p:nvGrpSpPr>
        <p:grpSpPr>
          <a:xfrm>
            <a:off x="5056292" y="4984223"/>
            <a:ext cx="457200" cy="554909"/>
            <a:chOff x="3768725" y="938213"/>
            <a:chExt cx="393700" cy="477838"/>
          </a:xfrm>
          <a:solidFill>
            <a:schemeClr val="bg1"/>
          </a:solidFill>
          <a:effectLst>
            <a:outerShdw blurRad="63500" sx="102000" sy="102000" algn="ctr" rotWithShape="0">
              <a:prstClr val="black">
                <a:alpha val="40000"/>
              </a:prstClr>
            </a:outerShdw>
          </a:effectLst>
        </p:grpSpPr>
        <p:sp>
          <p:nvSpPr>
            <p:cNvPr id="26" name="Freeform 11">
              <a:extLst>
                <a:ext uri="{FF2B5EF4-FFF2-40B4-BE49-F238E27FC236}">
                  <a16:creationId xmlns:a16="http://schemas.microsoft.com/office/drawing/2014/main" id="{EEFF0B9E-A63D-4C57-9D74-5375769D0CF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2">
              <a:extLst>
                <a:ext uri="{FF2B5EF4-FFF2-40B4-BE49-F238E27FC236}">
                  <a16:creationId xmlns:a16="http://schemas.microsoft.com/office/drawing/2014/main" id="{2AFCFCCE-51A9-48A6-A611-99EFC59F27D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3">
              <a:extLst>
                <a:ext uri="{FF2B5EF4-FFF2-40B4-BE49-F238E27FC236}">
                  <a16:creationId xmlns:a16="http://schemas.microsoft.com/office/drawing/2014/main" id="{B8C6F576-C9CD-4334-8858-25EC134ED1B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4">
              <a:extLst>
                <a:ext uri="{FF2B5EF4-FFF2-40B4-BE49-F238E27FC236}">
                  <a16:creationId xmlns:a16="http://schemas.microsoft.com/office/drawing/2014/main" id="{19FF0D5C-4C02-4D04-B8F8-2305B7B56E4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a:extLst>
                <a:ext uri="{FF2B5EF4-FFF2-40B4-BE49-F238E27FC236}">
                  <a16:creationId xmlns:a16="http://schemas.microsoft.com/office/drawing/2014/main" id="{8AC9D514-5FF2-4C85-A866-C56825BCCF1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a:extLst>
                <a:ext uri="{FF2B5EF4-FFF2-40B4-BE49-F238E27FC236}">
                  <a16:creationId xmlns:a16="http://schemas.microsoft.com/office/drawing/2014/main" id="{1AE16A39-B7BA-428B-BFE5-C230E1A506C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Rectangle 17">
              <a:extLst>
                <a:ext uri="{FF2B5EF4-FFF2-40B4-BE49-F238E27FC236}">
                  <a16:creationId xmlns:a16="http://schemas.microsoft.com/office/drawing/2014/main" id="{F7B89374-94B5-4A44-8CCA-28D41E6AE7B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a:extLst>
                <a:ext uri="{FF2B5EF4-FFF2-40B4-BE49-F238E27FC236}">
                  <a16:creationId xmlns:a16="http://schemas.microsoft.com/office/drawing/2014/main" id="{FE4B96AD-5115-44A4-BFE7-2F4ED0C3CECC}"/>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a:extLst>
                <a:ext uri="{FF2B5EF4-FFF2-40B4-BE49-F238E27FC236}">
                  <a16:creationId xmlns:a16="http://schemas.microsoft.com/office/drawing/2014/main" id="{DA7C5C42-7441-4BAB-BD96-F58B06B49AD9}"/>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a:extLst>
                <a:ext uri="{FF2B5EF4-FFF2-40B4-BE49-F238E27FC236}">
                  <a16:creationId xmlns:a16="http://schemas.microsoft.com/office/drawing/2014/main" id="{3C2FFAF0-DC64-48DC-8A53-5809E105381D}"/>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a:extLst>
                <a:ext uri="{FF2B5EF4-FFF2-40B4-BE49-F238E27FC236}">
                  <a16:creationId xmlns:a16="http://schemas.microsoft.com/office/drawing/2014/main" id="{71C0165A-84E5-4AEC-A803-24A32E7E1E98}"/>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2">
              <a:extLst>
                <a:ext uri="{FF2B5EF4-FFF2-40B4-BE49-F238E27FC236}">
                  <a16:creationId xmlns:a16="http://schemas.microsoft.com/office/drawing/2014/main" id="{14C78446-4B31-41FD-8668-B42137E275AB}"/>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3">
              <a:extLst>
                <a:ext uri="{FF2B5EF4-FFF2-40B4-BE49-F238E27FC236}">
                  <a16:creationId xmlns:a16="http://schemas.microsoft.com/office/drawing/2014/main" id="{02CC8C48-21DB-41D0-B434-7271040BC072}"/>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4">
              <a:extLst>
                <a:ext uri="{FF2B5EF4-FFF2-40B4-BE49-F238E27FC236}">
                  <a16:creationId xmlns:a16="http://schemas.microsoft.com/office/drawing/2014/main" id="{AF0A9242-AD65-43E3-951E-EA4E03E03B4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5">
              <a:extLst>
                <a:ext uri="{FF2B5EF4-FFF2-40B4-BE49-F238E27FC236}">
                  <a16:creationId xmlns:a16="http://schemas.microsoft.com/office/drawing/2014/main" id="{CD7AA82D-BEEF-48F0-BE03-AB0B5306FEF6}"/>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6">
              <a:extLst>
                <a:ext uri="{FF2B5EF4-FFF2-40B4-BE49-F238E27FC236}">
                  <a16:creationId xmlns:a16="http://schemas.microsoft.com/office/drawing/2014/main" id="{1320F0FA-39E3-4513-A234-A334F8D04F0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7">
              <a:extLst>
                <a:ext uri="{FF2B5EF4-FFF2-40B4-BE49-F238E27FC236}">
                  <a16:creationId xmlns:a16="http://schemas.microsoft.com/office/drawing/2014/main" id="{847DEEE2-52A1-4198-941D-95F25098AFF3}"/>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8">
              <a:extLst>
                <a:ext uri="{FF2B5EF4-FFF2-40B4-BE49-F238E27FC236}">
                  <a16:creationId xmlns:a16="http://schemas.microsoft.com/office/drawing/2014/main" id="{A96D4E61-7530-4BA1-AC7B-47D656F52F7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9">
              <a:extLst>
                <a:ext uri="{FF2B5EF4-FFF2-40B4-BE49-F238E27FC236}">
                  <a16:creationId xmlns:a16="http://schemas.microsoft.com/office/drawing/2014/main" id="{0FD97CDB-45EA-4D10-B48C-792E50C7368D}"/>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0">
              <a:extLst>
                <a:ext uri="{FF2B5EF4-FFF2-40B4-BE49-F238E27FC236}">
                  <a16:creationId xmlns:a16="http://schemas.microsoft.com/office/drawing/2014/main" id="{EB9C9048-C4B5-4A4C-B1DE-1C26F05B2F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1">
              <a:extLst>
                <a:ext uri="{FF2B5EF4-FFF2-40B4-BE49-F238E27FC236}">
                  <a16:creationId xmlns:a16="http://schemas.microsoft.com/office/drawing/2014/main" id="{60177467-9E37-4354-BBDC-B94EAE2064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2">
              <a:extLst>
                <a:ext uri="{FF2B5EF4-FFF2-40B4-BE49-F238E27FC236}">
                  <a16:creationId xmlns:a16="http://schemas.microsoft.com/office/drawing/2014/main" id="{9D2E90FD-D988-4F74-A7C8-69F4D44FA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33">
              <a:extLst>
                <a:ext uri="{FF2B5EF4-FFF2-40B4-BE49-F238E27FC236}">
                  <a16:creationId xmlns:a16="http://schemas.microsoft.com/office/drawing/2014/main" id="{96371927-AA09-4A0A-99A7-B9DA5C2A40BA}"/>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4">
              <a:extLst>
                <a:ext uri="{FF2B5EF4-FFF2-40B4-BE49-F238E27FC236}">
                  <a16:creationId xmlns:a16="http://schemas.microsoft.com/office/drawing/2014/main" id="{B1326FF7-661E-4B49-8EFE-4CE73F9C9C9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5">
              <a:extLst>
                <a:ext uri="{FF2B5EF4-FFF2-40B4-BE49-F238E27FC236}">
                  <a16:creationId xmlns:a16="http://schemas.microsoft.com/office/drawing/2014/main" id="{152ABB13-D56D-4535-A471-F65917329CD8}"/>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Rectangle 36">
              <a:extLst>
                <a:ext uri="{FF2B5EF4-FFF2-40B4-BE49-F238E27FC236}">
                  <a16:creationId xmlns:a16="http://schemas.microsoft.com/office/drawing/2014/main" id="{B1435ABA-B2A9-42C8-BD93-7A1A3773DB9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7">
              <a:extLst>
                <a:ext uri="{FF2B5EF4-FFF2-40B4-BE49-F238E27FC236}">
                  <a16:creationId xmlns:a16="http://schemas.microsoft.com/office/drawing/2014/main" id="{6F922FAA-3B26-4C30-9F46-9E48D20EB086}"/>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8">
              <a:extLst>
                <a:ext uri="{FF2B5EF4-FFF2-40B4-BE49-F238E27FC236}">
                  <a16:creationId xmlns:a16="http://schemas.microsoft.com/office/drawing/2014/main" id="{03DE2267-EE51-4614-96F2-695EA2849AF2}"/>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9">
              <a:extLst>
                <a:ext uri="{FF2B5EF4-FFF2-40B4-BE49-F238E27FC236}">
                  <a16:creationId xmlns:a16="http://schemas.microsoft.com/office/drawing/2014/main" id="{4EE5FF44-D248-49C0-B3D7-78F05A88A2F4}"/>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40">
              <a:extLst>
                <a:ext uri="{FF2B5EF4-FFF2-40B4-BE49-F238E27FC236}">
                  <a16:creationId xmlns:a16="http://schemas.microsoft.com/office/drawing/2014/main" id="{02FE8E1D-B41A-47E1-B607-54540D4AF6DF}"/>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41">
              <a:extLst>
                <a:ext uri="{FF2B5EF4-FFF2-40B4-BE49-F238E27FC236}">
                  <a16:creationId xmlns:a16="http://schemas.microsoft.com/office/drawing/2014/main" id="{FF1A01AD-5AB5-4D60-9DF8-C349B0C655F4}"/>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42">
              <a:extLst>
                <a:ext uri="{FF2B5EF4-FFF2-40B4-BE49-F238E27FC236}">
                  <a16:creationId xmlns:a16="http://schemas.microsoft.com/office/drawing/2014/main" id="{376FD3F2-2B5D-4C55-8B69-CBD3B1E4A362}"/>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43">
              <a:extLst>
                <a:ext uri="{FF2B5EF4-FFF2-40B4-BE49-F238E27FC236}">
                  <a16:creationId xmlns:a16="http://schemas.microsoft.com/office/drawing/2014/main" id="{9C575849-1F36-48B4-B64E-1AB26D5D90D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44">
              <a:extLst>
                <a:ext uri="{FF2B5EF4-FFF2-40B4-BE49-F238E27FC236}">
                  <a16:creationId xmlns:a16="http://schemas.microsoft.com/office/drawing/2014/main" id="{155E18FF-C445-4F48-B22A-5920E5A6BDC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5">
              <a:extLst>
                <a:ext uri="{FF2B5EF4-FFF2-40B4-BE49-F238E27FC236}">
                  <a16:creationId xmlns:a16="http://schemas.microsoft.com/office/drawing/2014/main" id="{A6C52F86-9C54-4C21-A794-88409006036E}"/>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a:extLst>
              <a:ext uri="{FF2B5EF4-FFF2-40B4-BE49-F238E27FC236}">
                <a16:creationId xmlns:a16="http://schemas.microsoft.com/office/drawing/2014/main" id="{E8925DEB-D0C8-4AD9-B7E7-0B446A2DC6C3}"/>
              </a:ext>
            </a:extLst>
          </p:cNvPr>
          <p:cNvSpPr txBox="1"/>
          <p:nvPr/>
        </p:nvSpPr>
        <p:spPr>
          <a:xfrm>
            <a:off x="5160912" y="3826227"/>
            <a:ext cx="1399235" cy="1031051"/>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a:t>
            </a:r>
          </a:p>
        </p:txBody>
      </p:sp>
      <p:sp>
        <p:nvSpPr>
          <p:cNvPr id="62" name="TextBox 61">
            <a:extLst>
              <a:ext uri="{FF2B5EF4-FFF2-40B4-BE49-F238E27FC236}">
                <a16:creationId xmlns:a16="http://schemas.microsoft.com/office/drawing/2014/main" id="{4D1A2E31-8680-4B3B-A21F-E42347598AF4}"/>
              </a:ext>
            </a:extLst>
          </p:cNvPr>
          <p:cNvSpPr txBox="1"/>
          <p:nvPr/>
        </p:nvSpPr>
        <p:spPr>
          <a:xfrm>
            <a:off x="4743988" y="5539132"/>
            <a:ext cx="1187213" cy="923330"/>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tempor incididunt.</a:t>
            </a:r>
          </a:p>
        </p:txBody>
      </p:sp>
      <p:sp>
        <p:nvSpPr>
          <p:cNvPr id="63" name="Text Box 10">
            <a:extLst>
              <a:ext uri="{FF2B5EF4-FFF2-40B4-BE49-F238E27FC236}">
                <a16:creationId xmlns:a16="http://schemas.microsoft.com/office/drawing/2014/main" id="{BA174634-F046-44A1-925D-316466AAC80E}"/>
              </a:ext>
            </a:extLst>
          </p:cNvPr>
          <p:cNvSpPr txBox="1">
            <a:spLocks noChangeArrowheads="1"/>
          </p:cNvSpPr>
          <p:nvPr/>
        </p:nvSpPr>
        <p:spPr bwMode="auto">
          <a:xfrm>
            <a:off x="4640167" y="3634132"/>
            <a:ext cx="688987" cy="892552"/>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3600" spc="100" dirty="0">
                <a:solidFill>
                  <a:schemeClr val="bg1"/>
                </a:solidFill>
                <a:latin typeface="Bernard MT Condensed" panose="02050806060905020404" pitchFamily="18" charset="0"/>
              </a:rPr>
              <a:t>02</a:t>
            </a:r>
          </a:p>
        </p:txBody>
      </p:sp>
      <p:sp>
        <p:nvSpPr>
          <p:cNvPr id="64" name="TextBox 63">
            <a:extLst>
              <a:ext uri="{FF2B5EF4-FFF2-40B4-BE49-F238E27FC236}">
                <a16:creationId xmlns:a16="http://schemas.microsoft.com/office/drawing/2014/main" id="{BF85D557-E9B5-4060-AC38-BE819704FB08}"/>
              </a:ext>
            </a:extLst>
          </p:cNvPr>
          <p:cNvSpPr txBox="1"/>
          <p:nvPr/>
        </p:nvSpPr>
        <p:spPr>
          <a:xfrm>
            <a:off x="6907081" y="3003756"/>
            <a:ext cx="1399235" cy="1031051"/>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C8BFE793-2FC3-438E-9368-33A414FED2A6}"/>
              </a:ext>
            </a:extLst>
          </p:cNvPr>
          <p:cNvSpPr txBox="1">
            <a:spLocks noChangeArrowheads="1"/>
          </p:cNvSpPr>
          <p:nvPr/>
        </p:nvSpPr>
        <p:spPr bwMode="auto">
          <a:xfrm>
            <a:off x="6354953" y="2586733"/>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3800" spc="100" dirty="0">
                <a:solidFill>
                  <a:schemeClr val="bg1"/>
                </a:solidFill>
                <a:latin typeface="Bernard MT Condensed" panose="02050806060905020404" pitchFamily="18" charset="0"/>
              </a:rPr>
              <a:t>03</a:t>
            </a:r>
          </a:p>
        </p:txBody>
      </p:sp>
      <p:sp>
        <p:nvSpPr>
          <p:cNvPr id="66" name="TextBox 65">
            <a:extLst>
              <a:ext uri="{FF2B5EF4-FFF2-40B4-BE49-F238E27FC236}">
                <a16:creationId xmlns:a16="http://schemas.microsoft.com/office/drawing/2014/main" id="{707A6281-123F-4DE2-AF26-17B5F160CB4D}"/>
              </a:ext>
            </a:extLst>
          </p:cNvPr>
          <p:cNvSpPr txBox="1"/>
          <p:nvPr/>
        </p:nvSpPr>
        <p:spPr>
          <a:xfrm>
            <a:off x="8501160" y="4331924"/>
            <a:ext cx="1724730" cy="14311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000" b="1" dirty="0">
              <a:solidFill>
                <a:schemeClr val="bg1"/>
              </a:solidFill>
              <a:latin typeface="Candara" panose="020E0502030303020204" pitchFamily="34" charset="0"/>
            </a:endParaRPr>
          </a:p>
        </p:txBody>
      </p:sp>
      <p:sp>
        <p:nvSpPr>
          <p:cNvPr id="67" name="Text Box 10">
            <a:extLst>
              <a:ext uri="{FF2B5EF4-FFF2-40B4-BE49-F238E27FC236}">
                <a16:creationId xmlns:a16="http://schemas.microsoft.com/office/drawing/2014/main" id="{600E3435-0572-42C5-AB3A-2AE23B7C3462}"/>
              </a:ext>
            </a:extLst>
          </p:cNvPr>
          <p:cNvSpPr txBox="1">
            <a:spLocks noChangeArrowheads="1"/>
          </p:cNvSpPr>
          <p:nvPr/>
        </p:nvSpPr>
        <p:spPr bwMode="auto">
          <a:xfrm>
            <a:off x="7812173" y="4341752"/>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4000" spc="100" dirty="0">
                <a:solidFill>
                  <a:schemeClr val="bg1"/>
                </a:solidFill>
                <a:latin typeface="Bernard MT Condensed" panose="02050806060905020404" pitchFamily="18" charset="0"/>
              </a:rPr>
              <a:t>04</a:t>
            </a:r>
          </a:p>
        </p:txBody>
      </p:sp>
      <p:sp>
        <p:nvSpPr>
          <p:cNvPr id="68" name="TextBox 67">
            <a:extLst>
              <a:ext uri="{FF2B5EF4-FFF2-40B4-BE49-F238E27FC236}">
                <a16:creationId xmlns:a16="http://schemas.microsoft.com/office/drawing/2014/main" id="{E3826682-3ACD-4BD2-AA91-931604916006}"/>
              </a:ext>
            </a:extLst>
          </p:cNvPr>
          <p:cNvSpPr txBox="1"/>
          <p:nvPr/>
        </p:nvSpPr>
        <p:spPr>
          <a:xfrm>
            <a:off x="9608858" y="1714102"/>
            <a:ext cx="2016004" cy="1277273"/>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000" b="1" dirty="0">
              <a:solidFill>
                <a:schemeClr val="bg1"/>
              </a:solidFill>
              <a:latin typeface="Candara" panose="020E0502030303020204" pitchFamily="34" charset="0"/>
            </a:endParaRPr>
          </a:p>
        </p:txBody>
      </p:sp>
      <p:sp>
        <p:nvSpPr>
          <p:cNvPr id="69" name="Text Box 10">
            <a:extLst>
              <a:ext uri="{FF2B5EF4-FFF2-40B4-BE49-F238E27FC236}">
                <a16:creationId xmlns:a16="http://schemas.microsoft.com/office/drawing/2014/main" id="{D0C0EA4D-34B4-426B-9F8D-2BD2DE754847}"/>
              </a:ext>
            </a:extLst>
          </p:cNvPr>
          <p:cNvSpPr txBox="1">
            <a:spLocks noChangeArrowheads="1"/>
          </p:cNvSpPr>
          <p:nvPr/>
        </p:nvSpPr>
        <p:spPr bwMode="auto">
          <a:xfrm>
            <a:off x="8819279" y="1811798"/>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4000" spc="100" dirty="0">
                <a:solidFill>
                  <a:schemeClr val="bg1"/>
                </a:solidFill>
                <a:latin typeface="Bernard MT Condensed" panose="02050806060905020404" pitchFamily="18" charset="0"/>
              </a:rPr>
              <a:t>05</a:t>
            </a:r>
          </a:p>
        </p:txBody>
      </p:sp>
    </p:spTree>
    <p:extLst>
      <p:ext uri="{BB962C8B-B14F-4D97-AF65-F5344CB8AC3E}">
        <p14:creationId xmlns:p14="http://schemas.microsoft.com/office/powerpoint/2010/main" val="1489755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left)">
                                      <p:cBhvr>
                                        <p:cTn id="10" dur="500"/>
                                        <p:tgtEl>
                                          <p:spTgt spid="1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4">
                                            <p:txEl>
                                              <p:pRg st="0" end="0"/>
                                            </p:txEl>
                                          </p:spTgt>
                                        </p:tgtEl>
                                        <p:attrNameLst>
                                          <p:attrName>style.visibility</p:attrName>
                                        </p:attrNameLst>
                                      </p:cBhvr>
                                      <p:to>
                                        <p:strVal val="visible"/>
                                      </p:to>
                                    </p:set>
                                    <p:animEffect transition="in" filter="fade">
                                      <p:cBhvr>
                                        <p:cTn id="14" dur="500"/>
                                        <p:tgtEl>
                                          <p:spTgt spid="14">
                                            <p:txEl>
                                              <p:pRg st="0" end="0"/>
                                            </p:txEl>
                                          </p:spTgt>
                                        </p:tgtEl>
                                      </p:cBhvr>
                                    </p:animEffect>
                                    <p:anim calcmode="lin" valueType="num">
                                      <p:cBhvr>
                                        <p:cTn id="15"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4">
                                            <p:txEl>
                                              <p:pRg st="2" end="2"/>
                                            </p:txEl>
                                          </p:spTgt>
                                        </p:tgtEl>
                                        <p:attrNameLst>
                                          <p:attrName>style.visibility</p:attrName>
                                        </p:attrNameLst>
                                      </p:cBhvr>
                                      <p:to>
                                        <p:strVal val="visible"/>
                                      </p:to>
                                    </p:set>
                                    <p:animEffect transition="in" filter="fade">
                                      <p:cBhvr>
                                        <p:cTn id="20" dur="500"/>
                                        <p:tgtEl>
                                          <p:spTgt spid="14">
                                            <p:txEl>
                                              <p:pRg st="2" end="2"/>
                                            </p:txEl>
                                          </p:spTgt>
                                        </p:tgtEl>
                                      </p:cBhvr>
                                    </p:animEffect>
                                    <p:anim calcmode="lin" valueType="num">
                                      <p:cBhvr>
                                        <p:cTn id="21"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4">
                                            <p:txEl>
                                              <p:pRg st="3" end="3"/>
                                            </p:txEl>
                                          </p:spTgt>
                                        </p:tgtEl>
                                        <p:attrNameLst>
                                          <p:attrName>style.visibility</p:attrName>
                                        </p:attrNameLst>
                                      </p:cBhvr>
                                      <p:to>
                                        <p:strVal val="visible"/>
                                      </p:to>
                                    </p:set>
                                    <p:animEffect transition="in" filter="fade">
                                      <p:cBhvr>
                                        <p:cTn id="26" dur="500"/>
                                        <p:tgtEl>
                                          <p:spTgt spid="14">
                                            <p:txEl>
                                              <p:pRg st="3" end="3"/>
                                            </p:txEl>
                                          </p:spTgt>
                                        </p:tgtEl>
                                      </p:cBhvr>
                                    </p:animEffect>
                                    <p:anim calcmode="lin" valueType="num">
                                      <p:cBhvr>
                                        <p:cTn id="27" dur="5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4">
                                            <p:txEl>
                                              <p:pRg st="5" end="5"/>
                                            </p:txEl>
                                          </p:spTgt>
                                        </p:tgtEl>
                                        <p:attrNameLst>
                                          <p:attrName>style.visibility</p:attrName>
                                        </p:attrNameLst>
                                      </p:cBhvr>
                                      <p:to>
                                        <p:strVal val="visible"/>
                                      </p:to>
                                    </p:set>
                                    <p:animEffect transition="in" filter="fade">
                                      <p:cBhvr>
                                        <p:cTn id="32" dur="500"/>
                                        <p:tgtEl>
                                          <p:spTgt spid="14">
                                            <p:txEl>
                                              <p:pRg st="5" end="5"/>
                                            </p:txEl>
                                          </p:spTgt>
                                        </p:tgtEl>
                                      </p:cBhvr>
                                    </p:animEffect>
                                    <p:anim calcmode="lin" valueType="num">
                                      <p:cBhvr>
                                        <p:cTn id="33" dur="500" fill="hold"/>
                                        <p:tgtEl>
                                          <p:spTgt spid="1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4">
                                            <p:txEl>
                                              <p:pRg st="7" end="7"/>
                                            </p:txEl>
                                          </p:spTgt>
                                        </p:tgtEl>
                                        <p:attrNameLst>
                                          <p:attrName>style.visibility</p:attrName>
                                        </p:attrNameLst>
                                      </p:cBhvr>
                                      <p:to>
                                        <p:strVal val="visible"/>
                                      </p:to>
                                    </p:set>
                                    <p:animEffect transition="in" filter="fade">
                                      <p:cBhvr>
                                        <p:cTn id="38" dur="500"/>
                                        <p:tgtEl>
                                          <p:spTgt spid="14">
                                            <p:txEl>
                                              <p:pRg st="7" end="7"/>
                                            </p:txEl>
                                          </p:spTgt>
                                        </p:tgtEl>
                                      </p:cBhvr>
                                    </p:animEffect>
                                    <p:anim calcmode="lin" valueType="num">
                                      <p:cBhvr>
                                        <p:cTn id="39" dur="500" fill="hold"/>
                                        <p:tgtEl>
                                          <p:spTgt spid="1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4">
                                            <p:txEl>
                                              <p:pRg st="9" end="9"/>
                                            </p:txEl>
                                          </p:spTgt>
                                        </p:tgtEl>
                                        <p:attrNameLst>
                                          <p:attrName>style.visibility</p:attrName>
                                        </p:attrNameLst>
                                      </p:cBhvr>
                                      <p:to>
                                        <p:strVal val="visible"/>
                                      </p:to>
                                    </p:set>
                                    <p:animEffect transition="in" filter="fade">
                                      <p:cBhvr>
                                        <p:cTn id="44" dur="500"/>
                                        <p:tgtEl>
                                          <p:spTgt spid="14">
                                            <p:txEl>
                                              <p:pRg st="9" end="9"/>
                                            </p:txEl>
                                          </p:spTgt>
                                        </p:tgtEl>
                                      </p:cBhvr>
                                    </p:animEffect>
                                    <p:anim calcmode="lin" valueType="num">
                                      <p:cBhvr>
                                        <p:cTn id="45" dur="500" fill="hold"/>
                                        <p:tgtEl>
                                          <p:spTgt spid="1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1000" fill="hold"/>
                                        <p:tgtEl>
                                          <p:spTgt spid="12"/>
                                        </p:tgtEl>
                                        <p:attrNameLst>
                                          <p:attrName>ppt_w</p:attrName>
                                        </p:attrNameLst>
                                      </p:cBhvr>
                                      <p:tavLst>
                                        <p:tav tm="0">
                                          <p:val>
                                            <p:fltVal val="0"/>
                                          </p:val>
                                        </p:tav>
                                        <p:tav tm="100000">
                                          <p:val>
                                            <p:strVal val="#ppt_w"/>
                                          </p:val>
                                        </p:tav>
                                      </p:tavLst>
                                    </p:anim>
                                    <p:anim calcmode="lin" valueType="num">
                                      <p:cBhvr>
                                        <p:cTn id="51" dur="1000" fill="hold"/>
                                        <p:tgtEl>
                                          <p:spTgt spid="12"/>
                                        </p:tgtEl>
                                        <p:attrNameLst>
                                          <p:attrName>ppt_h</p:attrName>
                                        </p:attrNameLst>
                                      </p:cBhvr>
                                      <p:tavLst>
                                        <p:tav tm="0">
                                          <p:val>
                                            <p:fltVal val="0"/>
                                          </p:val>
                                        </p:tav>
                                        <p:tav tm="100000">
                                          <p:val>
                                            <p:strVal val="#ppt_h"/>
                                          </p:val>
                                        </p:tav>
                                      </p:tavLst>
                                    </p:anim>
                                    <p:anim calcmode="lin" valueType="num">
                                      <p:cBhvr>
                                        <p:cTn id="52" dur="1000" fill="hold"/>
                                        <p:tgtEl>
                                          <p:spTgt spid="12"/>
                                        </p:tgtEl>
                                        <p:attrNameLst>
                                          <p:attrName>style.rotation</p:attrName>
                                        </p:attrNameLst>
                                      </p:cBhvr>
                                      <p:tavLst>
                                        <p:tav tm="0">
                                          <p:val>
                                            <p:fltVal val="90"/>
                                          </p:val>
                                        </p:tav>
                                        <p:tav tm="100000">
                                          <p:val>
                                            <p:fltVal val="0"/>
                                          </p:val>
                                        </p:tav>
                                      </p:tavLst>
                                    </p:anim>
                                    <p:animEffect transition="in" filter="fade">
                                      <p:cBhvr>
                                        <p:cTn id="53" dur="1000"/>
                                        <p:tgtEl>
                                          <p:spTgt spid="12"/>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 calcmode="lin" valueType="num">
                                      <p:cBhvr>
                                        <p:cTn id="57" dur="500" fill="hold"/>
                                        <p:tgtEl>
                                          <p:spTgt spid="16"/>
                                        </p:tgtEl>
                                        <p:attrNameLst>
                                          <p:attrName>ppt_w</p:attrName>
                                        </p:attrNameLst>
                                      </p:cBhvr>
                                      <p:tavLst>
                                        <p:tav tm="0">
                                          <p:val>
                                            <p:fltVal val="0"/>
                                          </p:val>
                                        </p:tav>
                                        <p:tav tm="100000">
                                          <p:val>
                                            <p:strVal val="#ppt_w"/>
                                          </p:val>
                                        </p:tav>
                                      </p:tavLst>
                                    </p:anim>
                                    <p:anim calcmode="lin" valueType="num">
                                      <p:cBhvr>
                                        <p:cTn id="58" dur="500" fill="hold"/>
                                        <p:tgtEl>
                                          <p:spTgt spid="16"/>
                                        </p:tgtEl>
                                        <p:attrNameLst>
                                          <p:attrName>ppt_h</p:attrName>
                                        </p:attrNameLst>
                                      </p:cBhvr>
                                      <p:tavLst>
                                        <p:tav tm="0">
                                          <p:val>
                                            <p:fltVal val="0"/>
                                          </p:val>
                                        </p:tav>
                                        <p:tav tm="100000">
                                          <p:val>
                                            <p:strVal val="#ppt_h"/>
                                          </p:val>
                                        </p:tav>
                                      </p:tavLst>
                                    </p:anim>
                                    <p:animEffect transition="in" filter="fade">
                                      <p:cBhvr>
                                        <p:cTn id="59" dur="500"/>
                                        <p:tgtEl>
                                          <p:spTgt spid="16"/>
                                        </p:tgtEl>
                                      </p:cBhvr>
                                    </p:animEffect>
                                  </p:childTnLst>
                                </p:cTn>
                              </p:par>
                            </p:childTnLst>
                          </p:cTn>
                        </p:par>
                        <p:par>
                          <p:cTn id="60" fill="hold">
                            <p:stCondLst>
                              <p:cond delay="5000"/>
                            </p:stCondLst>
                            <p:childTnLst>
                              <p:par>
                                <p:cTn id="61" presetID="42" presetClass="entr" presetSubtype="0" fill="hold"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fade">
                                      <p:cBhvr>
                                        <p:cTn id="68" dur="1000"/>
                                        <p:tgtEl>
                                          <p:spTgt spid="62"/>
                                        </p:tgtEl>
                                      </p:cBhvr>
                                    </p:animEffect>
                                    <p:anim calcmode="lin" valueType="num">
                                      <p:cBhvr>
                                        <p:cTn id="69" dur="1000" fill="hold"/>
                                        <p:tgtEl>
                                          <p:spTgt spid="62"/>
                                        </p:tgtEl>
                                        <p:attrNameLst>
                                          <p:attrName>ppt_x</p:attrName>
                                        </p:attrNameLst>
                                      </p:cBhvr>
                                      <p:tavLst>
                                        <p:tav tm="0">
                                          <p:val>
                                            <p:strVal val="#ppt_x"/>
                                          </p:val>
                                        </p:tav>
                                        <p:tav tm="100000">
                                          <p:val>
                                            <p:strVal val="#ppt_x"/>
                                          </p:val>
                                        </p:tav>
                                      </p:tavLst>
                                    </p:anim>
                                    <p:anim calcmode="lin" valueType="num">
                                      <p:cBhvr>
                                        <p:cTn id="70" dur="1000" fill="hold"/>
                                        <p:tgtEl>
                                          <p:spTgt spid="62"/>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grpId="0" nodeType="afterEffect">
                                  <p:stCondLst>
                                    <p:cond delay="0"/>
                                  </p:stCondLst>
                                  <p:childTnLst>
                                    <p:set>
                                      <p:cBhvr>
                                        <p:cTn id="73" dur="1" fill="hold">
                                          <p:stCondLst>
                                            <p:cond delay="0"/>
                                          </p:stCondLst>
                                        </p:cTn>
                                        <p:tgtEl>
                                          <p:spTgt spid="11"/>
                                        </p:tgtEl>
                                        <p:attrNameLst>
                                          <p:attrName>style.visibility</p:attrName>
                                        </p:attrNameLst>
                                      </p:cBhvr>
                                      <p:to>
                                        <p:strVal val="visible"/>
                                      </p:to>
                                    </p:set>
                                    <p:anim calcmode="lin" valueType="num">
                                      <p:cBhvr>
                                        <p:cTn id="74" dur="1000" fill="hold"/>
                                        <p:tgtEl>
                                          <p:spTgt spid="11"/>
                                        </p:tgtEl>
                                        <p:attrNameLst>
                                          <p:attrName>ppt_w</p:attrName>
                                        </p:attrNameLst>
                                      </p:cBhvr>
                                      <p:tavLst>
                                        <p:tav tm="0">
                                          <p:val>
                                            <p:fltVal val="0"/>
                                          </p:val>
                                        </p:tav>
                                        <p:tav tm="100000">
                                          <p:val>
                                            <p:strVal val="#ppt_w"/>
                                          </p:val>
                                        </p:tav>
                                      </p:tavLst>
                                    </p:anim>
                                    <p:anim calcmode="lin" valueType="num">
                                      <p:cBhvr>
                                        <p:cTn id="75" dur="1000" fill="hold"/>
                                        <p:tgtEl>
                                          <p:spTgt spid="11"/>
                                        </p:tgtEl>
                                        <p:attrNameLst>
                                          <p:attrName>ppt_h</p:attrName>
                                        </p:attrNameLst>
                                      </p:cBhvr>
                                      <p:tavLst>
                                        <p:tav tm="0">
                                          <p:val>
                                            <p:fltVal val="0"/>
                                          </p:val>
                                        </p:tav>
                                        <p:tav tm="100000">
                                          <p:val>
                                            <p:strVal val="#ppt_h"/>
                                          </p:val>
                                        </p:tav>
                                      </p:tavLst>
                                    </p:anim>
                                    <p:anim calcmode="lin" valueType="num">
                                      <p:cBhvr>
                                        <p:cTn id="76" dur="1000" fill="hold"/>
                                        <p:tgtEl>
                                          <p:spTgt spid="11"/>
                                        </p:tgtEl>
                                        <p:attrNameLst>
                                          <p:attrName>style.rotation</p:attrName>
                                        </p:attrNameLst>
                                      </p:cBhvr>
                                      <p:tavLst>
                                        <p:tav tm="0">
                                          <p:val>
                                            <p:fltVal val="90"/>
                                          </p:val>
                                        </p:tav>
                                        <p:tav tm="100000">
                                          <p:val>
                                            <p:fltVal val="0"/>
                                          </p:val>
                                        </p:tav>
                                      </p:tavLst>
                                    </p:anim>
                                    <p:animEffect transition="in" filter="fade">
                                      <p:cBhvr>
                                        <p:cTn id="77" dur="1000"/>
                                        <p:tgtEl>
                                          <p:spTgt spid="11"/>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childTnLst>
                          </p:cTn>
                        </p:par>
                        <p:par>
                          <p:cTn id="84" fill="hold">
                            <p:stCondLst>
                              <p:cond delay="7500"/>
                            </p:stCondLst>
                            <p:childTnLst>
                              <p:par>
                                <p:cTn id="85" presetID="42" presetClass="entr" presetSubtype="0" fill="hold" nodeType="afterEffect">
                                  <p:stCondLst>
                                    <p:cond delay="0"/>
                                  </p:stCondLst>
                                  <p:childTnLst>
                                    <p:set>
                                      <p:cBhvr>
                                        <p:cTn id="86" dur="1" fill="hold">
                                          <p:stCondLst>
                                            <p:cond delay="0"/>
                                          </p:stCondLst>
                                        </p:cTn>
                                        <p:tgtEl>
                                          <p:spTgt spid="18"/>
                                        </p:tgtEl>
                                        <p:attrNameLst>
                                          <p:attrName>style.visibility</p:attrName>
                                        </p:attrNameLst>
                                      </p:cBhvr>
                                      <p:to>
                                        <p:strVal val="visible"/>
                                      </p:to>
                                    </p:set>
                                    <p:animEffect transition="in" filter="fade">
                                      <p:cBhvr>
                                        <p:cTn id="87" dur="1000"/>
                                        <p:tgtEl>
                                          <p:spTgt spid="18"/>
                                        </p:tgtEl>
                                      </p:cBhvr>
                                    </p:animEffect>
                                    <p:anim calcmode="lin" valueType="num">
                                      <p:cBhvr>
                                        <p:cTn id="88" dur="1000" fill="hold"/>
                                        <p:tgtEl>
                                          <p:spTgt spid="18"/>
                                        </p:tgtEl>
                                        <p:attrNameLst>
                                          <p:attrName>ppt_x</p:attrName>
                                        </p:attrNameLst>
                                      </p:cBhvr>
                                      <p:tavLst>
                                        <p:tav tm="0">
                                          <p:val>
                                            <p:strVal val="#ppt_x"/>
                                          </p:val>
                                        </p:tav>
                                        <p:tav tm="100000">
                                          <p:val>
                                            <p:strVal val="#ppt_x"/>
                                          </p:val>
                                        </p:tav>
                                      </p:tavLst>
                                    </p:anim>
                                    <p:anim calcmode="lin" valueType="num">
                                      <p:cBhvr>
                                        <p:cTn id="89" dur="1000" fill="hold"/>
                                        <p:tgtEl>
                                          <p:spTgt spid="18"/>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61"/>
                                        </p:tgtEl>
                                        <p:attrNameLst>
                                          <p:attrName>style.visibility</p:attrName>
                                        </p:attrNameLst>
                                      </p:cBhvr>
                                      <p:to>
                                        <p:strVal val="visible"/>
                                      </p:to>
                                    </p:set>
                                    <p:animEffect transition="in" filter="fade">
                                      <p:cBhvr>
                                        <p:cTn id="92" dur="1000"/>
                                        <p:tgtEl>
                                          <p:spTgt spid="61"/>
                                        </p:tgtEl>
                                      </p:cBhvr>
                                    </p:animEffect>
                                    <p:anim calcmode="lin" valueType="num">
                                      <p:cBhvr>
                                        <p:cTn id="93" dur="1000" fill="hold"/>
                                        <p:tgtEl>
                                          <p:spTgt spid="61"/>
                                        </p:tgtEl>
                                        <p:attrNameLst>
                                          <p:attrName>ppt_x</p:attrName>
                                        </p:attrNameLst>
                                      </p:cBhvr>
                                      <p:tavLst>
                                        <p:tav tm="0">
                                          <p:val>
                                            <p:strVal val="#ppt_x"/>
                                          </p:val>
                                        </p:tav>
                                        <p:tav tm="100000">
                                          <p:val>
                                            <p:strVal val="#ppt_x"/>
                                          </p:val>
                                        </p:tav>
                                      </p:tavLst>
                                    </p:anim>
                                    <p:anim calcmode="lin" valueType="num">
                                      <p:cBhvr>
                                        <p:cTn id="94" dur="1000" fill="hold"/>
                                        <p:tgtEl>
                                          <p:spTgt spid="61"/>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grpId="0" nodeType="afterEffect">
                                  <p:stCondLst>
                                    <p:cond delay="0"/>
                                  </p:stCondLst>
                                  <p:childTnLst>
                                    <p:set>
                                      <p:cBhvr>
                                        <p:cTn id="97" dur="1" fill="hold">
                                          <p:stCondLst>
                                            <p:cond delay="0"/>
                                          </p:stCondLst>
                                        </p:cTn>
                                        <p:tgtEl>
                                          <p:spTgt spid="10"/>
                                        </p:tgtEl>
                                        <p:attrNameLst>
                                          <p:attrName>style.visibility</p:attrName>
                                        </p:attrNameLst>
                                      </p:cBhvr>
                                      <p:to>
                                        <p:strVal val="visible"/>
                                      </p:to>
                                    </p:set>
                                    <p:anim calcmode="lin" valueType="num">
                                      <p:cBhvr>
                                        <p:cTn id="98" dur="1000" fill="hold"/>
                                        <p:tgtEl>
                                          <p:spTgt spid="10"/>
                                        </p:tgtEl>
                                        <p:attrNameLst>
                                          <p:attrName>ppt_w</p:attrName>
                                        </p:attrNameLst>
                                      </p:cBhvr>
                                      <p:tavLst>
                                        <p:tav tm="0">
                                          <p:val>
                                            <p:fltVal val="0"/>
                                          </p:val>
                                        </p:tav>
                                        <p:tav tm="100000">
                                          <p:val>
                                            <p:strVal val="#ppt_w"/>
                                          </p:val>
                                        </p:tav>
                                      </p:tavLst>
                                    </p:anim>
                                    <p:anim calcmode="lin" valueType="num">
                                      <p:cBhvr>
                                        <p:cTn id="99" dur="1000" fill="hold"/>
                                        <p:tgtEl>
                                          <p:spTgt spid="10"/>
                                        </p:tgtEl>
                                        <p:attrNameLst>
                                          <p:attrName>ppt_h</p:attrName>
                                        </p:attrNameLst>
                                      </p:cBhvr>
                                      <p:tavLst>
                                        <p:tav tm="0">
                                          <p:val>
                                            <p:fltVal val="0"/>
                                          </p:val>
                                        </p:tav>
                                        <p:tav tm="100000">
                                          <p:val>
                                            <p:strVal val="#ppt_h"/>
                                          </p:val>
                                        </p:tav>
                                      </p:tavLst>
                                    </p:anim>
                                    <p:anim calcmode="lin" valueType="num">
                                      <p:cBhvr>
                                        <p:cTn id="100" dur="1000" fill="hold"/>
                                        <p:tgtEl>
                                          <p:spTgt spid="10"/>
                                        </p:tgtEl>
                                        <p:attrNameLst>
                                          <p:attrName>style.rotation</p:attrName>
                                        </p:attrNameLst>
                                      </p:cBhvr>
                                      <p:tavLst>
                                        <p:tav tm="0">
                                          <p:val>
                                            <p:fltVal val="90"/>
                                          </p:val>
                                        </p:tav>
                                        <p:tav tm="100000">
                                          <p:val>
                                            <p:fltVal val="0"/>
                                          </p:val>
                                        </p:tav>
                                      </p:tavLst>
                                    </p:anim>
                                    <p:animEffect transition="in" filter="fade">
                                      <p:cBhvr>
                                        <p:cTn id="101" dur="1000"/>
                                        <p:tgtEl>
                                          <p:spTgt spid="10"/>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5"/>
                                        </p:tgtEl>
                                        <p:attrNameLst>
                                          <p:attrName>style.visibility</p:attrName>
                                        </p:attrNameLst>
                                      </p:cBhvr>
                                      <p:to>
                                        <p:strVal val="visible"/>
                                      </p:to>
                                    </p:set>
                                    <p:anim calcmode="lin" valueType="num">
                                      <p:cBhvr>
                                        <p:cTn id="105" dur="500" fill="hold"/>
                                        <p:tgtEl>
                                          <p:spTgt spid="65"/>
                                        </p:tgtEl>
                                        <p:attrNameLst>
                                          <p:attrName>ppt_w</p:attrName>
                                        </p:attrNameLst>
                                      </p:cBhvr>
                                      <p:tavLst>
                                        <p:tav tm="0">
                                          <p:val>
                                            <p:fltVal val="0"/>
                                          </p:val>
                                        </p:tav>
                                        <p:tav tm="100000">
                                          <p:val>
                                            <p:strVal val="#ppt_w"/>
                                          </p:val>
                                        </p:tav>
                                      </p:tavLst>
                                    </p:anim>
                                    <p:anim calcmode="lin" valueType="num">
                                      <p:cBhvr>
                                        <p:cTn id="106" dur="500" fill="hold"/>
                                        <p:tgtEl>
                                          <p:spTgt spid="65"/>
                                        </p:tgtEl>
                                        <p:attrNameLst>
                                          <p:attrName>ppt_h</p:attrName>
                                        </p:attrNameLst>
                                      </p:cBhvr>
                                      <p:tavLst>
                                        <p:tav tm="0">
                                          <p:val>
                                            <p:fltVal val="0"/>
                                          </p:val>
                                        </p:tav>
                                        <p:tav tm="100000">
                                          <p:val>
                                            <p:strVal val="#ppt_h"/>
                                          </p:val>
                                        </p:tav>
                                      </p:tavLst>
                                    </p:anim>
                                    <p:animEffect transition="in" filter="fade">
                                      <p:cBhvr>
                                        <p:cTn id="107" dur="500"/>
                                        <p:tgtEl>
                                          <p:spTgt spid="65"/>
                                        </p:tgtEl>
                                      </p:cBhvr>
                                    </p:animEffect>
                                  </p:childTnLst>
                                </p:cTn>
                              </p:par>
                            </p:childTnLst>
                          </p:cTn>
                        </p:par>
                        <p:par>
                          <p:cTn id="108" fill="hold">
                            <p:stCondLst>
                              <p:cond delay="10000"/>
                            </p:stCondLst>
                            <p:childTnLst>
                              <p:par>
                                <p:cTn id="109" presetID="42" presetClass="entr" presetSubtype="0" fill="hold" nodeType="afterEffect">
                                  <p:stCondLst>
                                    <p:cond delay="0"/>
                                  </p:stCondLst>
                                  <p:childTnLst>
                                    <p:set>
                                      <p:cBhvr>
                                        <p:cTn id="110" dur="1" fill="hold">
                                          <p:stCondLst>
                                            <p:cond delay="0"/>
                                          </p:stCondLst>
                                        </p:cTn>
                                        <p:tgtEl>
                                          <p:spTgt spid="21"/>
                                        </p:tgtEl>
                                        <p:attrNameLst>
                                          <p:attrName>style.visibility</p:attrName>
                                        </p:attrNameLst>
                                      </p:cBhvr>
                                      <p:to>
                                        <p:strVal val="visible"/>
                                      </p:to>
                                    </p:set>
                                    <p:animEffect transition="in" filter="fade">
                                      <p:cBhvr>
                                        <p:cTn id="111" dur="1000"/>
                                        <p:tgtEl>
                                          <p:spTgt spid="21"/>
                                        </p:tgtEl>
                                      </p:cBhvr>
                                    </p:animEffect>
                                    <p:anim calcmode="lin" valueType="num">
                                      <p:cBhvr>
                                        <p:cTn id="112" dur="1000" fill="hold"/>
                                        <p:tgtEl>
                                          <p:spTgt spid="21"/>
                                        </p:tgtEl>
                                        <p:attrNameLst>
                                          <p:attrName>ppt_x</p:attrName>
                                        </p:attrNameLst>
                                      </p:cBhvr>
                                      <p:tavLst>
                                        <p:tav tm="0">
                                          <p:val>
                                            <p:strVal val="#ppt_x"/>
                                          </p:val>
                                        </p:tav>
                                        <p:tav tm="100000">
                                          <p:val>
                                            <p:strVal val="#ppt_x"/>
                                          </p:val>
                                        </p:tav>
                                      </p:tavLst>
                                    </p:anim>
                                    <p:anim calcmode="lin" valueType="num">
                                      <p:cBhvr>
                                        <p:cTn id="113" dur="1000" fill="hold"/>
                                        <p:tgtEl>
                                          <p:spTgt spid="21"/>
                                        </p:tgtEl>
                                        <p:attrNameLst>
                                          <p:attrName>ppt_y</p:attrName>
                                        </p:attrNameLst>
                                      </p:cBhvr>
                                      <p:tavLst>
                                        <p:tav tm="0">
                                          <p:val>
                                            <p:strVal val="#ppt_y+.1"/>
                                          </p:val>
                                        </p:tav>
                                        <p:tav tm="100000">
                                          <p:val>
                                            <p:strVal val="#ppt_y"/>
                                          </p:val>
                                        </p:tav>
                                      </p:tavLst>
                                    </p:anim>
                                  </p:childTnLst>
                                </p:cTn>
                              </p:par>
                              <p:par>
                                <p:cTn id="114" presetID="42" presetClass="entr" presetSubtype="0" fill="hold" grpId="0" nodeType="withEffect">
                                  <p:stCondLst>
                                    <p:cond delay="0"/>
                                  </p:stCondLst>
                                  <p:childTnLst>
                                    <p:set>
                                      <p:cBhvr>
                                        <p:cTn id="115" dur="1" fill="hold">
                                          <p:stCondLst>
                                            <p:cond delay="0"/>
                                          </p:stCondLst>
                                        </p:cTn>
                                        <p:tgtEl>
                                          <p:spTgt spid="64"/>
                                        </p:tgtEl>
                                        <p:attrNameLst>
                                          <p:attrName>style.visibility</p:attrName>
                                        </p:attrNameLst>
                                      </p:cBhvr>
                                      <p:to>
                                        <p:strVal val="visible"/>
                                      </p:to>
                                    </p:set>
                                    <p:animEffect transition="in" filter="fade">
                                      <p:cBhvr>
                                        <p:cTn id="116" dur="1000"/>
                                        <p:tgtEl>
                                          <p:spTgt spid="64"/>
                                        </p:tgtEl>
                                      </p:cBhvr>
                                    </p:animEffect>
                                    <p:anim calcmode="lin" valueType="num">
                                      <p:cBhvr>
                                        <p:cTn id="117" dur="1000" fill="hold"/>
                                        <p:tgtEl>
                                          <p:spTgt spid="64"/>
                                        </p:tgtEl>
                                        <p:attrNameLst>
                                          <p:attrName>ppt_x</p:attrName>
                                        </p:attrNameLst>
                                      </p:cBhvr>
                                      <p:tavLst>
                                        <p:tav tm="0">
                                          <p:val>
                                            <p:strVal val="#ppt_x"/>
                                          </p:val>
                                        </p:tav>
                                        <p:tav tm="100000">
                                          <p:val>
                                            <p:strVal val="#ppt_x"/>
                                          </p:val>
                                        </p:tav>
                                      </p:tavLst>
                                    </p:anim>
                                    <p:anim calcmode="lin" valueType="num">
                                      <p:cBhvr>
                                        <p:cTn id="118" dur="1000" fill="hold"/>
                                        <p:tgtEl>
                                          <p:spTgt spid="64"/>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grpId="0" nodeType="afterEffect">
                                  <p:stCondLst>
                                    <p:cond delay="0"/>
                                  </p:stCondLst>
                                  <p:childTnLst>
                                    <p:set>
                                      <p:cBhvr>
                                        <p:cTn id="121" dur="1" fill="hold">
                                          <p:stCondLst>
                                            <p:cond delay="0"/>
                                          </p:stCondLst>
                                        </p:cTn>
                                        <p:tgtEl>
                                          <p:spTgt spid="9"/>
                                        </p:tgtEl>
                                        <p:attrNameLst>
                                          <p:attrName>style.visibility</p:attrName>
                                        </p:attrNameLst>
                                      </p:cBhvr>
                                      <p:to>
                                        <p:strVal val="visible"/>
                                      </p:to>
                                    </p:set>
                                    <p:anim calcmode="lin" valueType="num">
                                      <p:cBhvr>
                                        <p:cTn id="122" dur="1000" fill="hold"/>
                                        <p:tgtEl>
                                          <p:spTgt spid="9"/>
                                        </p:tgtEl>
                                        <p:attrNameLst>
                                          <p:attrName>ppt_w</p:attrName>
                                        </p:attrNameLst>
                                      </p:cBhvr>
                                      <p:tavLst>
                                        <p:tav tm="0">
                                          <p:val>
                                            <p:fltVal val="0"/>
                                          </p:val>
                                        </p:tav>
                                        <p:tav tm="100000">
                                          <p:val>
                                            <p:strVal val="#ppt_w"/>
                                          </p:val>
                                        </p:tav>
                                      </p:tavLst>
                                    </p:anim>
                                    <p:anim calcmode="lin" valueType="num">
                                      <p:cBhvr>
                                        <p:cTn id="123" dur="1000" fill="hold"/>
                                        <p:tgtEl>
                                          <p:spTgt spid="9"/>
                                        </p:tgtEl>
                                        <p:attrNameLst>
                                          <p:attrName>ppt_h</p:attrName>
                                        </p:attrNameLst>
                                      </p:cBhvr>
                                      <p:tavLst>
                                        <p:tav tm="0">
                                          <p:val>
                                            <p:fltVal val="0"/>
                                          </p:val>
                                        </p:tav>
                                        <p:tav tm="100000">
                                          <p:val>
                                            <p:strVal val="#ppt_h"/>
                                          </p:val>
                                        </p:tav>
                                      </p:tavLst>
                                    </p:anim>
                                    <p:anim calcmode="lin" valueType="num">
                                      <p:cBhvr>
                                        <p:cTn id="124" dur="1000" fill="hold"/>
                                        <p:tgtEl>
                                          <p:spTgt spid="9"/>
                                        </p:tgtEl>
                                        <p:attrNameLst>
                                          <p:attrName>style.rotation</p:attrName>
                                        </p:attrNameLst>
                                      </p:cBhvr>
                                      <p:tavLst>
                                        <p:tav tm="0">
                                          <p:val>
                                            <p:fltVal val="90"/>
                                          </p:val>
                                        </p:tav>
                                        <p:tav tm="100000">
                                          <p:val>
                                            <p:fltVal val="0"/>
                                          </p:val>
                                        </p:tav>
                                      </p:tavLst>
                                    </p:anim>
                                    <p:animEffect transition="in" filter="fade">
                                      <p:cBhvr>
                                        <p:cTn id="125" dur="1000"/>
                                        <p:tgtEl>
                                          <p:spTgt spid="9"/>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67"/>
                                        </p:tgtEl>
                                        <p:attrNameLst>
                                          <p:attrName>style.visibility</p:attrName>
                                        </p:attrNameLst>
                                      </p:cBhvr>
                                      <p:to>
                                        <p:strVal val="visible"/>
                                      </p:to>
                                    </p:set>
                                    <p:anim calcmode="lin" valueType="num">
                                      <p:cBhvr>
                                        <p:cTn id="129" dur="500" fill="hold"/>
                                        <p:tgtEl>
                                          <p:spTgt spid="67"/>
                                        </p:tgtEl>
                                        <p:attrNameLst>
                                          <p:attrName>ppt_w</p:attrName>
                                        </p:attrNameLst>
                                      </p:cBhvr>
                                      <p:tavLst>
                                        <p:tav tm="0">
                                          <p:val>
                                            <p:fltVal val="0"/>
                                          </p:val>
                                        </p:tav>
                                        <p:tav tm="100000">
                                          <p:val>
                                            <p:strVal val="#ppt_w"/>
                                          </p:val>
                                        </p:tav>
                                      </p:tavLst>
                                    </p:anim>
                                    <p:anim calcmode="lin" valueType="num">
                                      <p:cBhvr>
                                        <p:cTn id="130" dur="500" fill="hold"/>
                                        <p:tgtEl>
                                          <p:spTgt spid="67"/>
                                        </p:tgtEl>
                                        <p:attrNameLst>
                                          <p:attrName>ppt_h</p:attrName>
                                        </p:attrNameLst>
                                      </p:cBhvr>
                                      <p:tavLst>
                                        <p:tav tm="0">
                                          <p:val>
                                            <p:fltVal val="0"/>
                                          </p:val>
                                        </p:tav>
                                        <p:tav tm="100000">
                                          <p:val>
                                            <p:strVal val="#ppt_h"/>
                                          </p:val>
                                        </p:tav>
                                      </p:tavLst>
                                    </p:anim>
                                    <p:animEffect transition="in" filter="fade">
                                      <p:cBhvr>
                                        <p:cTn id="131" dur="500"/>
                                        <p:tgtEl>
                                          <p:spTgt spid="67"/>
                                        </p:tgtEl>
                                      </p:cBhvr>
                                    </p:animEffect>
                                  </p:childTnLst>
                                </p:cTn>
                              </p:par>
                            </p:childTnLst>
                          </p:cTn>
                        </p:par>
                        <p:par>
                          <p:cTn id="132" fill="hold">
                            <p:stCondLst>
                              <p:cond delay="12500"/>
                            </p:stCondLst>
                            <p:childTnLst>
                              <p:par>
                                <p:cTn id="133" presetID="42" presetClass="entr" presetSubtype="0" fill="hold" nodeType="afterEffect">
                                  <p:stCondLst>
                                    <p:cond delay="0"/>
                                  </p:stCondLst>
                                  <p:childTnLst>
                                    <p:set>
                                      <p:cBhvr>
                                        <p:cTn id="134" dur="1" fill="hold">
                                          <p:stCondLst>
                                            <p:cond delay="0"/>
                                          </p:stCondLst>
                                        </p:cTn>
                                        <p:tgtEl>
                                          <p:spTgt spid="17"/>
                                        </p:tgtEl>
                                        <p:attrNameLst>
                                          <p:attrName>style.visibility</p:attrName>
                                        </p:attrNameLst>
                                      </p:cBhvr>
                                      <p:to>
                                        <p:strVal val="visible"/>
                                      </p:to>
                                    </p:set>
                                    <p:animEffect transition="in" filter="fade">
                                      <p:cBhvr>
                                        <p:cTn id="135" dur="1000"/>
                                        <p:tgtEl>
                                          <p:spTgt spid="17"/>
                                        </p:tgtEl>
                                      </p:cBhvr>
                                    </p:animEffect>
                                    <p:anim calcmode="lin" valueType="num">
                                      <p:cBhvr>
                                        <p:cTn id="136" dur="1000" fill="hold"/>
                                        <p:tgtEl>
                                          <p:spTgt spid="17"/>
                                        </p:tgtEl>
                                        <p:attrNameLst>
                                          <p:attrName>ppt_x</p:attrName>
                                        </p:attrNameLst>
                                      </p:cBhvr>
                                      <p:tavLst>
                                        <p:tav tm="0">
                                          <p:val>
                                            <p:strVal val="#ppt_x"/>
                                          </p:val>
                                        </p:tav>
                                        <p:tav tm="100000">
                                          <p:val>
                                            <p:strVal val="#ppt_x"/>
                                          </p:val>
                                        </p:tav>
                                      </p:tavLst>
                                    </p:anim>
                                    <p:anim calcmode="lin" valueType="num">
                                      <p:cBhvr>
                                        <p:cTn id="137" dur="1000" fill="hold"/>
                                        <p:tgtEl>
                                          <p:spTgt spid="17"/>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66"/>
                                        </p:tgtEl>
                                        <p:attrNameLst>
                                          <p:attrName>style.visibility</p:attrName>
                                        </p:attrNameLst>
                                      </p:cBhvr>
                                      <p:to>
                                        <p:strVal val="visible"/>
                                      </p:to>
                                    </p:set>
                                    <p:animEffect transition="in" filter="fade">
                                      <p:cBhvr>
                                        <p:cTn id="140" dur="1000"/>
                                        <p:tgtEl>
                                          <p:spTgt spid="66"/>
                                        </p:tgtEl>
                                      </p:cBhvr>
                                    </p:animEffect>
                                    <p:anim calcmode="lin" valueType="num">
                                      <p:cBhvr>
                                        <p:cTn id="141" dur="1000" fill="hold"/>
                                        <p:tgtEl>
                                          <p:spTgt spid="66"/>
                                        </p:tgtEl>
                                        <p:attrNameLst>
                                          <p:attrName>ppt_x</p:attrName>
                                        </p:attrNameLst>
                                      </p:cBhvr>
                                      <p:tavLst>
                                        <p:tav tm="0">
                                          <p:val>
                                            <p:strVal val="#ppt_x"/>
                                          </p:val>
                                        </p:tav>
                                        <p:tav tm="100000">
                                          <p:val>
                                            <p:strVal val="#ppt_x"/>
                                          </p:val>
                                        </p:tav>
                                      </p:tavLst>
                                    </p:anim>
                                    <p:anim calcmode="lin" valueType="num">
                                      <p:cBhvr>
                                        <p:cTn id="142" dur="1000" fill="hold"/>
                                        <p:tgtEl>
                                          <p:spTgt spid="66"/>
                                        </p:tgtEl>
                                        <p:attrNameLst>
                                          <p:attrName>ppt_y</p:attrName>
                                        </p:attrNameLst>
                                      </p:cBhvr>
                                      <p:tavLst>
                                        <p:tav tm="0">
                                          <p:val>
                                            <p:strVal val="#ppt_y+.1"/>
                                          </p:val>
                                        </p:tav>
                                        <p:tav tm="100000">
                                          <p:val>
                                            <p:strVal val="#ppt_y"/>
                                          </p:val>
                                        </p:tav>
                                      </p:tavLst>
                                    </p:anim>
                                  </p:childTnLst>
                                </p:cTn>
                              </p:par>
                            </p:childTnLst>
                          </p:cTn>
                        </p:par>
                        <p:par>
                          <p:cTn id="143" fill="hold">
                            <p:stCondLst>
                              <p:cond delay="13500"/>
                            </p:stCondLst>
                            <p:childTnLst>
                              <p:par>
                                <p:cTn id="144" presetID="31" presetClass="entr" presetSubtype="0" fill="hold" grpId="0" nodeType="afterEffect">
                                  <p:stCondLst>
                                    <p:cond delay="0"/>
                                  </p:stCondLst>
                                  <p:childTnLst>
                                    <p:set>
                                      <p:cBhvr>
                                        <p:cTn id="145" dur="1" fill="hold">
                                          <p:stCondLst>
                                            <p:cond delay="0"/>
                                          </p:stCondLst>
                                        </p:cTn>
                                        <p:tgtEl>
                                          <p:spTgt spid="2"/>
                                        </p:tgtEl>
                                        <p:attrNameLst>
                                          <p:attrName>style.visibility</p:attrName>
                                        </p:attrNameLst>
                                      </p:cBhvr>
                                      <p:to>
                                        <p:strVal val="visible"/>
                                      </p:to>
                                    </p:set>
                                    <p:anim calcmode="lin" valueType="num">
                                      <p:cBhvr>
                                        <p:cTn id="146" dur="1000" fill="hold"/>
                                        <p:tgtEl>
                                          <p:spTgt spid="2"/>
                                        </p:tgtEl>
                                        <p:attrNameLst>
                                          <p:attrName>ppt_w</p:attrName>
                                        </p:attrNameLst>
                                      </p:cBhvr>
                                      <p:tavLst>
                                        <p:tav tm="0">
                                          <p:val>
                                            <p:fltVal val="0"/>
                                          </p:val>
                                        </p:tav>
                                        <p:tav tm="100000">
                                          <p:val>
                                            <p:strVal val="#ppt_w"/>
                                          </p:val>
                                        </p:tav>
                                      </p:tavLst>
                                    </p:anim>
                                    <p:anim calcmode="lin" valueType="num">
                                      <p:cBhvr>
                                        <p:cTn id="147" dur="1000" fill="hold"/>
                                        <p:tgtEl>
                                          <p:spTgt spid="2"/>
                                        </p:tgtEl>
                                        <p:attrNameLst>
                                          <p:attrName>ppt_h</p:attrName>
                                        </p:attrNameLst>
                                      </p:cBhvr>
                                      <p:tavLst>
                                        <p:tav tm="0">
                                          <p:val>
                                            <p:fltVal val="0"/>
                                          </p:val>
                                        </p:tav>
                                        <p:tav tm="100000">
                                          <p:val>
                                            <p:strVal val="#ppt_h"/>
                                          </p:val>
                                        </p:tav>
                                      </p:tavLst>
                                    </p:anim>
                                    <p:anim calcmode="lin" valueType="num">
                                      <p:cBhvr>
                                        <p:cTn id="148" dur="1000" fill="hold"/>
                                        <p:tgtEl>
                                          <p:spTgt spid="2"/>
                                        </p:tgtEl>
                                        <p:attrNameLst>
                                          <p:attrName>style.rotation</p:attrName>
                                        </p:attrNameLst>
                                      </p:cBhvr>
                                      <p:tavLst>
                                        <p:tav tm="0">
                                          <p:val>
                                            <p:fltVal val="90"/>
                                          </p:val>
                                        </p:tav>
                                        <p:tav tm="100000">
                                          <p:val>
                                            <p:fltVal val="0"/>
                                          </p:val>
                                        </p:tav>
                                      </p:tavLst>
                                    </p:anim>
                                    <p:animEffect transition="in" filter="fade">
                                      <p:cBhvr>
                                        <p:cTn id="149" dur="1000"/>
                                        <p:tgtEl>
                                          <p:spTgt spid="2"/>
                                        </p:tgtEl>
                                      </p:cBhvr>
                                    </p:animEffect>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69"/>
                                        </p:tgtEl>
                                        <p:attrNameLst>
                                          <p:attrName>style.visibility</p:attrName>
                                        </p:attrNameLst>
                                      </p:cBhvr>
                                      <p:to>
                                        <p:strVal val="visible"/>
                                      </p:to>
                                    </p:set>
                                    <p:anim calcmode="lin" valueType="num">
                                      <p:cBhvr>
                                        <p:cTn id="153" dur="500" fill="hold"/>
                                        <p:tgtEl>
                                          <p:spTgt spid="69"/>
                                        </p:tgtEl>
                                        <p:attrNameLst>
                                          <p:attrName>ppt_w</p:attrName>
                                        </p:attrNameLst>
                                      </p:cBhvr>
                                      <p:tavLst>
                                        <p:tav tm="0">
                                          <p:val>
                                            <p:fltVal val="0"/>
                                          </p:val>
                                        </p:tav>
                                        <p:tav tm="100000">
                                          <p:val>
                                            <p:strVal val="#ppt_w"/>
                                          </p:val>
                                        </p:tav>
                                      </p:tavLst>
                                    </p:anim>
                                    <p:anim calcmode="lin" valueType="num">
                                      <p:cBhvr>
                                        <p:cTn id="154" dur="500" fill="hold"/>
                                        <p:tgtEl>
                                          <p:spTgt spid="69"/>
                                        </p:tgtEl>
                                        <p:attrNameLst>
                                          <p:attrName>ppt_h</p:attrName>
                                        </p:attrNameLst>
                                      </p:cBhvr>
                                      <p:tavLst>
                                        <p:tav tm="0">
                                          <p:val>
                                            <p:fltVal val="0"/>
                                          </p:val>
                                        </p:tav>
                                        <p:tav tm="100000">
                                          <p:val>
                                            <p:strVal val="#ppt_h"/>
                                          </p:val>
                                        </p:tav>
                                      </p:tavLst>
                                    </p:anim>
                                    <p:animEffect transition="in" filter="fade">
                                      <p:cBhvr>
                                        <p:cTn id="155" dur="500"/>
                                        <p:tgtEl>
                                          <p:spTgt spid="69"/>
                                        </p:tgtEl>
                                      </p:cBhvr>
                                    </p:animEffect>
                                  </p:childTnLst>
                                </p:cTn>
                              </p:par>
                            </p:childTnLst>
                          </p:cTn>
                        </p:par>
                        <p:par>
                          <p:cTn id="156" fill="hold">
                            <p:stCondLst>
                              <p:cond delay="15000"/>
                            </p:stCondLst>
                            <p:childTnLst>
                              <p:par>
                                <p:cTn id="157" presetID="42" presetClass="entr" presetSubtype="0" fill="hold" grpId="0" nodeType="afterEffect">
                                  <p:stCondLst>
                                    <p:cond delay="0"/>
                                  </p:stCondLst>
                                  <p:childTnLst>
                                    <p:set>
                                      <p:cBhvr>
                                        <p:cTn id="158" dur="1" fill="hold">
                                          <p:stCondLst>
                                            <p:cond delay="0"/>
                                          </p:stCondLst>
                                        </p:cTn>
                                        <p:tgtEl>
                                          <p:spTgt spid="24"/>
                                        </p:tgtEl>
                                        <p:attrNameLst>
                                          <p:attrName>style.visibility</p:attrName>
                                        </p:attrNameLst>
                                      </p:cBhvr>
                                      <p:to>
                                        <p:strVal val="visible"/>
                                      </p:to>
                                    </p:set>
                                    <p:animEffect transition="in" filter="fade">
                                      <p:cBhvr>
                                        <p:cTn id="159" dur="1000"/>
                                        <p:tgtEl>
                                          <p:spTgt spid="24"/>
                                        </p:tgtEl>
                                      </p:cBhvr>
                                    </p:animEffect>
                                    <p:anim calcmode="lin" valueType="num">
                                      <p:cBhvr>
                                        <p:cTn id="160" dur="1000" fill="hold"/>
                                        <p:tgtEl>
                                          <p:spTgt spid="24"/>
                                        </p:tgtEl>
                                        <p:attrNameLst>
                                          <p:attrName>ppt_x</p:attrName>
                                        </p:attrNameLst>
                                      </p:cBhvr>
                                      <p:tavLst>
                                        <p:tav tm="0">
                                          <p:val>
                                            <p:strVal val="#ppt_x"/>
                                          </p:val>
                                        </p:tav>
                                        <p:tav tm="100000">
                                          <p:val>
                                            <p:strVal val="#ppt_x"/>
                                          </p:val>
                                        </p:tav>
                                      </p:tavLst>
                                    </p:anim>
                                    <p:anim calcmode="lin" valueType="num">
                                      <p:cBhvr>
                                        <p:cTn id="161" dur="1000" fill="hold"/>
                                        <p:tgtEl>
                                          <p:spTgt spid="24"/>
                                        </p:tgtEl>
                                        <p:attrNameLst>
                                          <p:attrName>ppt_y</p:attrName>
                                        </p:attrNameLst>
                                      </p:cBhvr>
                                      <p:tavLst>
                                        <p:tav tm="0">
                                          <p:val>
                                            <p:strVal val="#ppt_y+.1"/>
                                          </p:val>
                                        </p:tav>
                                        <p:tav tm="100000">
                                          <p:val>
                                            <p:strVal val="#ppt_y"/>
                                          </p:val>
                                        </p:tav>
                                      </p:tavLst>
                                    </p:anim>
                                  </p:childTnLst>
                                </p:cTn>
                              </p:par>
                              <p:par>
                                <p:cTn id="162" presetID="42" presetClass="entr" presetSubtype="0" fill="hold" grpId="0" nodeType="withEffect">
                                  <p:stCondLst>
                                    <p:cond delay="0"/>
                                  </p:stCondLst>
                                  <p:childTnLst>
                                    <p:set>
                                      <p:cBhvr>
                                        <p:cTn id="163" dur="1" fill="hold">
                                          <p:stCondLst>
                                            <p:cond delay="0"/>
                                          </p:stCondLst>
                                        </p:cTn>
                                        <p:tgtEl>
                                          <p:spTgt spid="68"/>
                                        </p:tgtEl>
                                        <p:attrNameLst>
                                          <p:attrName>style.visibility</p:attrName>
                                        </p:attrNameLst>
                                      </p:cBhvr>
                                      <p:to>
                                        <p:strVal val="visible"/>
                                      </p:to>
                                    </p:set>
                                    <p:animEffect transition="in" filter="fade">
                                      <p:cBhvr>
                                        <p:cTn id="164" dur="1000"/>
                                        <p:tgtEl>
                                          <p:spTgt spid="68"/>
                                        </p:tgtEl>
                                      </p:cBhvr>
                                    </p:animEffect>
                                    <p:anim calcmode="lin" valueType="num">
                                      <p:cBhvr>
                                        <p:cTn id="165" dur="1000" fill="hold"/>
                                        <p:tgtEl>
                                          <p:spTgt spid="68"/>
                                        </p:tgtEl>
                                        <p:attrNameLst>
                                          <p:attrName>ppt_x</p:attrName>
                                        </p:attrNameLst>
                                      </p:cBhvr>
                                      <p:tavLst>
                                        <p:tav tm="0">
                                          <p:val>
                                            <p:strVal val="#ppt_x"/>
                                          </p:val>
                                        </p:tav>
                                        <p:tav tm="100000">
                                          <p:val>
                                            <p:strVal val="#ppt_x"/>
                                          </p:val>
                                        </p:tav>
                                      </p:tavLst>
                                    </p:anim>
                                    <p:anim calcmode="lin" valueType="num">
                                      <p:cBhvr>
                                        <p:cTn id="166" dur="1000" fill="hold"/>
                                        <p:tgtEl>
                                          <p:spTgt spid="6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build="p"/>
      <p:bldP spid="15" grpId="0"/>
      <p:bldP spid="2" grpId="0" animBg="1"/>
      <p:bldP spid="9" grpId="0" animBg="1"/>
      <p:bldP spid="10" grpId="0" animBg="1"/>
      <p:bldP spid="11" grpId="0" animBg="1"/>
      <p:bldP spid="12" grpId="0" animBg="1"/>
      <p:bldP spid="16" grpId="0"/>
      <p:bldP spid="24" grpId="0" animBg="1"/>
      <p:bldP spid="61" grpId="0"/>
      <p:bldP spid="62" grpId="0"/>
      <p:bldP spid="63" grpId="0"/>
      <p:bldP spid="64" grpId="0"/>
      <p:bldP spid="65" grpId="0"/>
      <p:bldP spid="66" grpId="0"/>
      <p:bldP spid="67" grpId="0"/>
      <p:bldP spid="68" grpId="0"/>
      <p:bldP spid="6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1659</TotalTime>
  <Words>8572</Words>
  <Application>Microsoft Office PowerPoint</Application>
  <PresentationFormat>Widescreen</PresentationFormat>
  <Paragraphs>1024</Paragraphs>
  <Slides>54</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54</vt:i4>
      </vt:variant>
    </vt:vector>
  </HeadingPairs>
  <TitlesOfParts>
    <vt:vector size="64" baseType="lpstr">
      <vt:lpstr>Arial</vt:lpstr>
      <vt:lpstr>Bernard MT Condensed</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455</cp:revision>
  <dcterms:created xsi:type="dcterms:W3CDTF">2016-09-28T22:08:47Z</dcterms:created>
  <dcterms:modified xsi:type="dcterms:W3CDTF">2018-10-09T22:16:13Z</dcterms:modified>
</cp:coreProperties>
</file>