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7" r:id="rId4"/>
    <p:sldId id="500" r:id="rId5"/>
    <p:sldId id="496" r:id="rId6"/>
    <p:sldId id="498" r:id="rId7"/>
    <p:sldId id="504" r:id="rId8"/>
    <p:sldId id="497" r:id="rId9"/>
    <p:sldId id="494" r:id="rId10"/>
    <p:sldId id="493" r:id="rId11"/>
    <p:sldId id="499" r:id="rId12"/>
    <p:sldId id="502" r:id="rId13"/>
    <p:sldId id="503" r:id="rId14"/>
    <p:sldId id="501"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1529" y="511850"/>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2008</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530</cp:revision>
  <dcterms:created xsi:type="dcterms:W3CDTF">2016-09-28T22:08:47Z</dcterms:created>
  <dcterms:modified xsi:type="dcterms:W3CDTF">2019-05-26T19:11:39Z</dcterms:modified>
</cp:coreProperties>
</file>