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76" r:id="rId3"/>
    <p:sldId id="559" r:id="rId4"/>
    <p:sldId id="554" r:id="rId5"/>
    <p:sldId id="555" r:id="rId6"/>
    <p:sldId id="556" r:id="rId7"/>
    <p:sldId id="557" r:id="rId8"/>
    <p:sldId id="560" r:id="rId9"/>
    <p:sldId id="562" r:id="rId10"/>
    <p:sldId id="558" r:id="rId11"/>
    <p:sldId id="561" r:id="rId12"/>
    <p:sldId id="563"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205605" y="4399239"/>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1977</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579</cp:revision>
  <dcterms:created xsi:type="dcterms:W3CDTF">2016-09-28T22:08:47Z</dcterms:created>
  <dcterms:modified xsi:type="dcterms:W3CDTF">2018-05-12T19:34:28Z</dcterms:modified>
</cp:coreProperties>
</file>