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878658"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178776" y="234663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2019-05-25T15:09:13Z</dcterms:modified>
</cp:coreProperties>
</file>