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998" r:id="rId3"/>
    <p:sldId id="1174" r:id="rId4"/>
    <p:sldId id="1425" r:id="rId5"/>
    <p:sldId id="1355" r:id="rId6"/>
    <p:sldId id="1339" r:id="rId7"/>
    <p:sldId id="1162"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27,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1941</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2019-05-21T15:53:10Z</dcterms:modified>
</cp:coreProperties>
</file>