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88" r:id="rId3"/>
    <p:sldId id="289" r:id="rId4"/>
    <p:sldId id="290" r:id="rId5"/>
    <p:sldId id="291" r:id="rId6"/>
    <p:sldId id="292" r:id="rId7"/>
    <p:sldId id="293" r:id="rId8"/>
    <p:sldId id="294" r:id="rId9"/>
    <p:sldId id="295" r:id="rId10"/>
    <p:sldId id="299" r:id="rId11"/>
    <p:sldId id="300" r:id="rId12"/>
    <p:sldId id="304" r:id="rId13"/>
    <p:sldId id="285" r:id="rId14"/>
    <p:sldId id="297" r:id="rId15"/>
    <p:sldId id="302" r:id="rId16"/>
    <p:sldId id="296" r:id="rId17"/>
    <p:sldId id="286" r:id="rId18"/>
    <p:sldId id="298" r:id="rId19"/>
    <p:sldId id="287" r:id="rId20"/>
    <p:sldId id="303" r:id="rId21"/>
    <p:sldId id="284" r:id="rId22"/>
    <p:sldId id="301" r:id="rId23"/>
    <p:sldId id="273" r:id="rId24"/>
    <p:sldId id="274" r:id="rId25"/>
    <p:sldId id="272" r:id="rId26"/>
    <p:sldId id="275" r:id="rId27"/>
    <p:sldId id="276" r:id="rId28"/>
    <p:sldId id="277" r:id="rId29"/>
    <p:sldId id="278" r:id="rId30"/>
    <p:sldId id="279" r:id="rId31"/>
    <p:sldId id="280" r:id="rId32"/>
    <p:sldId id="281" r:id="rId33"/>
    <p:sldId id="28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22A49"/>
    <a:srgbClr val="B5B5B5"/>
    <a:srgbClr val="62768F"/>
    <a:srgbClr val="2C3749"/>
    <a:srgbClr val="8397B1"/>
    <a:srgbClr val="EF342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222A49"/>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EF3425"/>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8397B1"/>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222A49"/>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10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6</a:t>
            </a:fld>
            <a:endParaRPr lang="en-US"/>
          </a:p>
        </p:txBody>
      </p:sp>
    </p:spTree>
    <p:extLst>
      <p:ext uri="{BB962C8B-B14F-4D97-AF65-F5344CB8AC3E}">
        <p14:creationId xmlns:p14="http://schemas.microsoft.com/office/powerpoint/2010/main" val="3685849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13738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69916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966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184373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84019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1090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0.jp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7.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4546B"/>
          </a:solidFill>
          <a:ln w="6350">
            <a:solidFill>
              <a:srgbClr val="B5B5B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06,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3425"/>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397B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546B"/>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4051"/>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7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2C374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EF3425">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EF342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397B1">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397B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44546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2C3749">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2C374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94875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974958" y="0"/>
            <a:ext cx="5217042" cy="6858001"/>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Candara" panose="020E0502030303020204" pitchFamily="34"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lumMod val="85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222A49"/>
                </a:solidFill>
                <a:latin typeface="Candara" panose="020E0502030303020204" pitchFamily="34" charset="0"/>
              </a:rPr>
              <a:t>Lorem ipsum dolor sit amet, consectetur adipiscing elit, sed do eiusmod tempor incididunt ut labore et dolore magna aliqua.</a:t>
            </a:r>
          </a:p>
        </p:txBody>
      </p:sp>
      <p:pic>
        <p:nvPicPr>
          <p:cNvPr id="19" name="Picture 1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83488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43"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8397B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62768F"/>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833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solidFill>
              <a:schemeClr val="bg1">
                <a:alpha val="5000"/>
              </a:schemeClr>
            </a:solidFill>
          </p:spPr>
          <p:txBody>
            <a:bodyPr wrap="square" rtlCol="0">
              <a:spAutoFit/>
            </a:bodyPr>
            <a:lstStyle/>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solidFill>
              <a:schemeClr val="bg1">
                <a:alpha val="1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13527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397B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333E50"/>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EF3425"/>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44546B"/>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8397B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BFBF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35%</a:t>
              </a:r>
            </a:p>
          </p:txBody>
        </p:sp>
        <p:cxnSp>
          <p:nvCxnSpPr>
            <p:cNvPr id="66" name="Straight Connector 65"/>
            <p:cNvCxnSpPr/>
            <p:nvPr/>
          </p:nvCxnSpPr>
          <p:spPr>
            <a:xfrm>
              <a:off x="8262665" y="91635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175" name="Straight Connector 174"/>
            <p:cNvCxnSpPr/>
            <p:nvPr/>
          </p:nvCxnSpPr>
          <p:spPr>
            <a:xfrm>
              <a:off x="312616" y="1521807"/>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33E5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80%</a:t>
              </a:r>
            </a:p>
          </p:txBody>
        </p:sp>
        <p:cxnSp>
          <p:nvCxnSpPr>
            <p:cNvPr id="201" name="Straight Connector 200"/>
            <p:cNvCxnSpPr/>
            <p:nvPr/>
          </p:nvCxnSpPr>
          <p:spPr>
            <a:xfrm>
              <a:off x="301414" y="347726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397B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45%</a:t>
              </a:r>
            </a:p>
          </p:txBody>
        </p:sp>
        <p:cxnSp>
          <p:nvCxnSpPr>
            <p:cNvPr id="227" name="Straight Connector 226"/>
            <p:cNvCxnSpPr/>
            <p:nvPr/>
          </p:nvCxnSpPr>
          <p:spPr>
            <a:xfrm>
              <a:off x="1332176" y="5448963"/>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BFBFB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55%</a:t>
              </a:r>
            </a:p>
          </p:txBody>
        </p:sp>
        <p:cxnSp>
          <p:nvCxnSpPr>
            <p:cNvPr id="253" name="Straight Connector 252"/>
            <p:cNvCxnSpPr/>
            <p:nvPr/>
          </p:nvCxnSpPr>
          <p:spPr>
            <a:xfrm>
              <a:off x="7262262" y="5557281"/>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solidFill>
                  <a:latin typeface="Candara" panose="020E0502030303020204" pitchFamily="34" charset="0"/>
                </a:rPr>
                <a:t>Lorem Ipsum Dolor – 25%</a:t>
              </a:r>
            </a:p>
          </p:txBody>
        </p:sp>
        <p:cxnSp>
          <p:nvCxnSpPr>
            <p:cNvPr id="279" name="Straight Connector 278"/>
            <p:cNvCxnSpPr/>
            <p:nvPr/>
          </p:nvCxnSpPr>
          <p:spPr>
            <a:xfrm>
              <a:off x="8274467" y="2780225"/>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spTree>
    <p:extLst>
      <p:ext uri="{BB962C8B-B14F-4D97-AF65-F5344CB8AC3E}">
        <p14:creationId xmlns:p14="http://schemas.microsoft.com/office/powerpoint/2010/main" val="30958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500"/>
                                        <p:tgtEl>
                                          <p:spTgt spid="16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50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00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50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00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50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00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50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00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50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00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50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00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50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00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50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00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0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2">
                      <a:lumMod val="10000"/>
                    </a:schemeClr>
                  </a:solidFill>
                  <a:latin typeface="Candara" panose="020E0502030303020204" pitchFamily="34" charset="0"/>
                </a:rPr>
                <a:t>Lorem Ipsum Dolor</a:t>
              </a:r>
            </a:p>
          </p:txBody>
        </p:sp>
      </p:gr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98096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148530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2C3749"/>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11301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556366" y="990725"/>
            <a:ext cx="2463851" cy="2452480"/>
            <a:chOff x="1052123" y="726317"/>
            <a:chExt cx="2463851" cy="2452480"/>
          </a:xfrm>
        </p:grpSpPr>
        <p:sp>
          <p:nvSpPr>
            <p:cNvPr id="2" name="Oval 1"/>
            <p:cNvSpPr/>
            <p:nvPr/>
          </p:nvSpPr>
          <p:spPr>
            <a:xfrm>
              <a:off x="1063494" y="726317"/>
              <a:ext cx="2452480" cy="245248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2582590" y="817256"/>
            <a:ext cx="2418151" cy="2418150"/>
            <a:chOff x="3078347" y="552848"/>
            <a:chExt cx="2418151" cy="2418150"/>
          </a:xfrm>
        </p:grpSpPr>
        <p:sp>
          <p:nvSpPr>
            <p:cNvPr id="4" name="Oval 3"/>
            <p:cNvSpPr/>
            <p:nvPr/>
          </p:nvSpPr>
          <p:spPr>
            <a:xfrm>
              <a:off x="3078347" y="552848"/>
              <a:ext cx="2418151" cy="241815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2" name="Group 11"/>
          <p:cNvGrpSpPr/>
          <p:nvPr/>
        </p:nvGrpSpPr>
        <p:grpSpPr>
          <a:xfrm>
            <a:off x="1085726" y="2608026"/>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2947661" y="2565220"/>
            <a:ext cx="3853761" cy="3853760"/>
            <a:chOff x="3002738" y="2576237"/>
            <a:chExt cx="3853761" cy="3853760"/>
          </a:xfrm>
        </p:grpSpPr>
        <p:sp>
          <p:nvSpPr>
            <p:cNvPr id="3" name="Oval 2"/>
            <p:cNvSpPr/>
            <p:nvPr/>
          </p:nvSpPr>
          <p:spPr>
            <a:xfrm>
              <a:off x="3002738" y="2576237"/>
              <a:ext cx="3853761" cy="3853760"/>
            </a:xfrm>
            <a:prstGeom prst="ellipse">
              <a:avLst/>
            </a:prstGeom>
            <a:solidFill>
              <a:srgbClr val="333E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solidFill>
                <a:schemeClr val="bg1">
                  <a:alpha val="2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dirty="0">
                    <a:solidFill>
                      <a:schemeClr val="bg2">
                        <a:lumMod val="10000"/>
                      </a:schemeClr>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1915303" y="472090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444293" y="2200431"/>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336202" y="817256"/>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629082" y="3089415"/>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567606" y="1369875"/>
            <a:ext cx="3657600" cy="1164513"/>
            <a:chOff x="5375651" y="1875198"/>
            <a:chExt cx="6419088" cy="947379"/>
          </a:xfrm>
        </p:grpSpPr>
        <p:sp>
          <p:nvSpPr>
            <p:cNvPr id="29" name="TextBox 28"/>
            <p:cNvSpPr txBox="1"/>
            <p:nvPr/>
          </p:nvSpPr>
          <p:spPr>
            <a:xfrm>
              <a:off x="5375651" y="2221644"/>
              <a:ext cx="6419088" cy="60093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75198"/>
              <a:ext cx="3209544" cy="29756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#1</a:t>
              </a:r>
            </a:p>
          </p:txBody>
        </p:sp>
      </p:grpSp>
      <p:grpSp>
        <p:nvGrpSpPr>
          <p:cNvPr id="31" name="Group 30"/>
          <p:cNvGrpSpPr/>
          <p:nvPr/>
        </p:nvGrpSpPr>
        <p:grpSpPr>
          <a:xfrm>
            <a:off x="7567606" y="2668209"/>
            <a:ext cx="3657600" cy="1120961"/>
            <a:chOff x="5375651" y="1839346"/>
            <a:chExt cx="6419088" cy="1120961"/>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#2</a:t>
              </a:r>
            </a:p>
          </p:txBody>
        </p:sp>
      </p:grpSp>
      <p:grpSp>
        <p:nvGrpSpPr>
          <p:cNvPr id="34" name="Group 33"/>
          <p:cNvGrpSpPr/>
          <p:nvPr/>
        </p:nvGrpSpPr>
        <p:grpSpPr>
          <a:xfrm>
            <a:off x="7567606" y="3925259"/>
            <a:ext cx="3657600" cy="1120961"/>
            <a:chOff x="5375651" y="1839346"/>
            <a:chExt cx="6419088" cy="1120961"/>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#3</a:t>
              </a:r>
            </a:p>
          </p:txBody>
        </p:sp>
      </p:grpSp>
      <p:grpSp>
        <p:nvGrpSpPr>
          <p:cNvPr id="37" name="Group 36"/>
          <p:cNvGrpSpPr/>
          <p:nvPr/>
        </p:nvGrpSpPr>
        <p:grpSpPr>
          <a:xfrm>
            <a:off x="7567606" y="5183515"/>
            <a:ext cx="3657600" cy="1120961"/>
            <a:chOff x="5375651" y="1839346"/>
            <a:chExt cx="6419088" cy="1120961"/>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Candara" panose="020E0502030303020204" pitchFamily="34" charset="0"/>
                </a:rPr>
                <a:t>STEP #4</a:t>
              </a:r>
            </a:p>
          </p:txBody>
        </p:sp>
      </p:grpSp>
      <p:sp>
        <p:nvSpPr>
          <p:cNvPr id="20" name="Oval 19"/>
          <p:cNvSpPr/>
          <p:nvPr/>
        </p:nvSpPr>
        <p:spPr>
          <a:xfrm>
            <a:off x="2943189" y="282830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3341511"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6" name="TextBox 4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876106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475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25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955822" y="541867"/>
            <a:ext cx="2856089" cy="413173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877710" y="541867"/>
            <a:ext cx="3750734" cy="1169551"/>
          </a:xfrm>
          <a:prstGeom prst="rect">
            <a:avLst/>
          </a:prstGeom>
          <a:noFill/>
        </p:spPr>
        <p:txBody>
          <a:bodyPr wrap="square" rtlCol="0">
            <a:spAutoFit/>
          </a:bodyPr>
          <a:lstStyle/>
          <a:p>
            <a:r>
              <a:rPr lang="en-US" sz="4400" dirty="0">
                <a:solidFill>
                  <a:schemeClr val="bg1"/>
                </a:solidFill>
                <a:latin typeface="Candara" panose="020E0502030303020204" pitchFamily="34" charset="0"/>
              </a:rPr>
              <a:t>LOREM IPSUM</a:t>
            </a:r>
          </a:p>
          <a:p>
            <a:endParaRPr lang="en-US" sz="800" dirty="0">
              <a:latin typeface="Candara" panose="020E0502030303020204" pitchFamily="34" charset="0"/>
            </a:endParaRPr>
          </a:p>
          <a:p>
            <a:r>
              <a:rPr lang="en-US" dirty="0">
                <a:solidFill>
                  <a:srgbClr val="BFBFBF"/>
                </a:solidFill>
                <a:latin typeface="Candara" panose="020E0502030303020204" pitchFamily="34" charset="0"/>
              </a:rPr>
              <a:t>Subtitle Goes Here</a:t>
            </a:r>
          </a:p>
        </p:txBody>
      </p:sp>
      <p:sp>
        <p:nvSpPr>
          <p:cNvPr id="7" name="TextBox 6"/>
          <p:cNvSpPr txBox="1"/>
          <p:nvPr/>
        </p:nvSpPr>
        <p:spPr>
          <a:xfrm>
            <a:off x="877710" y="1991789"/>
            <a:ext cx="357011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0" y="915188"/>
            <a:ext cx="3570111"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3905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62768F"/>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8397B1"/>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B5B5B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EF3425"/>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chemeClr val="bg1">
              <a:lumMod val="5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20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a:t>
            </a:r>
            <a:endParaRPr lang="en-US" sz="300" b="1" dirty="0">
              <a:solidFill>
                <a:srgbClr val="EF342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B5B5B5"/>
                </a:solidFill>
                <a:latin typeface="Candara" panose="020E0502030303020204" pitchFamily="34" charset="0"/>
              </a:rPr>
              <a:t>LOREM IPSUM</a:t>
            </a:r>
            <a:endParaRPr lang="en-US" sz="300" b="1" dirty="0">
              <a:solidFill>
                <a:srgbClr val="B5B5B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a:t>
            </a:r>
            <a:endParaRPr lang="en-US" sz="300" b="1" dirty="0">
              <a:solidFill>
                <a:srgbClr val="8397B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 IPSUM</a:t>
            </a:r>
            <a:endParaRPr lang="en-US" sz="300" b="1" dirty="0">
              <a:solidFill>
                <a:srgbClr val="62768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37446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2C3749"/>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5B5B5"/>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C3749"/>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5882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974"/>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55167" y="2806329"/>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63887"/>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36415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463"/>
            <a:ext cx="731520" cy="73152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EF342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8397B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B5B5B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36415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62768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44546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chemeClr val="bg1">
                    <a:lumMod val="75000"/>
                  </a:schemeClr>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chemeClr val="bg1">
                    <a:lumMod val="7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98168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44546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222A49"/>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62768F"/>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222A49"/>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B5B5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222A49"/>
          </a:solidFill>
          <a:ln w="381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342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222A49"/>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8397B1"/>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222A49"/>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chemeClr val="accent5"/>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2873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rgbClr val="768AA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chemeClr val="bg1">
                    <a:lumMod val="65000"/>
                  </a:schemeClr>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5661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EF3425"/>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EF342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8397B1"/>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8397B1"/>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62768F"/>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62768F"/>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2C3749"/>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2C3749"/>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5B5B5"/>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9215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1436</TotalTime>
  <Words>5008</Words>
  <Application>Microsoft Office PowerPoint</Application>
  <PresentationFormat>Widescreen</PresentationFormat>
  <Paragraphs>375</Paragraphs>
  <Slides>33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353</cp:revision>
  <dcterms:created xsi:type="dcterms:W3CDTF">2016-09-28T22:08:47Z</dcterms:created>
  <dcterms:modified xsi:type="dcterms:W3CDTF">2016-11-07T01:10:50Z</dcterms:modified>
</cp:coreProperties>
</file>