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D2D2FF"/>
    <a:srgbClr val="E1E1FF"/>
    <a:srgbClr val="EF9D27"/>
    <a:srgbClr val="189A80"/>
    <a:srgbClr val="34738D"/>
    <a:srgbClr val="4C4F54"/>
    <a:srgbClr val="D34132"/>
    <a:srgbClr val="56595E"/>
    <a:srgbClr val="D1D1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20" y="462"/>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CDCDC">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18049" y="4303305"/>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18, 2021</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599</cp:revision>
  <dcterms:created xsi:type="dcterms:W3CDTF">2016-09-28T22:08:47Z</dcterms:created>
  <dcterms:modified xsi:type="dcterms:W3CDTF">2019-01-27T18:19:13Z</dcterms:modified>
</cp:coreProperties>
</file>