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47213" y="4137335"/>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2129</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Bernard MT Condensed</vt:lpstr>
      <vt:lpstr>Calibri</vt:lpstr>
      <vt:lpstr>Calibri Light</vt:lpstr>
      <vt:lpstr>Candara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529</cp:revision>
  <dcterms:created xsi:type="dcterms:W3CDTF">2016-09-28T22:08:47Z</dcterms:created>
  <dcterms:modified xsi:type="dcterms:W3CDTF">2019-08-11T19:46:06Z</dcterms:modified>
</cp:coreProperties>
</file>