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36240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610136"/>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2018-12-31T18:23:36Z</dcterms:modified>
</cp:coreProperties>
</file>