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3460</TotalTime>
  <Words>3497</Words>
  <Application>Microsoft Office PowerPoint</Application>
  <PresentationFormat>Widescreen</PresentationFormat>
  <Paragraphs>315</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414</cp:revision>
  <dcterms:created xsi:type="dcterms:W3CDTF">2015-12-31T02:20:12Z</dcterms:created>
  <dcterms:modified xsi:type="dcterms:W3CDTF">2016-10-08T23:33:48Z</dcterms:modified>
</cp:coreProperties>
</file>