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4" r:id="rId3"/>
    <p:sldId id="455" r:id="rId4"/>
    <p:sldId id="456" r:id="rId5"/>
    <p:sldId id="457" r:id="rId6"/>
    <p:sldId id="459" r:id="rId7"/>
    <p:sldId id="458"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7A7A"/>
    <a:srgbClr val="FE4A1E"/>
    <a:srgbClr val="5C9AD3"/>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90" y="88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212584" y="416892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26,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1956</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479</cp:revision>
  <dcterms:created xsi:type="dcterms:W3CDTF">2016-09-28T22:08:47Z</dcterms:created>
  <dcterms:modified xsi:type="dcterms:W3CDTF">2017-03-27T04:51:01Z</dcterms:modified>
</cp:coreProperties>
</file>