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1892" r:id="rId2"/>
    <p:sldId id="1934" r:id="rId3"/>
    <p:sldId id="1933" r:id="rId4"/>
    <p:sldId id="1764" r:id="rId5"/>
    <p:sldId id="1865" r:id="rId6"/>
    <p:sldId id="1945" r:id="rId7"/>
    <p:sldId id="1822" r:id="rId8"/>
    <p:sldId id="1944" r:id="rId9"/>
    <p:sldId id="1772" r:id="rId10"/>
    <p:sldId id="1941" r:id="rId11"/>
    <p:sldId id="1946" r:id="rId12"/>
    <p:sldId id="1779" r:id="rId13"/>
    <p:sldId id="1546" r:id="rId14"/>
    <p:sldId id="308" r:id="rId15"/>
    <p:sldId id="1948" r:id="rId16"/>
    <p:sldId id="1258" r:id="rId17"/>
    <p:sldId id="1741" r:id="rId18"/>
    <p:sldId id="1256" r:id="rId19"/>
    <p:sldId id="1935" r:id="rId20"/>
    <p:sldId id="1936" r:id="rId21"/>
    <p:sldId id="1937" r:id="rId22"/>
    <p:sldId id="1938" r:id="rId23"/>
    <p:sldId id="1939" r:id="rId24"/>
    <p:sldId id="922" r:id="rId25"/>
    <p:sldId id="1919" r:id="rId26"/>
    <p:sldId id="1916" r:id="rId27"/>
    <p:sldId id="540" r:id="rId28"/>
    <p:sldId id="1920" r:id="rId29"/>
    <p:sldId id="1921" r:id="rId30"/>
    <p:sldId id="1768" r:id="rId31"/>
    <p:sldId id="1922" r:id="rId32"/>
    <p:sldId id="1238" r:id="rId33"/>
    <p:sldId id="1884" r:id="rId34"/>
    <p:sldId id="1923" r:id="rId35"/>
    <p:sldId id="1175" r:id="rId36"/>
    <p:sldId id="1898" r:id="rId37"/>
    <p:sldId id="1905" r:id="rId38"/>
    <p:sldId id="341" r:id="rId39"/>
    <p:sldId id="1522" r:id="rId40"/>
    <p:sldId id="1457" r:id="rId41"/>
    <p:sldId id="1906" r:id="rId42"/>
    <p:sldId id="1907" r:id="rId43"/>
    <p:sldId id="1771" r:id="rId44"/>
    <p:sldId id="1894" r:id="rId45"/>
    <p:sldId id="1749" r:id="rId46"/>
    <p:sldId id="1896" r:id="rId47"/>
    <p:sldId id="1909" r:id="rId48"/>
    <p:sldId id="1766" r:id="rId49"/>
    <p:sldId id="1886" r:id="rId50"/>
    <p:sldId id="1710" r:id="rId51"/>
    <p:sldId id="1950" r:id="rId52"/>
    <p:sldId id="1951" r:id="rId53"/>
    <p:sldId id="1769" r:id="rId54"/>
    <p:sldId id="1895" r:id="rId55"/>
    <p:sldId id="1789" r:id="rId56"/>
    <p:sldId id="1783" r:id="rId57"/>
    <p:sldId id="1573" r:id="rId58"/>
    <p:sldId id="1887" r:id="rId59"/>
    <p:sldId id="1019" r:id="rId60"/>
    <p:sldId id="752" r:id="rId61"/>
    <p:sldId id="734" r:id="rId62"/>
    <p:sldId id="735" r:id="rId63"/>
    <p:sldId id="616" r:id="rId64"/>
    <p:sldId id="592" r:id="rId65"/>
    <p:sldId id="593" r:id="rId66"/>
    <p:sldId id="542" r:id="rId67"/>
    <p:sldId id="512" r:id="rId68"/>
    <p:sldId id="466" r:id="rId69"/>
    <p:sldId id="391" r:id="rId70"/>
    <p:sldId id="362" r:id="rId71"/>
    <p:sldId id="359" r:id="rId72"/>
    <p:sldId id="551" r:id="rId73"/>
    <p:sldId id="1947" r:id="rId74"/>
    <p:sldId id="1554" r:id="rId75"/>
    <p:sldId id="1237" r:id="rId76"/>
    <p:sldId id="474" r:id="rId77"/>
    <p:sldId id="1013" r:id="rId78"/>
    <p:sldId id="1475" r:id="rId79"/>
    <p:sldId id="588" r:id="rId80"/>
    <p:sldId id="1825" r:id="rId81"/>
    <p:sldId id="1949" r:id="rId82"/>
    <p:sldId id="470" r:id="rId83"/>
    <p:sldId id="1803" r:id="rId84"/>
    <p:sldId id="626" r:id="rId85"/>
    <p:sldId id="351" r:id="rId86"/>
    <p:sldId id="999" r:id="rId87"/>
    <p:sldId id="355" r:id="rId88"/>
    <p:sldId id="356" r:id="rId89"/>
    <p:sldId id="357" r:id="rId90"/>
    <p:sldId id="358" r:id="rId91"/>
    <p:sldId id="459" r:id="rId92"/>
    <p:sldId id="505" r:id="rId93"/>
    <p:sldId id="360" r:id="rId94"/>
    <p:sldId id="1464"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FE4A1E"/>
    <a:srgbClr val="5C9AD3"/>
    <a:srgbClr val="3A3B3B"/>
    <a:srgbClr val="FFFFFF"/>
    <a:srgbClr val="44546A"/>
    <a:srgbClr val="5C99D1"/>
    <a:srgbClr val="FD4A1E"/>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14"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E4A1E"/>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5C9AD3"/>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5C9AD3"/>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E55-437E-9439-F45443480EB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E55-437E-9439-F45443480EB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2E55-437E-9439-F45443480EB5}"/>
              </c:ext>
            </c:extLst>
          </c:dPt>
          <c:dPt>
            <c:idx val="3"/>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6-2E55-437E-9439-F45443480EB5}"/>
              </c:ext>
            </c:extLst>
          </c:dPt>
          <c:dPt>
            <c:idx val="4"/>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2E55-437E-9439-F45443480EB5}"/>
              </c:ext>
            </c:extLst>
          </c:dPt>
          <c:dPt>
            <c:idx val="5"/>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8-2E55-437E-9439-F45443480EB5}"/>
              </c:ext>
            </c:extLst>
          </c:dPt>
          <c:dPt>
            <c:idx val="6"/>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2E55-437E-9439-F45443480EB5}"/>
              </c:ext>
            </c:extLst>
          </c:dPt>
          <c:dPt>
            <c:idx val="7"/>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A-2E55-437E-9439-F45443480EB5}"/>
              </c:ext>
            </c:extLst>
          </c:dPt>
          <c:dPt>
            <c:idx val="8"/>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2E55-437E-9439-F45443480EB5}"/>
              </c:ext>
            </c:extLst>
          </c:dPt>
          <c:dPt>
            <c:idx val="9"/>
            <c:bubble3D val="0"/>
            <c:spPr>
              <a:solidFill>
                <a:srgbClr val="44546B"/>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C-2E55-437E-9439-F45443480EB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2E55-437E-9439-F45443480EB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E11-4E8D-9A3A-FFA5ACF9142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E11-4E8D-9A3A-FFA5ACF9142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E11-4E8D-9A3A-FFA5ACF9142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E11-4E8D-9A3A-FFA5ACF91420}"/>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E11-4E8D-9A3A-FFA5ACF91420}"/>
              </c:ext>
            </c:extLst>
          </c:dPt>
          <c:dPt>
            <c:idx val="5"/>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E11-4E8D-9A3A-FFA5ACF91420}"/>
              </c:ext>
            </c:extLst>
          </c:dPt>
          <c:dPt>
            <c:idx val="6"/>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E11-4E8D-9A3A-FFA5ACF91420}"/>
              </c:ext>
            </c:extLst>
          </c:dPt>
          <c:dPt>
            <c:idx val="7"/>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E11-4E8D-9A3A-FFA5ACF91420}"/>
              </c:ext>
            </c:extLst>
          </c:dPt>
          <c:dPt>
            <c:idx val="8"/>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E11-4E8D-9A3A-FFA5ACF91420}"/>
              </c:ext>
            </c:extLst>
          </c:dPt>
          <c:dPt>
            <c:idx val="9"/>
            <c:bubble3D val="0"/>
            <c:spPr>
              <a:solidFill>
                <a:srgbClr val="5C9AD3"/>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E11-4E8D-9A3A-FFA5ACF9142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E11-4E8D-9A3A-FFA5ACF9142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3ED-42F8-8739-DA64713BA9F3}"/>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3ED-42F8-8739-DA64713BA9F3}"/>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3ED-42F8-8739-DA64713BA9F3}"/>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3ED-42F8-8739-DA64713BA9F3}"/>
              </c:ext>
            </c:extLst>
          </c:dPt>
          <c:dPt>
            <c:idx val="4"/>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3ED-42F8-8739-DA64713BA9F3}"/>
              </c:ext>
            </c:extLst>
          </c:dPt>
          <c:dPt>
            <c:idx val="5"/>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3ED-42F8-8739-DA64713BA9F3}"/>
              </c:ext>
            </c:extLst>
          </c:dPt>
          <c:dPt>
            <c:idx val="6"/>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3ED-42F8-8739-DA64713BA9F3}"/>
              </c:ext>
            </c:extLst>
          </c:dPt>
          <c:dPt>
            <c:idx val="7"/>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3ED-42F8-8739-DA64713BA9F3}"/>
              </c:ext>
            </c:extLst>
          </c:dPt>
          <c:dPt>
            <c:idx val="8"/>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3ED-42F8-8739-DA64713BA9F3}"/>
              </c:ext>
            </c:extLst>
          </c:dPt>
          <c:dPt>
            <c:idx val="9"/>
            <c:bubble3D val="0"/>
            <c:spPr>
              <a:solidFill>
                <a:srgbClr val="FE4A1E"/>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3ED-42F8-8739-DA64713BA9F3}"/>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3ED-42F8-8739-DA64713BA9F3}"/>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6703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9610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50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7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9936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54714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77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2" r:id="rId15"/>
    <p:sldLayoutId id="2147483693" r:id="rId16"/>
    <p:sldLayoutId id="2147483694" r:id="rId17"/>
    <p:sldLayoutId id="2147483695" r:id="rId18"/>
    <p:sldLayoutId id="2147483696" r:id="rId19"/>
    <p:sldLayoutId id="214748369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16.sv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8.svg"/><Relationship Id="rId4" Type="http://schemas.openxmlformats.org/officeDocument/2006/relationships/image" Target="../media/image32.svg"/><Relationship Id="rId9" Type="http://schemas.openxmlformats.org/officeDocument/2006/relationships/image" Target="../media/image7.png"/><Relationship Id="rId14" Type="http://schemas.openxmlformats.org/officeDocument/2006/relationships/image" Target="../media/image12.svg"/></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png"/><Relationship Id="rId7" Type="http://schemas.openxmlformats.org/officeDocument/2006/relationships/image" Target="../media/image4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33.png"/><Relationship Id="rId12" Type="http://schemas.openxmlformats.org/officeDocument/2006/relationships/image" Target="../media/image5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9.png"/><Relationship Id="rId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6.svg"/><Relationship Id="rId9" Type="http://schemas.openxmlformats.org/officeDocument/2006/relationships/image" Target="../media/image31.png"/><Relationship Id="rId14" Type="http://schemas.openxmlformats.org/officeDocument/2006/relationships/image" Target="../media/image52.svg"/></Relationships>
</file>

<file path=ppt/slides/_rels/slide4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56.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image" Target="../media/image58.svg"/><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7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2.jpg"/></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3.jpg"/><Relationship Id="rId4" Type="http://schemas.openxmlformats.org/officeDocument/2006/relationships/image" Target="../media/image4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5.jpg"/><Relationship Id="rId4" Type="http://schemas.openxmlformats.org/officeDocument/2006/relationships/image" Target="../media/image56.jpg"/></Relationships>
</file>

<file path=ppt/slides/_rels/slide8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3.jpg"/><Relationship Id="rId4" Type="http://schemas.openxmlformats.org/officeDocument/2006/relationships/image" Target="../media/image44.jpg"/></Relationships>
</file>

<file path=ppt/slides/_rels/slide8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44.jpg"/></Relationships>
</file>

<file path=ppt/slides/_rels/slide8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7.jpg"/><Relationship Id="rId5" Type="http://schemas.openxmlformats.org/officeDocument/2006/relationships/image" Target="../media/image43.jpg"/><Relationship Id="rId4" Type="http://schemas.openxmlformats.org/officeDocument/2006/relationships/image" Target="../media/image14.jpg"/></Relationships>
</file>

<file path=ppt/slides/_rels/slide8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hyperlink" Target="http://powerpoint.sage-fox.com/" TargetMode="External"/><Relationship Id="rId4" Type="http://schemas.openxmlformats.org/officeDocument/2006/relationships/image" Target="../media/image56.jpg"/></Relationships>
</file>

<file path=ppt/slides/_rels/slide8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8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55.jpg"/></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0A48CA-3793-40DA-A339-F7EB9291C716}"/>
              </a:ext>
            </a:extLst>
          </p:cNvPr>
          <p:cNvGrpSpPr/>
          <p:nvPr/>
        </p:nvGrpSpPr>
        <p:grpSpPr>
          <a:xfrm>
            <a:off x="0" y="2755490"/>
            <a:ext cx="12192000" cy="1447800"/>
            <a:chOff x="0" y="2190362"/>
            <a:chExt cx="12192000" cy="1447800"/>
          </a:xfrm>
        </p:grpSpPr>
        <p:sp>
          <p:nvSpPr>
            <p:cNvPr id="23" name="Rectangle 22">
              <a:extLst>
                <a:ext uri="{FF2B5EF4-FFF2-40B4-BE49-F238E27FC236}">
                  <a16:creationId xmlns:a16="http://schemas.microsoft.com/office/drawing/2014/main" id="{340EDFD7-D683-47B9-B083-01817B61C324}"/>
                </a:ext>
              </a:extLst>
            </p:cNvPr>
            <p:cNvSpPr/>
            <p:nvPr/>
          </p:nvSpPr>
          <p:spPr>
            <a:xfrm rot="16200000">
              <a:off x="5372100" y="-3181738"/>
              <a:ext cx="1447800" cy="12192000"/>
            </a:xfrm>
            <a:prstGeom prst="rect">
              <a:avLst/>
            </a:prstGeom>
            <a:gradFill>
              <a:gsLst>
                <a:gs pos="50000">
                  <a:schemeClr val="tx1">
                    <a:alpha val="50000"/>
                  </a:schemeClr>
                </a:gs>
                <a:gs pos="86000">
                  <a:schemeClr val="tx1">
                    <a:alpha val="25000"/>
                  </a:schemeClr>
                </a:gs>
                <a:gs pos="70000">
                  <a:schemeClr val="tx1">
                    <a:alpha val="40000"/>
                  </a:schemeClr>
                </a:gs>
                <a:gs pos="100000">
                  <a:schemeClr val="tx1">
                    <a:alpha val="1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06B65D4-AC26-4F64-9BE7-DC8A8EACF4CF}"/>
                </a:ext>
              </a:extLst>
            </p:cNvPr>
            <p:cNvGrpSpPr/>
            <p:nvPr/>
          </p:nvGrpSpPr>
          <p:grpSpPr>
            <a:xfrm>
              <a:off x="457200" y="2286000"/>
              <a:ext cx="8321040" cy="1291721"/>
              <a:chOff x="457200" y="2286000"/>
              <a:chExt cx="8321040" cy="1291721"/>
            </a:xfrm>
          </p:grpSpPr>
          <p:sp>
            <p:nvSpPr>
              <p:cNvPr id="25" name="Заголовок 1">
                <a:extLst>
                  <a:ext uri="{FF2B5EF4-FFF2-40B4-BE49-F238E27FC236}">
                    <a16:creationId xmlns:a16="http://schemas.microsoft.com/office/drawing/2014/main" id="{2C201D03-C915-4891-8B22-B0D6E81272D4}"/>
                  </a:ext>
                </a:extLst>
              </p:cNvPr>
              <p:cNvSpPr txBox="1">
                <a:spLocks/>
              </p:cNvSpPr>
              <p:nvPr/>
            </p:nvSpPr>
            <p:spPr>
              <a:xfrm>
                <a:off x="457200" y="2286000"/>
                <a:ext cx="6249401" cy="64008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26" name="Заголовок 1">
                <a:extLst>
                  <a:ext uri="{FF2B5EF4-FFF2-40B4-BE49-F238E27FC236}">
                    <a16:creationId xmlns:a16="http://schemas.microsoft.com/office/drawing/2014/main" id="{C4861942-F9BD-41C2-AC51-63F71ABA9F01}"/>
                  </a:ext>
                </a:extLst>
              </p:cNvPr>
              <p:cNvSpPr txBox="1">
                <a:spLocks/>
              </p:cNvSpPr>
              <p:nvPr/>
            </p:nvSpPr>
            <p:spPr>
              <a:xfrm>
                <a:off x="457200" y="2926080"/>
                <a:ext cx="5356630" cy="285326"/>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1800" dirty="0">
                    <a:solidFill>
                      <a:schemeClr val="bg1"/>
                    </a:solidFill>
                    <a:latin typeface="Candara" panose="020E0502030303020204" pitchFamily="34" charset="0"/>
                  </a:rPr>
                  <a:t>Presentation Subtitle</a:t>
                </a:r>
                <a:endParaRPr lang="ru-RU" sz="1800" dirty="0">
                  <a:solidFill>
                    <a:schemeClr val="bg1"/>
                  </a:solidFill>
                  <a:latin typeface="Candara" panose="020E0502030303020204" pitchFamily="34" charset="0"/>
                </a:endParaRPr>
              </a:p>
            </p:txBody>
          </p:sp>
          <p:sp>
            <p:nvSpPr>
              <p:cNvPr id="28" name="TextBox 27">
                <a:hlinkClick r:id="rId3"/>
                <a:extLst>
                  <a:ext uri="{FF2B5EF4-FFF2-40B4-BE49-F238E27FC236}">
                    <a16:creationId xmlns:a16="http://schemas.microsoft.com/office/drawing/2014/main" id="{A446424B-8C3D-48BA-A563-16BC72147EF4}"/>
                  </a:ext>
                </a:extLst>
              </p:cNvPr>
              <p:cNvSpPr txBox="1">
                <a:spLocks noChangeAspect="1"/>
              </p:cNvSpPr>
              <p:nvPr/>
            </p:nvSpPr>
            <p:spPr>
              <a:xfrm>
                <a:off x="6035040" y="3269944"/>
                <a:ext cx="2743200" cy="307777"/>
              </a:xfrm>
              <a:prstGeom prst="rect">
                <a:avLst/>
              </a:prstGeom>
              <a:noFill/>
              <a:effectLst/>
            </p:spPr>
            <p:txBody>
              <a:bodyPr wrap="square" rtlCol="0" anchor="ctr" anchorCtr="1">
                <a:spAutoFit/>
              </a:bodyPr>
              <a:lstStyle/>
              <a:p>
                <a:pPr algn="r"/>
                <a:r>
                  <a:rPr lang="en-US" sz="1400" i="1" dirty="0">
                    <a:solidFill>
                      <a:schemeClr val="bg1"/>
                    </a:solidFill>
                    <a:latin typeface="Candara" panose="020E0502030303020204" pitchFamily="34" charset="0"/>
                    <a:cs typeface="Estrangelo Edessa" panose="03080600000000000000" pitchFamily="66" charset="0"/>
                  </a:rPr>
                  <a:t>By James Sager – Nov 03, 2022</a:t>
                </a:r>
              </a:p>
            </p:txBody>
          </p:sp>
        </p:grpSp>
      </p:grpSp>
      <p:grpSp>
        <p:nvGrpSpPr>
          <p:cNvPr id="32" name="Group 31">
            <a:extLst>
              <a:ext uri="{FF2B5EF4-FFF2-40B4-BE49-F238E27FC236}">
                <a16:creationId xmlns:a16="http://schemas.microsoft.com/office/drawing/2014/main" id="{EFC22914-DAD5-445B-9F83-5CCD3B25799F}"/>
              </a:ext>
            </a:extLst>
          </p:cNvPr>
          <p:cNvGrpSpPr/>
          <p:nvPr/>
        </p:nvGrpSpPr>
        <p:grpSpPr>
          <a:xfrm>
            <a:off x="8902504" y="2241528"/>
            <a:ext cx="2922869" cy="2572125"/>
            <a:chOff x="8902504" y="1676400"/>
            <a:chExt cx="2922869" cy="2572125"/>
          </a:xfrm>
        </p:grpSpPr>
        <p:pic>
          <p:nvPicPr>
            <p:cNvPr id="16" name="Picture 15">
              <a:extLst>
                <a:ext uri="{FF2B5EF4-FFF2-40B4-BE49-F238E27FC236}">
                  <a16:creationId xmlns:a16="http://schemas.microsoft.com/office/drawing/2014/main" id="{239B1DE1-DF43-41BA-868F-BCAB419A8BAA}"/>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8902504" y="1676400"/>
              <a:ext cx="2922869" cy="2572125"/>
            </a:xfrm>
            <a:prstGeom prst="rect">
              <a:avLst/>
            </a:prstGeom>
          </p:spPr>
        </p:pic>
        <p:pic>
          <p:nvPicPr>
            <p:cNvPr id="18" name="Picture 17">
              <a:extLst>
                <a:ext uri="{FF2B5EF4-FFF2-40B4-BE49-F238E27FC236}">
                  <a16:creationId xmlns:a16="http://schemas.microsoft.com/office/drawing/2014/main" id="{F30383B1-7061-4A00-AE74-3EA802415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756" y="2438350"/>
              <a:ext cx="2011680" cy="1048226"/>
            </a:xfrm>
            <a:prstGeom prst="rect">
              <a:avLst/>
            </a:prstGeom>
          </p:spPr>
        </p:pic>
      </p:grpSp>
      <p:grpSp>
        <p:nvGrpSpPr>
          <p:cNvPr id="31" name="Group 30">
            <a:extLst>
              <a:ext uri="{FF2B5EF4-FFF2-40B4-BE49-F238E27FC236}">
                <a16:creationId xmlns:a16="http://schemas.microsoft.com/office/drawing/2014/main" id="{D448F3DB-2212-49A6-B72B-B7AF728E2208}"/>
              </a:ext>
            </a:extLst>
          </p:cNvPr>
          <p:cNvGrpSpPr/>
          <p:nvPr/>
        </p:nvGrpSpPr>
        <p:grpSpPr>
          <a:xfrm>
            <a:off x="10156196" y="-9144"/>
            <a:ext cx="360143" cy="6867144"/>
            <a:chOff x="10156196" y="-9144"/>
            <a:chExt cx="360143" cy="6867144"/>
          </a:xfrm>
        </p:grpSpPr>
        <p:sp>
          <p:nvSpPr>
            <p:cNvPr id="19" name="Rectangle 18">
              <a:extLst>
                <a:ext uri="{FF2B5EF4-FFF2-40B4-BE49-F238E27FC236}">
                  <a16:creationId xmlns:a16="http://schemas.microsoft.com/office/drawing/2014/main" id="{3B4D44D3-0575-4EF8-B5C8-B07EBE78179D}"/>
                </a:ext>
              </a:extLst>
            </p:cNvPr>
            <p:cNvSpPr/>
            <p:nvPr/>
          </p:nvSpPr>
          <p:spPr>
            <a:xfrm>
              <a:off x="10159740" y="-9144"/>
              <a:ext cx="152400" cy="2743200"/>
            </a:xfrm>
            <a:prstGeom prst="rect">
              <a:avLst/>
            </a:prstGeom>
            <a:gradFill>
              <a:gsLst>
                <a:gs pos="50000">
                  <a:srgbClr val="FE4A1E"/>
                </a:gs>
                <a:gs pos="86000">
                  <a:srgbClr val="FE4A1E">
                    <a:alpha val="25000"/>
                  </a:srgbClr>
                </a:gs>
                <a:gs pos="70000">
                  <a:srgbClr val="FE4A1E">
                    <a:alpha val="50000"/>
                  </a:srgbClr>
                </a:gs>
                <a:gs pos="100000">
                  <a:srgbClr val="FE4A1E">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20644FF-A41C-4040-B78E-A6F0A3A88DE5}"/>
                </a:ext>
              </a:extLst>
            </p:cNvPr>
            <p:cNvSpPr/>
            <p:nvPr/>
          </p:nvSpPr>
          <p:spPr>
            <a:xfrm>
              <a:off x="10363939" y="-9144"/>
              <a:ext cx="152400" cy="2743200"/>
            </a:xfrm>
            <a:prstGeom prst="rect">
              <a:avLst/>
            </a:prstGeom>
            <a:gradFill>
              <a:gsLst>
                <a:gs pos="50000">
                  <a:srgbClr val="5C9AD3"/>
                </a:gs>
                <a:gs pos="86000">
                  <a:srgbClr val="5C9AD3">
                    <a:alpha val="25000"/>
                  </a:srgbClr>
                </a:gs>
                <a:gs pos="70000">
                  <a:srgbClr val="5C9AD3">
                    <a:alpha val="50000"/>
                  </a:srgbClr>
                </a:gs>
                <a:gs pos="100000">
                  <a:srgbClr val="5C9AD3">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0B9B9C-E73D-42DB-B26A-785AE2F166A2}"/>
                </a:ext>
              </a:extLst>
            </p:cNvPr>
            <p:cNvSpPr/>
            <p:nvPr/>
          </p:nvSpPr>
          <p:spPr>
            <a:xfrm rot="10800000">
              <a:off x="10156196" y="4114800"/>
              <a:ext cx="152400" cy="2743200"/>
            </a:xfrm>
            <a:prstGeom prst="rect">
              <a:avLst/>
            </a:prstGeom>
            <a:gradFill>
              <a:gsLst>
                <a:gs pos="50000">
                  <a:srgbClr val="44546B"/>
                </a:gs>
                <a:gs pos="86000">
                  <a:srgbClr val="44546B">
                    <a:alpha val="25000"/>
                  </a:srgbClr>
                </a:gs>
                <a:gs pos="70000">
                  <a:srgbClr val="44546B">
                    <a:alpha val="50000"/>
                  </a:srgbClr>
                </a:gs>
                <a:gs pos="100000">
                  <a:srgbClr val="44546B">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C5F8F9-7590-44A6-8519-7169D42C8A2B}"/>
                </a:ext>
              </a:extLst>
            </p:cNvPr>
            <p:cNvSpPr/>
            <p:nvPr/>
          </p:nvSpPr>
          <p:spPr>
            <a:xfrm rot="10800000">
              <a:off x="10363939" y="4114800"/>
              <a:ext cx="152400" cy="2743200"/>
            </a:xfrm>
            <a:prstGeom prst="rect">
              <a:avLst/>
            </a:prstGeom>
            <a:gradFill>
              <a:gsLst>
                <a:gs pos="50000">
                  <a:srgbClr val="7A7A7A"/>
                </a:gs>
                <a:gs pos="86000">
                  <a:srgbClr val="7A7A7A">
                    <a:alpha val="25000"/>
                  </a:srgbClr>
                </a:gs>
                <a:gs pos="70000">
                  <a:srgbClr val="7A7A7A">
                    <a:alpha val="50000"/>
                  </a:srgbClr>
                </a:gs>
                <a:gs pos="100000">
                  <a:srgbClr val="7A7A7A">
                    <a:alpha val="1000"/>
                  </a:srgb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31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6" presetClass="entr" presetSubtype="2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Horizontal)">
                                      <p:cBhvr>
                                        <p:cTn id="10" dur="1000"/>
                                        <p:tgtEl>
                                          <p:spTgt spid="31"/>
                                        </p:tgtEl>
                                      </p:cBhvr>
                                    </p:animEffect>
                                  </p:childTnLst>
                                </p:cTn>
                              </p:par>
                              <p:par>
                                <p:cTn id="11" presetID="2" presetClass="entr" presetSubtype="2"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1+#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F592A3F5-5B2D-44C2-B5B2-7230EABACB9C}"/>
              </a:ext>
            </a:extLst>
          </p:cNvPr>
          <p:cNvSpPr>
            <a:spLocks noChangeAspect="1"/>
          </p:cNvSpPr>
          <p:nvPr/>
        </p:nvSpPr>
        <p:spPr>
          <a:xfrm>
            <a:off x="956973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F6337A7-83D9-4D37-81B2-59D9F0FE99ED}"/>
              </a:ext>
            </a:extLst>
          </p:cNvPr>
          <p:cNvSpPr>
            <a:spLocks noChangeAspect="1"/>
          </p:cNvSpPr>
          <p:nvPr/>
        </p:nvSpPr>
        <p:spPr>
          <a:xfrm>
            <a:off x="554637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62D41ECD-45DC-417B-A609-4F15DF86DF59}"/>
              </a:ext>
            </a:extLst>
          </p:cNvPr>
          <p:cNvSpPr>
            <a:spLocks noChangeAspect="1"/>
          </p:cNvSpPr>
          <p:nvPr/>
        </p:nvSpPr>
        <p:spPr>
          <a:xfrm>
            <a:off x="755805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B0431527-78D2-422E-AA7B-3D8770E0D116}"/>
              </a:ext>
            </a:extLst>
          </p:cNvPr>
          <p:cNvSpPr>
            <a:spLocks noChangeAspect="1"/>
          </p:cNvSpPr>
          <p:nvPr/>
        </p:nvSpPr>
        <p:spPr>
          <a:xfrm>
            <a:off x="3534699" y="998382"/>
            <a:ext cx="1645920" cy="1645920"/>
          </a:xfrm>
          <a:custGeom>
            <a:avLst/>
            <a:gdLst>
              <a:gd name="connsiteX0" fmla="*/ 822960 w 1645920"/>
              <a:gd name="connsiteY0" fmla="*/ 137160 h 1645920"/>
              <a:gd name="connsiteX1" fmla="*/ 137160 w 1645920"/>
              <a:gd name="connsiteY1" fmla="*/ 822960 h 1645920"/>
              <a:gd name="connsiteX2" fmla="*/ 822960 w 1645920"/>
              <a:gd name="connsiteY2" fmla="*/ 1508760 h 1645920"/>
              <a:gd name="connsiteX3" fmla="*/ 1508760 w 1645920"/>
              <a:gd name="connsiteY3" fmla="*/ 822960 h 1645920"/>
              <a:gd name="connsiteX4" fmla="*/ 822960 w 1645920"/>
              <a:gd name="connsiteY4" fmla="*/ 137160 h 1645920"/>
              <a:gd name="connsiteX5" fmla="*/ 822960 w 1645920"/>
              <a:gd name="connsiteY5" fmla="*/ 0 h 1645920"/>
              <a:gd name="connsiteX6" fmla="*/ 1645920 w 1645920"/>
              <a:gd name="connsiteY6" fmla="*/ 822960 h 1645920"/>
              <a:gd name="connsiteX7" fmla="*/ 822960 w 1645920"/>
              <a:gd name="connsiteY7" fmla="*/ 1645920 h 1645920"/>
              <a:gd name="connsiteX8" fmla="*/ 0 w 1645920"/>
              <a:gd name="connsiteY8" fmla="*/ 822960 h 1645920"/>
              <a:gd name="connsiteX9" fmla="*/ 822960 w 1645920"/>
              <a:gd name="connsiteY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645920">
                <a:moveTo>
                  <a:pt x="822960" y="137160"/>
                </a:moveTo>
                <a:cubicBezTo>
                  <a:pt x="444203" y="137160"/>
                  <a:pt x="137160" y="444203"/>
                  <a:pt x="137160" y="822960"/>
                </a:cubicBezTo>
                <a:cubicBezTo>
                  <a:pt x="137160" y="1201717"/>
                  <a:pt x="444203" y="1508760"/>
                  <a:pt x="822960" y="1508760"/>
                </a:cubicBezTo>
                <a:cubicBezTo>
                  <a:pt x="1201717" y="1508760"/>
                  <a:pt x="1508760" y="1201717"/>
                  <a:pt x="1508760" y="822960"/>
                </a:cubicBezTo>
                <a:cubicBezTo>
                  <a:pt x="1508760" y="444203"/>
                  <a:pt x="1201717" y="137160"/>
                  <a:pt x="822960" y="137160"/>
                </a:cubicBezTo>
                <a:close/>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A9E0669-2F69-4592-B200-5F2E7CA21DA5}"/>
              </a:ext>
            </a:extLst>
          </p:cNvPr>
          <p:cNvSpPr/>
          <p:nvPr/>
        </p:nvSpPr>
        <p:spPr>
          <a:xfrm>
            <a:off x="1" y="2303595"/>
            <a:ext cx="4745743" cy="4554407"/>
          </a:xfrm>
          <a:custGeom>
            <a:avLst/>
            <a:gdLst>
              <a:gd name="connsiteX0" fmla="*/ 2013098 w 4745743"/>
              <a:gd name="connsiteY0" fmla="*/ 0 h 4554407"/>
              <a:gd name="connsiteX1" fmla="*/ 4745743 w 4745743"/>
              <a:gd name="connsiteY1" fmla="*/ 4554407 h 4554407"/>
              <a:gd name="connsiteX2" fmla="*/ 0 w 4745743"/>
              <a:gd name="connsiteY2" fmla="*/ 4554407 h 4554407"/>
              <a:gd name="connsiteX3" fmla="*/ 0 w 4745743"/>
              <a:gd name="connsiteY3" fmla="*/ 3355164 h 4554407"/>
            </a:gdLst>
            <a:ahLst/>
            <a:cxnLst>
              <a:cxn ang="0">
                <a:pos x="connsiteX0" y="connsiteY0"/>
              </a:cxn>
              <a:cxn ang="0">
                <a:pos x="connsiteX1" y="connsiteY1"/>
              </a:cxn>
              <a:cxn ang="0">
                <a:pos x="connsiteX2" y="connsiteY2"/>
              </a:cxn>
              <a:cxn ang="0">
                <a:pos x="connsiteX3" y="connsiteY3"/>
              </a:cxn>
            </a:cxnLst>
            <a:rect l="l" t="t" r="r" b="b"/>
            <a:pathLst>
              <a:path w="4745743" h="4554407">
                <a:moveTo>
                  <a:pt x="2013098" y="0"/>
                </a:moveTo>
                <a:lnTo>
                  <a:pt x="4745743" y="4554407"/>
                </a:lnTo>
                <a:lnTo>
                  <a:pt x="0" y="4554407"/>
                </a:lnTo>
                <a:lnTo>
                  <a:pt x="0" y="3355164"/>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51628DB-7CC4-4348-987C-0F09A5884CDD}"/>
              </a:ext>
            </a:extLst>
          </p:cNvPr>
          <p:cNvSpPr>
            <a:spLocks noChangeAspect="1"/>
          </p:cNvSpPr>
          <p:nvPr/>
        </p:nvSpPr>
        <p:spPr>
          <a:xfrm>
            <a:off x="3455253" y="909797"/>
            <a:ext cx="7826361" cy="1829533"/>
          </a:xfrm>
          <a:custGeom>
            <a:avLst/>
            <a:gdLst>
              <a:gd name="connsiteX0" fmla="*/ 6937446 w 7826361"/>
              <a:gd name="connsiteY0" fmla="*/ 225745 h 1829533"/>
              <a:gd name="connsiteX1" fmla="*/ 7623246 w 7826361"/>
              <a:gd name="connsiteY1" fmla="*/ 911545 h 1829533"/>
              <a:gd name="connsiteX2" fmla="*/ 6937446 w 7826361"/>
              <a:gd name="connsiteY2" fmla="*/ 1597345 h 1829533"/>
              <a:gd name="connsiteX3" fmla="*/ 6251646 w 7826361"/>
              <a:gd name="connsiteY3" fmla="*/ 911545 h 1829533"/>
              <a:gd name="connsiteX4" fmla="*/ 6937446 w 7826361"/>
              <a:gd name="connsiteY4" fmla="*/ 225745 h 1829533"/>
              <a:gd name="connsiteX5" fmla="*/ 4925766 w 7826361"/>
              <a:gd name="connsiteY5" fmla="*/ 225745 h 1829533"/>
              <a:gd name="connsiteX6" fmla="*/ 5611566 w 7826361"/>
              <a:gd name="connsiteY6" fmla="*/ 911545 h 1829533"/>
              <a:gd name="connsiteX7" fmla="*/ 4925766 w 7826361"/>
              <a:gd name="connsiteY7" fmla="*/ 1597345 h 1829533"/>
              <a:gd name="connsiteX8" fmla="*/ 4239966 w 7826361"/>
              <a:gd name="connsiteY8" fmla="*/ 911545 h 1829533"/>
              <a:gd name="connsiteX9" fmla="*/ 4925766 w 7826361"/>
              <a:gd name="connsiteY9" fmla="*/ 225745 h 1829533"/>
              <a:gd name="connsiteX10" fmla="*/ 2914086 w 7826361"/>
              <a:gd name="connsiteY10" fmla="*/ 225745 h 1829533"/>
              <a:gd name="connsiteX11" fmla="*/ 3599886 w 7826361"/>
              <a:gd name="connsiteY11" fmla="*/ 911545 h 1829533"/>
              <a:gd name="connsiteX12" fmla="*/ 2914086 w 7826361"/>
              <a:gd name="connsiteY12" fmla="*/ 1597345 h 1829533"/>
              <a:gd name="connsiteX13" fmla="*/ 2228286 w 7826361"/>
              <a:gd name="connsiteY13" fmla="*/ 911545 h 1829533"/>
              <a:gd name="connsiteX14" fmla="*/ 2914086 w 7826361"/>
              <a:gd name="connsiteY14" fmla="*/ 225745 h 1829533"/>
              <a:gd name="connsiteX15" fmla="*/ 902406 w 7826361"/>
              <a:gd name="connsiteY15" fmla="*/ 225745 h 1829533"/>
              <a:gd name="connsiteX16" fmla="*/ 1588206 w 7826361"/>
              <a:gd name="connsiteY16" fmla="*/ 911545 h 1829533"/>
              <a:gd name="connsiteX17" fmla="*/ 902406 w 7826361"/>
              <a:gd name="connsiteY17" fmla="*/ 1597345 h 1829533"/>
              <a:gd name="connsiteX18" fmla="*/ 216606 w 7826361"/>
              <a:gd name="connsiteY18" fmla="*/ 911545 h 1829533"/>
              <a:gd name="connsiteX19" fmla="*/ 902406 w 7826361"/>
              <a:gd name="connsiteY19" fmla="*/ 225745 h 1829533"/>
              <a:gd name="connsiteX20" fmla="*/ 6937446 w 7826361"/>
              <a:gd name="connsiteY20" fmla="*/ 88585 h 1829533"/>
              <a:gd name="connsiteX21" fmla="*/ 6114486 w 7826361"/>
              <a:gd name="connsiteY21" fmla="*/ 911545 h 1829533"/>
              <a:gd name="connsiteX22" fmla="*/ 6937446 w 7826361"/>
              <a:gd name="connsiteY22" fmla="*/ 1734505 h 1829533"/>
              <a:gd name="connsiteX23" fmla="*/ 7760406 w 7826361"/>
              <a:gd name="connsiteY23" fmla="*/ 911545 h 1829533"/>
              <a:gd name="connsiteX24" fmla="*/ 6937446 w 7826361"/>
              <a:gd name="connsiteY24" fmla="*/ 88585 h 1829533"/>
              <a:gd name="connsiteX25" fmla="*/ 4925766 w 7826361"/>
              <a:gd name="connsiteY25" fmla="*/ 88585 h 1829533"/>
              <a:gd name="connsiteX26" fmla="*/ 4102806 w 7826361"/>
              <a:gd name="connsiteY26" fmla="*/ 911545 h 1829533"/>
              <a:gd name="connsiteX27" fmla="*/ 4925766 w 7826361"/>
              <a:gd name="connsiteY27" fmla="*/ 1734505 h 1829533"/>
              <a:gd name="connsiteX28" fmla="*/ 5748726 w 7826361"/>
              <a:gd name="connsiteY28" fmla="*/ 911545 h 1829533"/>
              <a:gd name="connsiteX29" fmla="*/ 4925766 w 7826361"/>
              <a:gd name="connsiteY29" fmla="*/ 88585 h 1829533"/>
              <a:gd name="connsiteX30" fmla="*/ 2914086 w 7826361"/>
              <a:gd name="connsiteY30" fmla="*/ 88585 h 1829533"/>
              <a:gd name="connsiteX31" fmla="*/ 2091126 w 7826361"/>
              <a:gd name="connsiteY31" fmla="*/ 911545 h 1829533"/>
              <a:gd name="connsiteX32" fmla="*/ 2914086 w 7826361"/>
              <a:gd name="connsiteY32" fmla="*/ 1734505 h 1829533"/>
              <a:gd name="connsiteX33" fmla="*/ 3737046 w 7826361"/>
              <a:gd name="connsiteY33" fmla="*/ 911545 h 1829533"/>
              <a:gd name="connsiteX34" fmla="*/ 2914086 w 7826361"/>
              <a:gd name="connsiteY34" fmla="*/ 88585 h 1829533"/>
              <a:gd name="connsiteX35" fmla="*/ 902406 w 7826361"/>
              <a:gd name="connsiteY35" fmla="*/ 88585 h 1829533"/>
              <a:gd name="connsiteX36" fmla="*/ 79447 w 7826361"/>
              <a:gd name="connsiteY36" fmla="*/ 911545 h 1829533"/>
              <a:gd name="connsiteX37" fmla="*/ 902406 w 7826361"/>
              <a:gd name="connsiteY37" fmla="*/ 1734505 h 1829533"/>
              <a:gd name="connsiteX38" fmla="*/ 1725366 w 7826361"/>
              <a:gd name="connsiteY38" fmla="*/ 911545 h 1829533"/>
              <a:gd name="connsiteX39" fmla="*/ 902406 w 7826361"/>
              <a:gd name="connsiteY39" fmla="*/ 88585 h 1829533"/>
              <a:gd name="connsiteX40" fmla="*/ 947034 w 7826361"/>
              <a:gd name="connsiteY40" fmla="*/ 0 h 1829533"/>
              <a:gd name="connsiteX41" fmla="*/ 3737046 w 7826361"/>
              <a:gd name="connsiteY41" fmla="*/ 0 h 1829533"/>
              <a:gd name="connsiteX42" fmla="*/ 3889446 w 7826361"/>
              <a:gd name="connsiteY42" fmla="*/ 0 h 1829533"/>
              <a:gd name="connsiteX43" fmla="*/ 6906555 w 7826361"/>
              <a:gd name="connsiteY43" fmla="*/ 0 h 1829533"/>
              <a:gd name="connsiteX44" fmla="*/ 6910541 w 7826361"/>
              <a:gd name="connsiteY44" fmla="*/ 805 h 1829533"/>
              <a:gd name="connsiteX45" fmla="*/ 6911961 w 7826361"/>
              <a:gd name="connsiteY45" fmla="*/ 733 h 1829533"/>
              <a:gd name="connsiteX46" fmla="*/ 7826361 w 7826361"/>
              <a:gd name="connsiteY46" fmla="*/ 915133 h 1829533"/>
              <a:gd name="connsiteX47" fmla="*/ 6911961 w 7826361"/>
              <a:gd name="connsiteY47" fmla="*/ 1829533 h 1829533"/>
              <a:gd name="connsiteX48" fmla="*/ 6897444 w 7826361"/>
              <a:gd name="connsiteY48" fmla="*/ 1828800 h 1829533"/>
              <a:gd name="connsiteX49" fmla="*/ 3889446 w 7826361"/>
              <a:gd name="connsiteY49" fmla="*/ 1828800 h 1829533"/>
              <a:gd name="connsiteX50" fmla="*/ 3737046 w 7826361"/>
              <a:gd name="connsiteY50" fmla="*/ 1828800 h 1829533"/>
              <a:gd name="connsiteX51" fmla="*/ 947034 w 7826361"/>
              <a:gd name="connsiteY51" fmla="*/ 1828800 h 1829533"/>
              <a:gd name="connsiteX52" fmla="*/ 943410 w 7826361"/>
              <a:gd name="connsiteY52" fmla="*/ 1828068 h 1829533"/>
              <a:gd name="connsiteX53" fmla="*/ 914401 w 7826361"/>
              <a:gd name="connsiteY53" fmla="*/ 1829533 h 1829533"/>
              <a:gd name="connsiteX54" fmla="*/ 0 w 7826361"/>
              <a:gd name="connsiteY54" fmla="*/ 915133 h 1829533"/>
              <a:gd name="connsiteX55" fmla="*/ 914401 w 7826361"/>
              <a:gd name="connsiteY55" fmla="*/ 733 h 1829533"/>
              <a:gd name="connsiteX56" fmla="*/ 937601 w 7826361"/>
              <a:gd name="connsiteY56" fmla="*/ 1905 h 18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26361" h="1829533">
                <a:moveTo>
                  <a:pt x="6937446" y="225745"/>
                </a:moveTo>
                <a:cubicBezTo>
                  <a:pt x="7316203" y="225745"/>
                  <a:pt x="7623246" y="532788"/>
                  <a:pt x="7623246" y="911545"/>
                </a:cubicBezTo>
                <a:cubicBezTo>
                  <a:pt x="7623246" y="1290302"/>
                  <a:pt x="7316203" y="1597345"/>
                  <a:pt x="6937446" y="1597345"/>
                </a:cubicBezTo>
                <a:cubicBezTo>
                  <a:pt x="6558689" y="1597345"/>
                  <a:pt x="6251646" y="1290302"/>
                  <a:pt x="6251646" y="911545"/>
                </a:cubicBezTo>
                <a:cubicBezTo>
                  <a:pt x="6251646" y="532788"/>
                  <a:pt x="6558689" y="225745"/>
                  <a:pt x="6937446" y="225745"/>
                </a:cubicBezTo>
                <a:close/>
                <a:moveTo>
                  <a:pt x="4925766" y="225745"/>
                </a:moveTo>
                <a:cubicBezTo>
                  <a:pt x="5304523" y="225745"/>
                  <a:pt x="5611566" y="532788"/>
                  <a:pt x="5611566" y="911545"/>
                </a:cubicBezTo>
                <a:cubicBezTo>
                  <a:pt x="5611566" y="1290302"/>
                  <a:pt x="5304523" y="1597345"/>
                  <a:pt x="4925766" y="1597345"/>
                </a:cubicBezTo>
                <a:cubicBezTo>
                  <a:pt x="4547009" y="1597345"/>
                  <a:pt x="4239966" y="1290302"/>
                  <a:pt x="4239966" y="911545"/>
                </a:cubicBezTo>
                <a:cubicBezTo>
                  <a:pt x="4239966" y="532788"/>
                  <a:pt x="4547009" y="225745"/>
                  <a:pt x="4925766" y="225745"/>
                </a:cubicBezTo>
                <a:close/>
                <a:moveTo>
                  <a:pt x="2914086" y="225745"/>
                </a:moveTo>
                <a:cubicBezTo>
                  <a:pt x="3292843" y="225745"/>
                  <a:pt x="3599886" y="532788"/>
                  <a:pt x="3599886" y="911545"/>
                </a:cubicBezTo>
                <a:cubicBezTo>
                  <a:pt x="3599886" y="1290302"/>
                  <a:pt x="3292843" y="1597345"/>
                  <a:pt x="2914086" y="1597345"/>
                </a:cubicBezTo>
                <a:cubicBezTo>
                  <a:pt x="2535329" y="1597345"/>
                  <a:pt x="2228286" y="1290302"/>
                  <a:pt x="2228286" y="911545"/>
                </a:cubicBezTo>
                <a:cubicBezTo>
                  <a:pt x="2228286" y="532788"/>
                  <a:pt x="2535329" y="225745"/>
                  <a:pt x="2914086" y="225745"/>
                </a:cubicBezTo>
                <a:close/>
                <a:moveTo>
                  <a:pt x="902406" y="225745"/>
                </a:moveTo>
                <a:cubicBezTo>
                  <a:pt x="1281163" y="225745"/>
                  <a:pt x="1588206" y="532788"/>
                  <a:pt x="1588206" y="911545"/>
                </a:cubicBezTo>
                <a:cubicBezTo>
                  <a:pt x="1588206" y="1290302"/>
                  <a:pt x="1281163" y="1597345"/>
                  <a:pt x="902406" y="1597345"/>
                </a:cubicBezTo>
                <a:cubicBezTo>
                  <a:pt x="523650" y="1597345"/>
                  <a:pt x="216606" y="1290302"/>
                  <a:pt x="216606" y="911545"/>
                </a:cubicBezTo>
                <a:cubicBezTo>
                  <a:pt x="216606" y="532788"/>
                  <a:pt x="523650" y="225745"/>
                  <a:pt x="902406" y="225745"/>
                </a:cubicBezTo>
                <a:close/>
                <a:moveTo>
                  <a:pt x="6937446" y="88585"/>
                </a:moveTo>
                <a:cubicBezTo>
                  <a:pt x="6482938" y="88585"/>
                  <a:pt x="6114486" y="457037"/>
                  <a:pt x="6114486" y="911545"/>
                </a:cubicBezTo>
                <a:cubicBezTo>
                  <a:pt x="6114486" y="1366053"/>
                  <a:pt x="6482938" y="1734505"/>
                  <a:pt x="6937446" y="1734505"/>
                </a:cubicBezTo>
                <a:cubicBezTo>
                  <a:pt x="7391954" y="1734505"/>
                  <a:pt x="7760406" y="1366053"/>
                  <a:pt x="7760406" y="911545"/>
                </a:cubicBezTo>
                <a:cubicBezTo>
                  <a:pt x="7760406" y="457037"/>
                  <a:pt x="7391954" y="88585"/>
                  <a:pt x="6937446" y="88585"/>
                </a:cubicBezTo>
                <a:close/>
                <a:moveTo>
                  <a:pt x="4925766" y="88585"/>
                </a:moveTo>
                <a:cubicBezTo>
                  <a:pt x="4471258" y="88585"/>
                  <a:pt x="4102806" y="457037"/>
                  <a:pt x="4102806" y="911545"/>
                </a:cubicBezTo>
                <a:cubicBezTo>
                  <a:pt x="4102806" y="1366053"/>
                  <a:pt x="4471258" y="1734505"/>
                  <a:pt x="4925766" y="1734505"/>
                </a:cubicBezTo>
                <a:cubicBezTo>
                  <a:pt x="5380274" y="1734505"/>
                  <a:pt x="5748726" y="1366053"/>
                  <a:pt x="5748726" y="911545"/>
                </a:cubicBezTo>
                <a:cubicBezTo>
                  <a:pt x="5748726" y="457037"/>
                  <a:pt x="5380274" y="88585"/>
                  <a:pt x="4925766" y="88585"/>
                </a:cubicBezTo>
                <a:close/>
                <a:moveTo>
                  <a:pt x="2914086" y="88585"/>
                </a:moveTo>
                <a:cubicBezTo>
                  <a:pt x="2459578" y="88585"/>
                  <a:pt x="2091126" y="457037"/>
                  <a:pt x="2091126" y="911545"/>
                </a:cubicBezTo>
                <a:cubicBezTo>
                  <a:pt x="2091126" y="1366053"/>
                  <a:pt x="2459578" y="1734505"/>
                  <a:pt x="2914086" y="1734505"/>
                </a:cubicBezTo>
                <a:cubicBezTo>
                  <a:pt x="3368594" y="1734505"/>
                  <a:pt x="3737046" y="1366053"/>
                  <a:pt x="3737046" y="911545"/>
                </a:cubicBezTo>
                <a:cubicBezTo>
                  <a:pt x="3737046" y="457037"/>
                  <a:pt x="3368594" y="88585"/>
                  <a:pt x="2914086" y="88585"/>
                </a:cubicBezTo>
                <a:close/>
                <a:moveTo>
                  <a:pt x="902406" y="88585"/>
                </a:moveTo>
                <a:cubicBezTo>
                  <a:pt x="447898" y="88585"/>
                  <a:pt x="79447" y="457037"/>
                  <a:pt x="79447" y="911545"/>
                </a:cubicBezTo>
                <a:cubicBezTo>
                  <a:pt x="79447" y="1366053"/>
                  <a:pt x="447898" y="1734505"/>
                  <a:pt x="902406" y="1734505"/>
                </a:cubicBezTo>
                <a:cubicBezTo>
                  <a:pt x="1356914" y="1734505"/>
                  <a:pt x="1725366" y="1366053"/>
                  <a:pt x="1725366" y="911545"/>
                </a:cubicBezTo>
                <a:cubicBezTo>
                  <a:pt x="1725366" y="457037"/>
                  <a:pt x="1356914" y="88585"/>
                  <a:pt x="902406" y="88585"/>
                </a:cubicBezTo>
                <a:close/>
                <a:moveTo>
                  <a:pt x="947034" y="0"/>
                </a:moveTo>
                <a:lnTo>
                  <a:pt x="3737046" y="0"/>
                </a:lnTo>
                <a:lnTo>
                  <a:pt x="3889446" y="0"/>
                </a:lnTo>
                <a:lnTo>
                  <a:pt x="6906555" y="0"/>
                </a:lnTo>
                <a:lnTo>
                  <a:pt x="6910541" y="805"/>
                </a:lnTo>
                <a:lnTo>
                  <a:pt x="6911961" y="733"/>
                </a:lnTo>
                <a:cubicBezTo>
                  <a:pt x="7416970" y="733"/>
                  <a:pt x="7826361" y="410124"/>
                  <a:pt x="7826361" y="915133"/>
                </a:cubicBezTo>
                <a:cubicBezTo>
                  <a:pt x="7826361" y="1420142"/>
                  <a:pt x="7416970" y="1829533"/>
                  <a:pt x="6911961" y="1829533"/>
                </a:cubicBezTo>
                <a:lnTo>
                  <a:pt x="6897444" y="1828800"/>
                </a:lnTo>
                <a:lnTo>
                  <a:pt x="3889446" y="1828800"/>
                </a:lnTo>
                <a:lnTo>
                  <a:pt x="3737046" y="1828800"/>
                </a:lnTo>
                <a:lnTo>
                  <a:pt x="947034" y="1828800"/>
                </a:lnTo>
                <a:lnTo>
                  <a:pt x="943410" y="1828068"/>
                </a:lnTo>
                <a:lnTo>
                  <a:pt x="914401" y="1829533"/>
                </a:lnTo>
                <a:cubicBezTo>
                  <a:pt x="409391" y="1829533"/>
                  <a:pt x="0" y="1420142"/>
                  <a:pt x="0" y="915133"/>
                </a:cubicBezTo>
                <a:cubicBezTo>
                  <a:pt x="0" y="410124"/>
                  <a:pt x="409391" y="733"/>
                  <a:pt x="914401" y="733"/>
                </a:cubicBezTo>
                <a:lnTo>
                  <a:pt x="937601" y="1905"/>
                </a:lnTo>
                <a:close/>
              </a:path>
            </a:pathLst>
          </a:custGeom>
          <a:solidFill>
            <a:schemeClr val="bg1"/>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E6253642-E313-486F-AD59-446CB3BF108E}"/>
              </a:ext>
            </a:extLst>
          </p:cNvPr>
          <p:cNvSpPr txBox="1"/>
          <p:nvPr/>
        </p:nvSpPr>
        <p:spPr>
          <a:xfrm>
            <a:off x="3580419" y="1493440"/>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01</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2" name="TextBox 31">
            <a:extLst>
              <a:ext uri="{FF2B5EF4-FFF2-40B4-BE49-F238E27FC236}">
                <a16:creationId xmlns:a16="http://schemas.microsoft.com/office/drawing/2014/main" id="{68A21044-97FD-41B4-B6D2-559A9AA8332A}"/>
              </a:ext>
            </a:extLst>
          </p:cNvPr>
          <p:cNvSpPr txBox="1"/>
          <p:nvPr/>
        </p:nvSpPr>
        <p:spPr>
          <a:xfrm>
            <a:off x="559209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02</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39" name="TextBox 38">
            <a:extLst>
              <a:ext uri="{FF2B5EF4-FFF2-40B4-BE49-F238E27FC236}">
                <a16:creationId xmlns:a16="http://schemas.microsoft.com/office/drawing/2014/main" id="{73191E84-0013-4061-B06D-5524A56822F2}"/>
              </a:ext>
            </a:extLst>
          </p:cNvPr>
          <p:cNvSpPr txBox="1"/>
          <p:nvPr/>
        </p:nvSpPr>
        <p:spPr>
          <a:xfrm>
            <a:off x="760377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03</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46" name="TextBox 45">
            <a:extLst>
              <a:ext uri="{FF2B5EF4-FFF2-40B4-BE49-F238E27FC236}">
                <a16:creationId xmlns:a16="http://schemas.microsoft.com/office/drawing/2014/main" id="{61925EF5-8D75-4959-A243-F273629A8209}"/>
              </a:ext>
            </a:extLst>
          </p:cNvPr>
          <p:cNvSpPr txBox="1"/>
          <p:nvPr/>
        </p:nvSpPr>
        <p:spPr>
          <a:xfrm>
            <a:off x="9615459" y="1492158"/>
            <a:ext cx="1581593" cy="75405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04</a:t>
            </a:r>
          </a:p>
          <a:p>
            <a:pPr algn="ctr"/>
            <a:r>
              <a:rPr lang="en-US" sz="1000" dirty="0">
                <a:solidFill>
                  <a:srgbClr val="454545"/>
                </a:solidFill>
                <a:latin typeface="Candara" panose="020E0502030303020204" pitchFamily="34" charset="0"/>
              </a:rPr>
              <a:t>Lorem ipsum dolor sit amet, consectetur adipiscing elit. </a:t>
            </a:r>
            <a:endParaRPr lang="en-US" sz="1000" dirty="0">
              <a:solidFill>
                <a:srgbClr val="454545"/>
              </a:solidFill>
            </a:endParaRPr>
          </a:p>
        </p:txBody>
      </p:sp>
      <p:sp>
        <p:nvSpPr>
          <p:cNvPr id="65" name="Freeform: Shape 64">
            <a:extLst>
              <a:ext uri="{FF2B5EF4-FFF2-40B4-BE49-F238E27FC236}">
                <a16:creationId xmlns:a16="http://schemas.microsoft.com/office/drawing/2014/main" id="{ED41EC31-B183-4057-AF71-DB322F32051A}"/>
              </a:ext>
            </a:extLst>
          </p:cNvPr>
          <p:cNvSpPr>
            <a:spLocks noChangeAspect="1"/>
          </p:cNvSpPr>
          <p:nvPr/>
        </p:nvSpPr>
        <p:spPr>
          <a:xfrm rot="10800000">
            <a:off x="0" y="1"/>
            <a:ext cx="3036287" cy="2725607"/>
          </a:xfrm>
          <a:custGeom>
            <a:avLst/>
            <a:gdLst>
              <a:gd name="connsiteX0" fmla="*/ 3036287 w 3036287"/>
              <a:gd name="connsiteY0" fmla="*/ 2725607 h 2725607"/>
              <a:gd name="connsiteX1" fmla="*/ 0 w 3036287"/>
              <a:gd name="connsiteY1" fmla="*/ 2725607 h 2725607"/>
              <a:gd name="connsiteX2" fmla="*/ 1635364 w 3036287"/>
              <a:gd name="connsiteY2" fmla="*/ 0 h 2725607"/>
              <a:gd name="connsiteX3" fmla="*/ 3036287 w 3036287"/>
              <a:gd name="connsiteY3" fmla="*/ 2334872 h 2725607"/>
            </a:gdLst>
            <a:ahLst/>
            <a:cxnLst>
              <a:cxn ang="0">
                <a:pos x="connsiteX0" y="connsiteY0"/>
              </a:cxn>
              <a:cxn ang="0">
                <a:pos x="connsiteX1" y="connsiteY1"/>
              </a:cxn>
              <a:cxn ang="0">
                <a:pos x="connsiteX2" y="connsiteY2"/>
              </a:cxn>
              <a:cxn ang="0">
                <a:pos x="connsiteX3" y="connsiteY3"/>
              </a:cxn>
            </a:cxnLst>
            <a:rect l="l" t="t" r="r" b="b"/>
            <a:pathLst>
              <a:path w="3036287" h="2725607">
                <a:moveTo>
                  <a:pt x="3036287" y="2725607"/>
                </a:moveTo>
                <a:lnTo>
                  <a:pt x="0" y="2725607"/>
                </a:lnTo>
                <a:lnTo>
                  <a:pt x="1635364" y="0"/>
                </a:lnTo>
                <a:lnTo>
                  <a:pt x="3036287" y="2334872"/>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89DC30E-D92E-4FE1-BFE0-9F40E62E8C10}"/>
              </a:ext>
            </a:extLst>
          </p:cNvPr>
          <p:cNvSpPr>
            <a:spLocks/>
          </p:cNvSpPr>
          <p:nvPr/>
        </p:nvSpPr>
        <p:spPr>
          <a:xfrm rot="5400000">
            <a:off x="-1504585" y="2295878"/>
            <a:ext cx="4255501" cy="1246331"/>
          </a:xfrm>
          <a:custGeom>
            <a:avLst/>
            <a:gdLst>
              <a:gd name="connsiteX0" fmla="*/ 0 w 4255501"/>
              <a:gd name="connsiteY0" fmla="*/ 1246331 h 1246331"/>
              <a:gd name="connsiteX1" fmla="*/ 2127751 w 4255501"/>
              <a:gd name="connsiteY1" fmla="*/ 0 h 1246331"/>
              <a:gd name="connsiteX2" fmla="*/ 4255501 w 4255501"/>
              <a:gd name="connsiteY2" fmla="*/ 1246331 h 1246331"/>
            </a:gdLst>
            <a:ahLst/>
            <a:cxnLst>
              <a:cxn ang="0">
                <a:pos x="connsiteX0" y="connsiteY0"/>
              </a:cxn>
              <a:cxn ang="0">
                <a:pos x="connsiteX1" y="connsiteY1"/>
              </a:cxn>
              <a:cxn ang="0">
                <a:pos x="connsiteX2" y="connsiteY2"/>
              </a:cxn>
            </a:cxnLst>
            <a:rect l="l" t="t" r="r" b="b"/>
            <a:pathLst>
              <a:path w="4255501" h="1246331">
                <a:moveTo>
                  <a:pt x="0" y="1246331"/>
                </a:moveTo>
                <a:lnTo>
                  <a:pt x="2127751" y="0"/>
                </a:lnTo>
                <a:lnTo>
                  <a:pt x="4255501" y="1246331"/>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41AD1EC-0A15-4EED-8616-5554CADE17D5}"/>
              </a:ext>
            </a:extLst>
          </p:cNvPr>
          <p:cNvSpPr txBox="1"/>
          <p:nvPr/>
        </p:nvSpPr>
        <p:spPr>
          <a:xfrm>
            <a:off x="4669604" y="3159756"/>
            <a:ext cx="6612010" cy="327782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incididunt ut labore et dolore magna aliqua. Ut enim ad minim veniam. </a:t>
            </a: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696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500"/>
                                        <p:tgtEl>
                                          <p:spTgt spid="67"/>
                                        </p:tgtEl>
                                      </p:cBhvr>
                                    </p:animEffect>
                                    <p:anim calcmode="lin" valueType="num">
                                      <p:cBhvr>
                                        <p:cTn id="8" dur="1500" fill="hold"/>
                                        <p:tgtEl>
                                          <p:spTgt spid="67"/>
                                        </p:tgtEl>
                                        <p:attrNameLst>
                                          <p:attrName>ppt_x</p:attrName>
                                        </p:attrNameLst>
                                      </p:cBhvr>
                                      <p:tavLst>
                                        <p:tav tm="0">
                                          <p:val>
                                            <p:strVal val="#ppt_x"/>
                                          </p:val>
                                        </p:tav>
                                        <p:tav tm="100000">
                                          <p:val>
                                            <p:strVal val="#ppt_x"/>
                                          </p:val>
                                        </p:tav>
                                      </p:tavLst>
                                    </p:anim>
                                    <p:anim calcmode="lin" valueType="num">
                                      <p:cBhvr>
                                        <p:cTn id="9" dur="1500" fill="hold"/>
                                        <p:tgtEl>
                                          <p:spTgt spid="6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1000" fill="hold"/>
                                        <p:tgtEl>
                                          <p:spTgt spid="65"/>
                                        </p:tgtEl>
                                        <p:attrNameLst>
                                          <p:attrName>ppt_x</p:attrName>
                                        </p:attrNameLst>
                                      </p:cBhvr>
                                      <p:tavLst>
                                        <p:tav tm="0">
                                          <p:val>
                                            <p:strVal val="#ppt_x"/>
                                          </p:val>
                                        </p:tav>
                                        <p:tav tm="100000">
                                          <p:val>
                                            <p:strVal val="#ppt_x"/>
                                          </p:val>
                                        </p:tav>
                                      </p:tavLst>
                                    </p:anim>
                                    <p:anim calcmode="lin" valueType="num">
                                      <p:cBhvr additive="base">
                                        <p:cTn id="18" dur="1000" fill="hold"/>
                                        <p:tgtEl>
                                          <p:spTgt spid="65"/>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1000" fill="hold"/>
                                        <p:tgtEl>
                                          <p:spTgt spid="66"/>
                                        </p:tgtEl>
                                        <p:attrNameLst>
                                          <p:attrName>ppt_x</p:attrName>
                                        </p:attrNameLst>
                                      </p:cBhvr>
                                      <p:tavLst>
                                        <p:tav tm="0">
                                          <p:val>
                                            <p:strVal val="0-#ppt_w/2"/>
                                          </p:val>
                                        </p:tav>
                                        <p:tav tm="100000">
                                          <p:val>
                                            <p:strVal val="#ppt_x"/>
                                          </p:val>
                                        </p:tav>
                                      </p:tavLst>
                                    </p:anim>
                                    <p:anim calcmode="lin" valueType="num">
                                      <p:cBhvr additive="base">
                                        <p:cTn id="22" dur="10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randombar(horizontal)">
                                      <p:cBhvr>
                                        <p:cTn id="32" dur="1000"/>
                                        <p:tgtEl>
                                          <p:spTgt spid="7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Effect transition="in" filter="fade">
                                      <p:cBhvr>
                                        <p:cTn id="37" dur="1000"/>
                                        <p:tgtEl>
                                          <p:spTgt spid="22"/>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randombar(horizontal)">
                                      <p:cBhvr>
                                        <p:cTn id="41" dur="1000"/>
                                        <p:tgtEl>
                                          <p:spTgt spid="7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1000" fill="hold"/>
                                        <p:tgtEl>
                                          <p:spTgt spid="32"/>
                                        </p:tgtEl>
                                        <p:attrNameLst>
                                          <p:attrName>ppt_w</p:attrName>
                                        </p:attrNameLst>
                                      </p:cBhvr>
                                      <p:tavLst>
                                        <p:tav tm="0">
                                          <p:val>
                                            <p:fltVal val="0"/>
                                          </p:val>
                                        </p:tav>
                                        <p:tav tm="100000">
                                          <p:val>
                                            <p:strVal val="#ppt_w"/>
                                          </p:val>
                                        </p:tav>
                                      </p:tavLst>
                                    </p:anim>
                                    <p:anim calcmode="lin" valueType="num">
                                      <p:cBhvr>
                                        <p:cTn id="45" dur="1000" fill="hold"/>
                                        <p:tgtEl>
                                          <p:spTgt spid="32"/>
                                        </p:tgtEl>
                                        <p:attrNameLst>
                                          <p:attrName>ppt_h</p:attrName>
                                        </p:attrNameLst>
                                      </p:cBhvr>
                                      <p:tavLst>
                                        <p:tav tm="0">
                                          <p:val>
                                            <p:fltVal val="0"/>
                                          </p:val>
                                        </p:tav>
                                        <p:tav tm="100000">
                                          <p:val>
                                            <p:strVal val="#ppt_h"/>
                                          </p:val>
                                        </p:tav>
                                      </p:tavLst>
                                    </p:anim>
                                    <p:animEffect transition="in" filter="fade">
                                      <p:cBhvr>
                                        <p:cTn id="46" dur="1000"/>
                                        <p:tgtEl>
                                          <p:spTgt spid="32"/>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randombar(horizontal)">
                                      <p:cBhvr>
                                        <p:cTn id="50" dur="1000"/>
                                        <p:tgtEl>
                                          <p:spTgt spid="7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Effect transition="in" filter="fade">
                                      <p:cBhvr>
                                        <p:cTn id="55" dur="1000"/>
                                        <p:tgtEl>
                                          <p:spTgt spid="39"/>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randombar(horizontal)">
                                      <p:cBhvr>
                                        <p:cTn id="59" dur="1000"/>
                                        <p:tgtEl>
                                          <p:spTgt spid="7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1000" fill="hold"/>
                                        <p:tgtEl>
                                          <p:spTgt spid="46"/>
                                        </p:tgtEl>
                                        <p:attrNameLst>
                                          <p:attrName>ppt_w</p:attrName>
                                        </p:attrNameLst>
                                      </p:cBhvr>
                                      <p:tavLst>
                                        <p:tav tm="0">
                                          <p:val>
                                            <p:fltVal val="0"/>
                                          </p:val>
                                        </p:tav>
                                        <p:tav tm="100000">
                                          <p:val>
                                            <p:strVal val="#ppt_w"/>
                                          </p:val>
                                        </p:tav>
                                      </p:tavLst>
                                    </p:anim>
                                    <p:anim calcmode="lin" valueType="num">
                                      <p:cBhvr>
                                        <p:cTn id="63" dur="1000" fill="hold"/>
                                        <p:tgtEl>
                                          <p:spTgt spid="46"/>
                                        </p:tgtEl>
                                        <p:attrNameLst>
                                          <p:attrName>ppt_h</p:attrName>
                                        </p:attrNameLst>
                                      </p:cBhvr>
                                      <p:tavLst>
                                        <p:tav tm="0">
                                          <p:val>
                                            <p:fltVal val="0"/>
                                          </p:val>
                                        </p:tav>
                                        <p:tav tm="100000">
                                          <p:val>
                                            <p:strVal val="#ppt_h"/>
                                          </p:val>
                                        </p:tav>
                                      </p:tavLst>
                                    </p:anim>
                                    <p:animEffect transition="in" filter="fade">
                                      <p:cBhvr>
                                        <p:cTn id="6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14" grpId="0" animBg="1"/>
      <p:bldP spid="75" grpId="0" animBg="1"/>
      <p:bldP spid="22" grpId="0"/>
      <p:bldP spid="32" grpId="0"/>
      <p:bldP spid="39" grpId="0"/>
      <p:bldP spid="46" grpId="0"/>
      <p:bldP spid="65" grpId="0" animBg="1"/>
      <p:bldP spid="66" grpId="0" animBg="1"/>
      <p:bldP spid="6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42A3DF6D-EB81-4F6D-98EB-8A5775EA941F}"/>
              </a:ext>
            </a:extLst>
          </p:cNvPr>
          <p:cNvGrpSpPr/>
          <p:nvPr/>
        </p:nvGrpSpPr>
        <p:grpSpPr>
          <a:xfrm>
            <a:off x="7872984" y="4416201"/>
            <a:ext cx="3840448" cy="875127"/>
            <a:chOff x="7872984" y="4416201"/>
            <a:chExt cx="3840448" cy="875127"/>
          </a:xfrm>
        </p:grpSpPr>
        <p:sp>
          <p:nvSpPr>
            <p:cNvPr id="73" name="Freeform: Shape 72">
              <a:extLst>
                <a:ext uri="{FF2B5EF4-FFF2-40B4-BE49-F238E27FC236}">
                  <a16:creationId xmlns:a16="http://schemas.microsoft.com/office/drawing/2014/main" id="{57E0DA82-570B-4140-BC63-DFB3AA24DB94}"/>
                </a:ext>
              </a:extLst>
            </p:cNvPr>
            <p:cNvSpPr>
              <a:spLocks/>
            </p:cNvSpPr>
            <p:nvPr/>
          </p:nvSpPr>
          <p:spPr>
            <a:xfrm flipH="1">
              <a:off x="7872984" y="4422648"/>
              <a:ext cx="3840448" cy="868680"/>
            </a:xfrm>
            <a:custGeom>
              <a:avLst/>
              <a:gdLst>
                <a:gd name="connsiteX0" fmla="*/ 3840448 w 3840448"/>
                <a:gd name="connsiteY0" fmla="*/ 0 h 868680"/>
                <a:gd name="connsiteX1" fmla="*/ 976991 w 3840448"/>
                <a:gd name="connsiteY1" fmla="*/ 0 h 868680"/>
                <a:gd name="connsiteX2" fmla="*/ 304801 w 3840448"/>
                <a:gd name="connsiteY2" fmla="*/ 0 h 868680"/>
                <a:gd name="connsiteX3" fmla="*/ 228600 w 3840448"/>
                <a:gd name="connsiteY3" fmla="*/ 0 h 868680"/>
                <a:gd name="connsiteX4" fmla="*/ 0 w 3840448"/>
                <a:gd name="connsiteY4" fmla="*/ 434340 h 868680"/>
                <a:gd name="connsiteX5" fmla="*/ 228600 w 3840448"/>
                <a:gd name="connsiteY5" fmla="*/ 868680 h 868680"/>
                <a:gd name="connsiteX6" fmla="*/ 304801 w 3840448"/>
                <a:gd name="connsiteY6" fmla="*/ 868680 h 868680"/>
                <a:gd name="connsiteX7" fmla="*/ 976991 w 3840448"/>
                <a:gd name="connsiteY7" fmla="*/ 868680 h 868680"/>
                <a:gd name="connsiteX8" fmla="*/ 3840448 w 3840448"/>
                <a:gd name="connsiteY8" fmla="*/ 8686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48" h="868680">
                  <a:moveTo>
                    <a:pt x="3840448" y="0"/>
                  </a:moveTo>
                  <a:lnTo>
                    <a:pt x="976991" y="0"/>
                  </a:lnTo>
                  <a:lnTo>
                    <a:pt x="304801" y="0"/>
                  </a:lnTo>
                  <a:lnTo>
                    <a:pt x="228600" y="0"/>
                  </a:lnTo>
                  <a:lnTo>
                    <a:pt x="0" y="434340"/>
                  </a:lnTo>
                  <a:lnTo>
                    <a:pt x="228600" y="868680"/>
                  </a:lnTo>
                  <a:lnTo>
                    <a:pt x="304801" y="868680"/>
                  </a:lnTo>
                  <a:lnTo>
                    <a:pt x="976991" y="868680"/>
                  </a:lnTo>
                  <a:lnTo>
                    <a:pt x="3840448" y="8686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TextBox 93">
              <a:extLst>
                <a:ext uri="{FF2B5EF4-FFF2-40B4-BE49-F238E27FC236}">
                  <a16:creationId xmlns:a16="http://schemas.microsoft.com/office/drawing/2014/main" id="{7D840A01-8568-403A-9F05-0FE863C61B37}"/>
                </a:ext>
              </a:extLst>
            </p:cNvPr>
            <p:cNvSpPr txBox="1"/>
            <p:nvPr/>
          </p:nvSpPr>
          <p:spPr>
            <a:xfrm>
              <a:off x="10997985"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9" name="TextBox 98">
              <a:extLst>
                <a:ext uri="{FF2B5EF4-FFF2-40B4-BE49-F238E27FC236}">
                  <a16:creationId xmlns:a16="http://schemas.microsoft.com/office/drawing/2014/main" id="{DE51ABCA-7F2A-4A73-9D93-37E96B56AE1D}"/>
                </a:ext>
              </a:extLst>
            </p:cNvPr>
            <p:cNvSpPr txBox="1"/>
            <p:nvPr/>
          </p:nvSpPr>
          <p:spPr>
            <a:xfrm>
              <a:off x="8113278" y="4416201"/>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0" name="Group 129">
            <a:extLst>
              <a:ext uri="{FF2B5EF4-FFF2-40B4-BE49-F238E27FC236}">
                <a16:creationId xmlns:a16="http://schemas.microsoft.com/office/drawing/2014/main" id="{4E853ADD-519A-40EF-A932-5AC8EFFEDD24}"/>
              </a:ext>
            </a:extLst>
          </p:cNvPr>
          <p:cNvGrpSpPr/>
          <p:nvPr/>
        </p:nvGrpSpPr>
        <p:grpSpPr>
          <a:xfrm>
            <a:off x="7872984" y="3478149"/>
            <a:ext cx="3843843" cy="871347"/>
            <a:chOff x="7872984" y="3478149"/>
            <a:chExt cx="3843843" cy="871347"/>
          </a:xfrm>
        </p:grpSpPr>
        <p:sp>
          <p:nvSpPr>
            <p:cNvPr id="71" name="Freeform: Shape 70">
              <a:extLst>
                <a:ext uri="{FF2B5EF4-FFF2-40B4-BE49-F238E27FC236}">
                  <a16:creationId xmlns:a16="http://schemas.microsoft.com/office/drawing/2014/main" id="{0871B217-8236-4F7A-A5F9-AEBE00F2F90B}"/>
                </a:ext>
              </a:extLst>
            </p:cNvPr>
            <p:cNvSpPr>
              <a:spLocks/>
            </p:cNvSpPr>
            <p:nvPr/>
          </p:nvSpPr>
          <p:spPr>
            <a:xfrm flipH="1">
              <a:off x="7872984" y="3480816"/>
              <a:ext cx="3843843" cy="868680"/>
            </a:xfrm>
            <a:custGeom>
              <a:avLst/>
              <a:gdLst>
                <a:gd name="connsiteX0" fmla="*/ 3774378 w 3843843"/>
                <a:gd name="connsiteY0" fmla="*/ 0 h 868680"/>
                <a:gd name="connsiteX1" fmla="*/ 976991 w 3843843"/>
                <a:gd name="connsiteY1" fmla="*/ 0 h 868680"/>
                <a:gd name="connsiteX2" fmla="*/ 304801 w 3843843"/>
                <a:gd name="connsiteY2" fmla="*/ 0 h 868680"/>
                <a:gd name="connsiteX3" fmla="*/ 228600 w 3843843"/>
                <a:gd name="connsiteY3" fmla="*/ 0 h 868680"/>
                <a:gd name="connsiteX4" fmla="*/ 0 w 3843843"/>
                <a:gd name="connsiteY4" fmla="*/ 434340 h 868680"/>
                <a:gd name="connsiteX5" fmla="*/ 228600 w 3843843"/>
                <a:gd name="connsiteY5" fmla="*/ 868680 h 868680"/>
                <a:gd name="connsiteX6" fmla="*/ 304801 w 3843843"/>
                <a:gd name="connsiteY6" fmla="*/ 868680 h 868680"/>
                <a:gd name="connsiteX7" fmla="*/ 976991 w 3843843"/>
                <a:gd name="connsiteY7" fmla="*/ 868680 h 868680"/>
                <a:gd name="connsiteX8" fmla="*/ 3843843 w 3843843"/>
                <a:gd name="connsiteY8" fmla="*/ 868680 h 868680"/>
                <a:gd name="connsiteX9" fmla="*/ 3843843 w 3843843"/>
                <a:gd name="connsiteY9" fmla="*/ 661416 h 868680"/>
                <a:gd name="connsiteX10" fmla="*/ 3505893 w 3843843"/>
                <a:gd name="connsiteY10" fmla="*/ 661416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3843" h="868680">
                  <a:moveTo>
                    <a:pt x="3774378" y="0"/>
                  </a:moveTo>
                  <a:lnTo>
                    <a:pt x="976991" y="0"/>
                  </a:lnTo>
                  <a:lnTo>
                    <a:pt x="304801" y="0"/>
                  </a:lnTo>
                  <a:lnTo>
                    <a:pt x="228600" y="0"/>
                  </a:lnTo>
                  <a:lnTo>
                    <a:pt x="0" y="434340"/>
                  </a:lnTo>
                  <a:lnTo>
                    <a:pt x="228600" y="868680"/>
                  </a:lnTo>
                  <a:lnTo>
                    <a:pt x="304801" y="868680"/>
                  </a:lnTo>
                  <a:lnTo>
                    <a:pt x="976991" y="868680"/>
                  </a:lnTo>
                  <a:lnTo>
                    <a:pt x="3843843" y="868680"/>
                  </a:lnTo>
                  <a:lnTo>
                    <a:pt x="3843843" y="661416"/>
                  </a:lnTo>
                  <a:lnTo>
                    <a:pt x="3505893" y="661416"/>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TextBox 92">
              <a:extLst>
                <a:ext uri="{FF2B5EF4-FFF2-40B4-BE49-F238E27FC236}">
                  <a16:creationId xmlns:a16="http://schemas.microsoft.com/office/drawing/2014/main" id="{6695A6B3-AF24-4434-A9D6-851D0A960D70}"/>
                </a:ext>
              </a:extLst>
            </p:cNvPr>
            <p:cNvSpPr txBox="1"/>
            <p:nvPr/>
          </p:nvSpPr>
          <p:spPr>
            <a:xfrm>
              <a:off x="10997985"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00" name="TextBox 99">
              <a:extLst>
                <a:ext uri="{FF2B5EF4-FFF2-40B4-BE49-F238E27FC236}">
                  <a16:creationId xmlns:a16="http://schemas.microsoft.com/office/drawing/2014/main" id="{5D8DEA1A-1F51-4D84-B4D6-B6DFC8994E92}"/>
                </a:ext>
              </a:extLst>
            </p:cNvPr>
            <p:cNvSpPr txBox="1"/>
            <p:nvPr/>
          </p:nvSpPr>
          <p:spPr>
            <a:xfrm>
              <a:off x="8110651" y="347814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9" name="Group 128">
            <a:extLst>
              <a:ext uri="{FF2B5EF4-FFF2-40B4-BE49-F238E27FC236}">
                <a16:creationId xmlns:a16="http://schemas.microsoft.com/office/drawing/2014/main" id="{AE22E206-78C1-4F83-8CB5-B0CCB0B09505}"/>
              </a:ext>
            </a:extLst>
          </p:cNvPr>
          <p:cNvGrpSpPr/>
          <p:nvPr/>
        </p:nvGrpSpPr>
        <p:grpSpPr>
          <a:xfrm>
            <a:off x="7872984" y="2532450"/>
            <a:ext cx="3840449" cy="875214"/>
            <a:chOff x="7872984" y="2532450"/>
            <a:chExt cx="3840449" cy="875214"/>
          </a:xfrm>
        </p:grpSpPr>
        <p:sp>
          <p:nvSpPr>
            <p:cNvPr id="69" name="Freeform: Shape 68">
              <a:extLst>
                <a:ext uri="{FF2B5EF4-FFF2-40B4-BE49-F238E27FC236}">
                  <a16:creationId xmlns:a16="http://schemas.microsoft.com/office/drawing/2014/main" id="{F241B46F-33A0-4298-A21E-01378A466E8D}"/>
                </a:ext>
              </a:extLst>
            </p:cNvPr>
            <p:cNvSpPr>
              <a:spLocks/>
            </p:cNvSpPr>
            <p:nvPr/>
          </p:nvSpPr>
          <p:spPr>
            <a:xfrm flipH="1">
              <a:off x="7872984" y="2538984"/>
              <a:ext cx="3840449" cy="868680"/>
            </a:xfrm>
            <a:custGeom>
              <a:avLst/>
              <a:gdLst>
                <a:gd name="connsiteX0" fmla="*/ 3574901 w 3840449"/>
                <a:gd name="connsiteY0" fmla="*/ 0 h 868680"/>
                <a:gd name="connsiteX1" fmla="*/ 976991 w 3840449"/>
                <a:gd name="connsiteY1" fmla="*/ 0 h 868680"/>
                <a:gd name="connsiteX2" fmla="*/ 304801 w 3840449"/>
                <a:gd name="connsiteY2" fmla="*/ 0 h 868680"/>
                <a:gd name="connsiteX3" fmla="*/ 228600 w 3840449"/>
                <a:gd name="connsiteY3" fmla="*/ 0 h 868680"/>
                <a:gd name="connsiteX4" fmla="*/ 0 w 3840449"/>
                <a:gd name="connsiteY4" fmla="*/ 434340 h 868680"/>
                <a:gd name="connsiteX5" fmla="*/ 228600 w 3840449"/>
                <a:gd name="connsiteY5" fmla="*/ 868680 h 868680"/>
                <a:gd name="connsiteX6" fmla="*/ 304801 w 3840449"/>
                <a:gd name="connsiteY6" fmla="*/ 868680 h 868680"/>
                <a:gd name="connsiteX7" fmla="*/ 976991 w 3840449"/>
                <a:gd name="connsiteY7" fmla="*/ 868680 h 868680"/>
                <a:gd name="connsiteX8" fmla="*/ 3800679 w 3840449"/>
                <a:gd name="connsiteY8" fmla="*/ 868680 h 868680"/>
                <a:gd name="connsiteX9" fmla="*/ 3840449 w 3840449"/>
                <a:gd name="connsiteY9" fmla="*/ 770706 h 868680"/>
                <a:gd name="connsiteX10" fmla="*/ 3840449 w 3840449"/>
                <a:gd name="connsiteY10" fmla="*/ 58668 h 868680"/>
                <a:gd name="connsiteX11" fmla="*/ 3678845 w 3840449"/>
                <a:gd name="connsiteY11" fmla="*/ 58668 h 868680"/>
                <a:gd name="connsiteX12" fmla="*/ 3642824 w 3840449"/>
                <a:gd name="connsiteY12" fmla="*/ 51396 h 868680"/>
                <a:gd name="connsiteX13" fmla="*/ 3641508 w 3840449"/>
                <a:gd name="connsiteY13" fmla="*/ 50508 h 868680"/>
                <a:gd name="connsiteX14" fmla="*/ 3631955 w 3840449"/>
                <a:gd name="connsiteY14" fmla="*/ 48540 h 868680"/>
                <a:gd name="connsiteX15" fmla="*/ 3603379 w 3840449"/>
                <a:gd name="connsiteY15" fmla="*/ 2911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0449" h="868680">
                  <a:moveTo>
                    <a:pt x="3574901" y="0"/>
                  </a:moveTo>
                  <a:lnTo>
                    <a:pt x="976991" y="0"/>
                  </a:lnTo>
                  <a:lnTo>
                    <a:pt x="304801" y="0"/>
                  </a:lnTo>
                  <a:lnTo>
                    <a:pt x="228600" y="0"/>
                  </a:lnTo>
                  <a:lnTo>
                    <a:pt x="0" y="434340"/>
                  </a:lnTo>
                  <a:lnTo>
                    <a:pt x="228600" y="868680"/>
                  </a:lnTo>
                  <a:lnTo>
                    <a:pt x="304801" y="868680"/>
                  </a:lnTo>
                  <a:lnTo>
                    <a:pt x="976991" y="868680"/>
                  </a:lnTo>
                  <a:lnTo>
                    <a:pt x="3800679" y="868680"/>
                  </a:lnTo>
                  <a:lnTo>
                    <a:pt x="3840449" y="770706"/>
                  </a:lnTo>
                  <a:lnTo>
                    <a:pt x="3840449" y="58668"/>
                  </a:lnTo>
                  <a:lnTo>
                    <a:pt x="3678845" y="58668"/>
                  </a:lnTo>
                  <a:cubicBezTo>
                    <a:pt x="3666068" y="58668"/>
                    <a:pt x="3653895" y="56078"/>
                    <a:pt x="3642824" y="51396"/>
                  </a:cubicBezTo>
                  <a:lnTo>
                    <a:pt x="3641508" y="50508"/>
                  </a:lnTo>
                  <a:lnTo>
                    <a:pt x="3631955" y="48540"/>
                  </a:lnTo>
                  <a:cubicBezTo>
                    <a:pt x="3621527" y="44178"/>
                    <a:pt x="3611782" y="37698"/>
                    <a:pt x="3603379" y="2911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extLst>
                <a:ext uri="{FF2B5EF4-FFF2-40B4-BE49-F238E27FC236}">
                  <a16:creationId xmlns:a16="http://schemas.microsoft.com/office/drawing/2014/main" id="{BF758060-9019-46F5-8522-ECA2233F6329}"/>
                </a:ext>
              </a:extLst>
            </p:cNvPr>
            <p:cNvSpPr txBox="1"/>
            <p:nvPr/>
          </p:nvSpPr>
          <p:spPr>
            <a:xfrm>
              <a:off x="10997985"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101" name="TextBox 100">
              <a:extLst>
                <a:ext uri="{FF2B5EF4-FFF2-40B4-BE49-F238E27FC236}">
                  <a16:creationId xmlns:a16="http://schemas.microsoft.com/office/drawing/2014/main" id="{07B066D8-B343-4C55-B8D3-2921F542A9E3}"/>
                </a:ext>
              </a:extLst>
            </p:cNvPr>
            <p:cNvSpPr txBox="1"/>
            <p:nvPr/>
          </p:nvSpPr>
          <p:spPr>
            <a:xfrm>
              <a:off x="8110651" y="2532450"/>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1D7FFA87-A8DF-4DBF-A6E9-450B44CE4B31}"/>
              </a:ext>
            </a:extLst>
          </p:cNvPr>
          <p:cNvGrpSpPr/>
          <p:nvPr/>
        </p:nvGrpSpPr>
        <p:grpSpPr>
          <a:xfrm>
            <a:off x="8211312" y="1597152"/>
            <a:ext cx="3504861" cy="873467"/>
            <a:chOff x="8211312" y="1597152"/>
            <a:chExt cx="3504861" cy="873467"/>
          </a:xfrm>
        </p:grpSpPr>
        <p:sp>
          <p:nvSpPr>
            <p:cNvPr id="67" name="Freeform: Shape 66">
              <a:extLst>
                <a:ext uri="{FF2B5EF4-FFF2-40B4-BE49-F238E27FC236}">
                  <a16:creationId xmlns:a16="http://schemas.microsoft.com/office/drawing/2014/main" id="{0FA4599F-B9F8-49ED-8DD0-B544165AA4C9}"/>
                </a:ext>
              </a:extLst>
            </p:cNvPr>
            <p:cNvSpPr>
              <a:spLocks/>
            </p:cNvSpPr>
            <p:nvPr/>
          </p:nvSpPr>
          <p:spPr>
            <a:xfrm flipH="1">
              <a:off x="8211312" y="1597152"/>
              <a:ext cx="3504861" cy="868680"/>
            </a:xfrm>
            <a:custGeom>
              <a:avLst/>
              <a:gdLst>
                <a:gd name="connsiteX0" fmla="*/ 2890022 w 3504861"/>
                <a:gd name="connsiteY0" fmla="*/ 0 h 868680"/>
                <a:gd name="connsiteX1" fmla="*/ 976991 w 3504861"/>
                <a:gd name="connsiteY1" fmla="*/ 0 h 868680"/>
                <a:gd name="connsiteX2" fmla="*/ 304801 w 3504861"/>
                <a:gd name="connsiteY2" fmla="*/ 0 h 868680"/>
                <a:gd name="connsiteX3" fmla="*/ 228600 w 3504861"/>
                <a:gd name="connsiteY3" fmla="*/ 0 h 868680"/>
                <a:gd name="connsiteX4" fmla="*/ 0 w 3504861"/>
                <a:gd name="connsiteY4" fmla="*/ 434340 h 868680"/>
                <a:gd name="connsiteX5" fmla="*/ 228600 w 3504861"/>
                <a:gd name="connsiteY5" fmla="*/ 868680 h 868680"/>
                <a:gd name="connsiteX6" fmla="*/ 304801 w 3504861"/>
                <a:gd name="connsiteY6" fmla="*/ 868680 h 868680"/>
                <a:gd name="connsiteX7" fmla="*/ 976991 w 3504861"/>
                <a:gd name="connsiteY7" fmla="*/ 868680 h 868680"/>
                <a:gd name="connsiteX8" fmla="*/ 3504861 w 3504861"/>
                <a:gd name="connsiteY8" fmla="*/ 868680 h 868680"/>
                <a:gd name="connsiteX9" fmla="*/ 2895335 w 3504861"/>
                <a:gd name="connsiteY9" fmla="*/ 245625 h 868680"/>
                <a:gd name="connsiteX10" fmla="*/ 2890813 w 3504861"/>
                <a:gd name="connsiteY10" fmla="*/ 238650 h 868680"/>
                <a:gd name="connsiteX11" fmla="*/ 2828490 w 3504861"/>
                <a:gd name="connsiteY11" fmla="*/ 174944 h 868680"/>
                <a:gd name="connsiteX12" fmla="*/ 2829841 w 3504861"/>
                <a:gd name="connsiteY12" fmla="*/ 51885 h 868680"/>
                <a:gd name="connsiteX13" fmla="*/ 2868840 w 3504861"/>
                <a:gd name="connsiteY13" fmla="*/ 13733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861" h="868680">
                  <a:moveTo>
                    <a:pt x="2890022" y="0"/>
                  </a:moveTo>
                  <a:lnTo>
                    <a:pt x="976991" y="0"/>
                  </a:lnTo>
                  <a:lnTo>
                    <a:pt x="304801" y="0"/>
                  </a:lnTo>
                  <a:lnTo>
                    <a:pt x="228600" y="0"/>
                  </a:lnTo>
                  <a:lnTo>
                    <a:pt x="0" y="434340"/>
                  </a:lnTo>
                  <a:lnTo>
                    <a:pt x="228600" y="868680"/>
                  </a:lnTo>
                  <a:lnTo>
                    <a:pt x="304801" y="868680"/>
                  </a:lnTo>
                  <a:lnTo>
                    <a:pt x="976991" y="868680"/>
                  </a:lnTo>
                  <a:lnTo>
                    <a:pt x="3504861" y="868680"/>
                  </a:lnTo>
                  <a:lnTo>
                    <a:pt x="2895335" y="245625"/>
                  </a:lnTo>
                  <a:lnTo>
                    <a:pt x="2890813" y="238650"/>
                  </a:lnTo>
                  <a:lnTo>
                    <a:pt x="2828490" y="174944"/>
                  </a:lnTo>
                  <a:cubicBezTo>
                    <a:pt x="2794882" y="140590"/>
                    <a:pt x="2795486" y="85494"/>
                    <a:pt x="2829841" y="51885"/>
                  </a:cubicBezTo>
                  <a:lnTo>
                    <a:pt x="2868840" y="137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TextBox 90">
              <a:extLst>
                <a:ext uri="{FF2B5EF4-FFF2-40B4-BE49-F238E27FC236}">
                  <a16:creationId xmlns:a16="http://schemas.microsoft.com/office/drawing/2014/main" id="{B5BF5045-DF4C-420F-B946-D89759DDF57D}"/>
                </a:ext>
              </a:extLst>
            </p:cNvPr>
            <p:cNvSpPr txBox="1"/>
            <p:nvPr/>
          </p:nvSpPr>
          <p:spPr>
            <a:xfrm>
              <a:off x="10997985"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102" name="TextBox 101">
              <a:extLst>
                <a:ext uri="{FF2B5EF4-FFF2-40B4-BE49-F238E27FC236}">
                  <a16:creationId xmlns:a16="http://schemas.microsoft.com/office/drawing/2014/main" id="{F90A2E62-626D-4DC5-8BEF-EFBE36CD5295}"/>
                </a:ext>
              </a:extLst>
            </p:cNvPr>
            <p:cNvSpPr txBox="1"/>
            <p:nvPr/>
          </p:nvSpPr>
          <p:spPr>
            <a:xfrm>
              <a:off x="8886405" y="1608845"/>
              <a:ext cx="2286000"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grpSp>
      <p:grpSp>
        <p:nvGrpSpPr>
          <p:cNvPr id="127" name="Group 126">
            <a:extLst>
              <a:ext uri="{FF2B5EF4-FFF2-40B4-BE49-F238E27FC236}">
                <a16:creationId xmlns:a16="http://schemas.microsoft.com/office/drawing/2014/main" id="{D3831B19-BD41-4D36-9BFB-9F041C484E46}"/>
              </a:ext>
            </a:extLst>
          </p:cNvPr>
          <p:cNvGrpSpPr/>
          <p:nvPr/>
        </p:nvGrpSpPr>
        <p:grpSpPr>
          <a:xfrm>
            <a:off x="521208" y="4422648"/>
            <a:ext cx="3844674" cy="888795"/>
            <a:chOff x="521208" y="4422648"/>
            <a:chExt cx="3844674" cy="888795"/>
          </a:xfrm>
        </p:grpSpPr>
        <p:sp>
          <p:nvSpPr>
            <p:cNvPr id="65" name="Freeform: Shape 64">
              <a:extLst>
                <a:ext uri="{FF2B5EF4-FFF2-40B4-BE49-F238E27FC236}">
                  <a16:creationId xmlns:a16="http://schemas.microsoft.com/office/drawing/2014/main" id="{713B2F9C-82D1-48F9-86E4-11582F7672A3}"/>
                </a:ext>
              </a:extLst>
            </p:cNvPr>
            <p:cNvSpPr>
              <a:spLocks/>
            </p:cNvSpPr>
            <p:nvPr/>
          </p:nvSpPr>
          <p:spPr>
            <a:xfrm>
              <a:off x="521208" y="4422648"/>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838265 w 3838265"/>
                <a:gd name="connsiteY3" fmla="*/ 0 h 868680"/>
                <a:gd name="connsiteX4" fmla="*/ 3838265 w 3838265"/>
                <a:gd name="connsiteY4" fmla="*/ 868680 h 868680"/>
                <a:gd name="connsiteX5" fmla="*/ 976991 w 3838265"/>
                <a:gd name="connsiteY5" fmla="*/ 868680 h 868680"/>
                <a:gd name="connsiteX6" fmla="*/ 304801 w 3838265"/>
                <a:gd name="connsiteY6" fmla="*/ 868680 h 868680"/>
                <a:gd name="connsiteX7" fmla="*/ 228600 w 3838265"/>
                <a:gd name="connsiteY7" fmla="*/ 868680 h 868680"/>
                <a:gd name="connsiteX8" fmla="*/ 0 w 3838265"/>
                <a:gd name="connsiteY8"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265" h="868680">
                  <a:moveTo>
                    <a:pt x="228600" y="0"/>
                  </a:moveTo>
                  <a:lnTo>
                    <a:pt x="304801" y="0"/>
                  </a:lnTo>
                  <a:lnTo>
                    <a:pt x="976991" y="0"/>
                  </a:lnTo>
                  <a:lnTo>
                    <a:pt x="3838265" y="0"/>
                  </a:lnTo>
                  <a:lnTo>
                    <a:pt x="3838265" y="868680"/>
                  </a:lnTo>
                  <a:lnTo>
                    <a:pt x="976991" y="868680"/>
                  </a:lnTo>
                  <a:lnTo>
                    <a:pt x="304801" y="868680"/>
                  </a:lnTo>
                  <a:lnTo>
                    <a:pt x="228600" y="868680"/>
                  </a:lnTo>
                  <a:lnTo>
                    <a:pt x="0" y="43434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TextBox 89">
              <a:extLst>
                <a:ext uri="{FF2B5EF4-FFF2-40B4-BE49-F238E27FC236}">
                  <a16:creationId xmlns:a16="http://schemas.microsoft.com/office/drawing/2014/main" id="{0A4E80F0-2EB4-4561-8A4C-6502F89F0B35}"/>
                </a:ext>
              </a:extLst>
            </p:cNvPr>
            <p:cNvSpPr txBox="1"/>
            <p:nvPr/>
          </p:nvSpPr>
          <p:spPr>
            <a:xfrm>
              <a:off x="594360" y="4582668"/>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95" name="TextBox 94">
              <a:extLst>
                <a:ext uri="{FF2B5EF4-FFF2-40B4-BE49-F238E27FC236}">
                  <a16:creationId xmlns:a16="http://schemas.microsoft.com/office/drawing/2014/main" id="{D7F6B135-6CBB-483C-9F5D-B7A167555007}"/>
                </a:ext>
              </a:extLst>
            </p:cNvPr>
            <p:cNvSpPr txBox="1"/>
            <p:nvPr/>
          </p:nvSpPr>
          <p:spPr>
            <a:xfrm>
              <a:off x="1237067" y="4449669"/>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2168BEBB-BDF5-4338-BA25-B62ECAD20EDB}"/>
              </a:ext>
            </a:extLst>
          </p:cNvPr>
          <p:cNvGrpSpPr/>
          <p:nvPr/>
        </p:nvGrpSpPr>
        <p:grpSpPr>
          <a:xfrm>
            <a:off x="521208" y="3480816"/>
            <a:ext cx="3842047" cy="892575"/>
            <a:chOff x="521208" y="3480816"/>
            <a:chExt cx="3842047" cy="892575"/>
          </a:xfrm>
        </p:grpSpPr>
        <p:sp>
          <p:nvSpPr>
            <p:cNvPr id="63" name="Freeform: Shape 62">
              <a:extLst>
                <a:ext uri="{FF2B5EF4-FFF2-40B4-BE49-F238E27FC236}">
                  <a16:creationId xmlns:a16="http://schemas.microsoft.com/office/drawing/2014/main" id="{5C38BEDE-A860-4E9E-86A1-2F2AACCE08A0}"/>
                </a:ext>
              </a:extLst>
            </p:cNvPr>
            <p:cNvSpPr>
              <a:spLocks/>
            </p:cNvSpPr>
            <p:nvPr/>
          </p:nvSpPr>
          <p:spPr>
            <a:xfrm>
              <a:off x="521208" y="3480816"/>
              <a:ext cx="3840481" cy="868680"/>
            </a:xfrm>
            <a:custGeom>
              <a:avLst/>
              <a:gdLst>
                <a:gd name="connsiteX0" fmla="*/ 228600 w 3840481"/>
                <a:gd name="connsiteY0" fmla="*/ 0 h 868680"/>
                <a:gd name="connsiteX1" fmla="*/ 304801 w 3840481"/>
                <a:gd name="connsiteY1" fmla="*/ 0 h 868680"/>
                <a:gd name="connsiteX2" fmla="*/ 976991 w 3840481"/>
                <a:gd name="connsiteY2" fmla="*/ 0 h 868680"/>
                <a:gd name="connsiteX3" fmla="*/ 3840481 w 3840481"/>
                <a:gd name="connsiteY3" fmla="*/ 0 h 868680"/>
                <a:gd name="connsiteX4" fmla="*/ 3840481 w 3840481"/>
                <a:gd name="connsiteY4" fmla="*/ 280417 h 868680"/>
                <a:gd name="connsiteX5" fmla="*/ 3840481 w 3840481"/>
                <a:gd name="connsiteY5" fmla="*/ 868680 h 868680"/>
                <a:gd name="connsiteX6" fmla="*/ 976991 w 3840481"/>
                <a:gd name="connsiteY6" fmla="*/ 868680 h 868680"/>
                <a:gd name="connsiteX7" fmla="*/ 304801 w 3840481"/>
                <a:gd name="connsiteY7" fmla="*/ 868680 h 868680"/>
                <a:gd name="connsiteX8" fmla="*/ 228600 w 3840481"/>
                <a:gd name="connsiteY8" fmla="*/ 868680 h 868680"/>
                <a:gd name="connsiteX9" fmla="*/ 0 w 3840481"/>
                <a:gd name="connsiteY9"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0481" h="868680">
                  <a:moveTo>
                    <a:pt x="228600" y="0"/>
                  </a:moveTo>
                  <a:lnTo>
                    <a:pt x="304801" y="0"/>
                  </a:lnTo>
                  <a:lnTo>
                    <a:pt x="976991" y="0"/>
                  </a:lnTo>
                  <a:lnTo>
                    <a:pt x="3840481" y="0"/>
                  </a:lnTo>
                  <a:lnTo>
                    <a:pt x="3840481" y="280417"/>
                  </a:lnTo>
                  <a:lnTo>
                    <a:pt x="3840481" y="868680"/>
                  </a:lnTo>
                  <a:lnTo>
                    <a:pt x="976991" y="868680"/>
                  </a:lnTo>
                  <a:lnTo>
                    <a:pt x="304801" y="868680"/>
                  </a:lnTo>
                  <a:lnTo>
                    <a:pt x="228600" y="868680"/>
                  </a:lnTo>
                  <a:lnTo>
                    <a:pt x="0" y="43434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TextBox 88">
              <a:extLst>
                <a:ext uri="{FF2B5EF4-FFF2-40B4-BE49-F238E27FC236}">
                  <a16:creationId xmlns:a16="http://schemas.microsoft.com/office/drawing/2014/main" id="{760E1B40-7BB1-4542-BD93-A6385773F656}"/>
                </a:ext>
              </a:extLst>
            </p:cNvPr>
            <p:cNvSpPr txBox="1"/>
            <p:nvPr/>
          </p:nvSpPr>
          <p:spPr>
            <a:xfrm>
              <a:off x="594360" y="3640836"/>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96" name="TextBox 95">
              <a:extLst>
                <a:ext uri="{FF2B5EF4-FFF2-40B4-BE49-F238E27FC236}">
                  <a16:creationId xmlns:a16="http://schemas.microsoft.com/office/drawing/2014/main" id="{753897D0-1CD1-443B-82BE-86622A42ABA7}"/>
                </a:ext>
              </a:extLst>
            </p:cNvPr>
            <p:cNvSpPr txBox="1"/>
            <p:nvPr/>
          </p:nvSpPr>
          <p:spPr>
            <a:xfrm>
              <a:off x="1234440" y="3511617"/>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6E545152-3CC4-4C47-AAA3-B96AE0BB6E24}"/>
              </a:ext>
            </a:extLst>
          </p:cNvPr>
          <p:cNvGrpSpPr/>
          <p:nvPr/>
        </p:nvGrpSpPr>
        <p:grpSpPr>
          <a:xfrm>
            <a:off x="521208" y="2538984"/>
            <a:ext cx="3842047" cy="888708"/>
            <a:chOff x="521208" y="2538984"/>
            <a:chExt cx="3842047" cy="888708"/>
          </a:xfrm>
        </p:grpSpPr>
        <p:sp>
          <p:nvSpPr>
            <p:cNvPr id="61" name="Freeform: Shape 60">
              <a:extLst>
                <a:ext uri="{FF2B5EF4-FFF2-40B4-BE49-F238E27FC236}">
                  <a16:creationId xmlns:a16="http://schemas.microsoft.com/office/drawing/2014/main" id="{9B9CA7ED-862A-46AE-9C9D-F04D81066217}"/>
                </a:ext>
              </a:extLst>
            </p:cNvPr>
            <p:cNvSpPr>
              <a:spLocks/>
            </p:cNvSpPr>
            <p:nvPr/>
          </p:nvSpPr>
          <p:spPr>
            <a:xfrm>
              <a:off x="521208" y="2538984"/>
              <a:ext cx="3838265" cy="868680"/>
            </a:xfrm>
            <a:custGeom>
              <a:avLst/>
              <a:gdLst>
                <a:gd name="connsiteX0" fmla="*/ 228600 w 3838265"/>
                <a:gd name="connsiteY0" fmla="*/ 0 h 868680"/>
                <a:gd name="connsiteX1" fmla="*/ 304801 w 3838265"/>
                <a:gd name="connsiteY1" fmla="*/ 0 h 868680"/>
                <a:gd name="connsiteX2" fmla="*/ 976991 w 3838265"/>
                <a:gd name="connsiteY2" fmla="*/ 0 h 868680"/>
                <a:gd name="connsiteX3" fmla="*/ 3549972 w 3838265"/>
                <a:gd name="connsiteY3" fmla="*/ 0 h 868680"/>
                <a:gd name="connsiteX4" fmla="*/ 3553673 w 3838265"/>
                <a:gd name="connsiteY4" fmla="*/ 3006 h 868680"/>
                <a:gd name="connsiteX5" fmla="*/ 3553812 w 3838265"/>
                <a:gd name="connsiteY5" fmla="*/ 3698 h 868680"/>
                <a:gd name="connsiteX6" fmla="*/ 3639080 w 3838265"/>
                <a:gd name="connsiteY6" fmla="*/ 60217 h 868680"/>
                <a:gd name="connsiteX7" fmla="*/ 3838265 w 3838265"/>
                <a:gd name="connsiteY7" fmla="*/ 60217 h 868680"/>
                <a:gd name="connsiteX8" fmla="*/ 3838265 w 3838265"/>
                <a:gd name="connsiteY8" fmla="*/ 815849 h 868680"/>
                <a:gd name="connsiteX9" fmla="*/ 3838265 w 3838265"/>
                <a:gd name="connsiteY9" fmla="*/ 868680 h 868680"/>
                <a:gd name="connsiteX10" fmla="*/ 976991 w 3838265"/>
                <a:gd name="connsiteY10" fmla="*/ 868680 h 868680"/>
                <a:gd name="connsiteX11" fmla="*/ 304801 w 3838265"/>
                <a:gd name="connsiteY11" fmla="*/ 868680 h 868680"/>
                <a:gd name="connsiteX12" fmla="*/ 228600 w 3838265"/>
                <a:gd name="connsiteY12" fmla="*/ 868680 h 868680"/>
                <a:gd name="connsiteX13" fmla="*/ 0 w 3838265"/>
                <a:gd name="connsiteY13"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8265" h="868680">
                  <a:moveTo>
                    <a:pt x="228600" y="0"/>
                  </a:moveTo>
                  <a:lnTo>
                    <a:pt x="304801" y="0"/>
                  </a:lnTo>
                  <a:lnTo>
                    <a:pt x="976991" y="0"/>
                  </a:lnTo>
                  <a:lnTo>
                    <a:pt x="3549972" y="0"/>
                  </a:lnTo>
                  <a:lnTo>
                    <a:pt x="3553673" y="3006"/>
                  </a:lnTo>
                  <a:lnTo>
                    <a:pt x="3553812" y="3698"/>
                  </a:lnTo>
                  <a:cubicBezTo>
                    <a:pt x="3567861" y="36911"/>
                    <a:pt x="3600749" y="60217"/>
                    <a:pt x="3639080" y="60217"/>
                  </a:cubicBezTo>
                  <a:lnTo>
                    <a:pt x="3838265" y="60217"/>
                  </a:lnTo>
                  <a:lnTo>
                    <a:pt x="3838265" y="815849"/>
                  </a:lnTo>
                  <a:lnTo>
                    <a:pt x="3838265" y="868680"/>
                  </a:lnTo>
                  <a:lnTo>
                    <a:pt x="976991" y="868680"/>
                  </a:lnTo>
                  <a:lnTo>
                    <a:pt x="304801" y="868680"/>
                  </a:lnTo>
                  <a:lnTo>
                    <a:pt x="228600" y="868680"/>
                  </a:lnTo>
                  <a:lnTo>
                    <a:pt x="0" y="43434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TextBox 87">
              <a:extLst>
                <a:ext uri="{FF2B5EF4-FFF2-40B4-BE49-F238E27FC236}">
                  <a16:creationId xmlns:a16="http://schemas.microsoft.com/office/drawing/2014/main" id="{750F6DA4-75C5-4E75-A9C8-F6573848DF80}"/>
                </a:ext>
              </a:extLst>
            </p:cNvPr>
            <p:cNvSpPr txBox="1"/>
            <p:nvPr/>
          </p:nvSpPr>
          <p:spPr>
            <a:xfrm>
              <a:off x="594360" y="270967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dirty="0">
                  <a:solidFill>
                    <a:schemeClr val="bg1"/>
                  </a:solidFill>
                </a:rPr>
                <a:t>OPTION</a:t>
              </a:r>
            </a:p>
          </p:txBody>
        </p:sp>
        <p:sp>
          <p:nvSpPr>
            <p:cNvPr id="97" name="TextBox 96">
              <a:extLst>
                <a:ext uri="{FF2B5EF4-FFF2-40B4-BE49-F238E27FC236}">
                  <a16:creationId xmlns:a16="http://schemas.microsoft.com/office/drawing/2014/main" id="{AFFF563F-A98E-4F7C-87AF-99946D4CF9D8}"/>
                </a:ext>
              </a:extLst>
            </p:cNvPr>
            <p:cNvSpPr txBox="1"/>
            <p:nvPr/>
          </p:nvSpPr>
          <p:spPr>
            <a:xfrm>
              <a:off x="1234440" y="2565918"/>
              <a:ext cx="3128815"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4" name="Group 123">
            <a:extLst>
              <a:ext uri="{FF2B5EF4-FFF2-40B4-BE49-F238E27FC236}">
                <a16:creationId xmlns:a16="http://schemas.microsoft.com/office/drawing/2014/main" id="{CF14EEB1-1ECF-424D-A569-2D90B5CB551F}"/>
              </a:ext>
            </a:extLst>
          </p:cNvPr>
          <p:cNvGrpSpPr/>
          <p:nvPr/>
        </p:nvGrpSpPr>
        <p:grpSpPr>
          <a:xfrm>
            <a:off x="521208" y="1597152"/>
            <a:ext cx="3486584" cy="895242"/>
            <a:chOff x="521208" y="1597152"/>
            <a:chExt cx="3486584" cy="895242"/>
          </a:xfrm>
        </p:grpSpPr>
        <p:sp>
          <p:nvSpPr>
            <p:cNvPr id="59" name="Freeform: Shape 58">
              <a:extLst>
                <a:ext uri="{FF2B5EF4-FFF2-40B4-BE49-F238E27FC236}">
                  <a16:creationId xmlns:a16="http://schemas.microsoft.com/office/drawing/2014/main" id="{B5F837D3-207B-4832-AE1E-29B2AB2DCDBD}"/>
                </a:ext>
              </a:extLst>
            </p:cNvPr>
            <p:cNvSpPr>
              <a:spLocks/>
            </p:cNvSpPr>
            <p:nvPr/>
          </p:nvSpPr>
          <p:spPr>
            <a:xfrm>
              <a:off x="521208" y="1597152"/>
              <a:ext cx="3486584" cy="868680"/>
            </a:xfrm>
            <a:custGeom>
              <a:avLst/>
              <a:gdLst>
                <a:gd name="connsiteX0" fmla="*/ 228600 w 3486584"/>
                <a:gd name="connsiteY0" fmla="*/ 0 h 868680"/>
                <a:gd name="connsiteX1" fmla="*/ 304801 w 3486584"/>
                <a:gd name="connsiteY1" fmla="*/ 0 h 868680"/>
                <a:gd name="connsiteX2" fmla="*/ 976991 w 3486584"/>
                <a:gd name="connsiteY2" fmla="*/ 0 h 868680"/>
                <a:gd name="connsiteX3" fmla="*/ 2963513 w 3486584"/>
                <a:gd name="connsiteY3" fmla="*/ 0 h 868680"/>
                <a:gd name="connsiteX4" fmla="*/ 2959081 w 3486584"/>
                <a:gd name="connsiteY4" fmla="*/ 2380 h 868680"/>
                <a:gd name="connsiteX5" fmla="*/ 2917240 w 3486584"/>
                <a:gd name="connsiteY5" fmla="*/ 37085 h 868680"/>
                <a:gd name="connsiteX6" fmla="*/ 2905522 w 3486584"/>
                <a:gd name="connsiteY6" fmla="*/ 159586 h 868680"/>
                <a:gd name="connsiteX7" fmla="*/ 3486584 w 3486584"/>
                <a:gd name="connsiteY7" fmla="*/ 868680 h 868680"/>
                <a:gd name="connsiteX8" fmla="*/ 976991 w 3486584"/>
                <a:gd name="connsiteY8" fmla="*/ 868680 h 868680"/>
                <a:gd name="connsiteX9" fmla="*/ 304801 w 3486584"/>
                <a:gd name="connsiteY9" fmla="*/ 868680 h 868680"/>
                <a:gd name="connsiteX10" fmla="*/ 228600 w 3486584"/>
                <a:gd name="connsiteY10" fmla="*/ 868680 h 868680"/>
                <a:gd name="connsiteX11" fmla="*/ 0 w 3486584"/>
                <a:gd name="connsiteY11" fmla="*/ 43434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6584" h="868680">
                  <a:moveTo>
                    <a:pt x="228600" y="0"/>
                  </a:moveTo>
                  <a:lnTo>
                    <a:pt x="304801" y="0"/>
                  </a:lnTo>
                  <a:lnTo>
                    <a:pt x="976991" y="0"/>
                  </a:lnTo>
                  <a:lnTo>
                    <a:pt x="2963513" y="0"/>
                  </a:lnTo>
                  <a:lnTo>
                    <a:pt x="2959081" y="2380"/>
                  </a:lnTo>
                  <a:lnTo>
                    <a:pt x="2917240" y="37085"/>
                  </a:lnTo>
                  <a:cubicBezTo>
                    <a:pt x="2880381" y="67657"/>
                    <a:pt x="2875135" y="122503"/>
                    <a:pt x="2905522" y="159586"/>
                  </a:cubicBezTo>
                  <a:lnTo>
                    <a:pt x="3486584" y="868680"/>
                  </a:lnTo>
                  <a:lnTo>
                    <a:pt x="976991" y="868680"/>
                  </a:lnTo>
                  <a:lnTo>
                    <a:pt x="304801" y="868680"/>
                  </a:lnTo>
                  <a:lnTo>
                    <a:pt x="228600" y="868680"/>
                  </a:lnTo>
                  <a:lnTo>
                    <a:pt x="0" y="43434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TextBox 86">
              <a:extLst>
                <a:ext uri="{FF2B5EF4-FFF2-40B4-BE49-F238E27FC236}">
                  <a16:creationId xmlns:a16="http://schemas.microsoft.com/office/drawing/2014/main" id="{ADEED64C-0D0C-483B-BA4F-F85AAA34425D}"/>
                </a:ext>
              </a:extLst>
            </p:cNvPr>
            <p:cNvSpPr txBox="1"/>
            <p:nvPr/>
          </p:nvSpPr>
          <p:spPr>
            <a:xfrm>
              <a:off x="594360" y="1749552"/>
              <a:ext cx="59436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dirty="0">
                  <a:solidFill>
                    <a:schemeClr val="bg1"/>
                  </a:solidFill>
                </a:rPr>
                <a:t>OPTION</a:t>
              </a:r>
            </a:p>
          </p:txBody>
        </p:sp>
        <p:sp>
          <p:nvSpPr>
            <p:cNvPr id="98" name="TextBox 97">
              <a:extLst>
                <a:ext uri="{FF2B5EF4-FFF2-40B4-BE49-F238E27FC236}">
                  <a16:creationId xmlns:a16="http://schemas.microsoft.com/office/drawing/2014/main" id="{72732289-61A5-4EB5-9EF2-8728371FDDCB}"/>
                </a:ext>
              </a:extLst>
            </p:cNvPr>
            <p:cNvSpPr txBox="1"/>
            <p:nvPr/>
          </p:nvSpPr>
          <p:spPr>
            <a:xfrm>
              <a:off x="1234440" y="1630620"/>
              <a:ext cx="2648789" cy="861774"/>
            </a:xfrm>
            <a:prstGeom prst="rect">
              <a:avLst/>
            </a:prstGeom>
            <a:noFill/>
          </p:spPr>
          <p:txBody>
            <a:bodyPr wrap="square" rtlCol="0">
              <a:spAutoFit/>
            </a:bodyPr>
            <a:lstStyle/>
            <a:p>
              <a:pPr defTabSz="1219170">
                <a:spcBef>
                  <a:spcPct val="20000"/>
                </a:spcBef>
                <a:defRPr/>
              </a:pPr>
              <a:r>
                <a:rPr lang="en-US" sz="1350" dirty="0">
                  <a:solidFill>
                    <a:schemeClr val="bg1"/>
                  </a:solidFill>
                  <a:latin typeface="Bernard MT Condensed" panose="02050806060905020404" pitchFamily="18" charset="0"/>
                </a:rPr>
                <a:t>LOREM IPSUM DOLOR</a:t>
              </a:r>
              <a:endParaRPr lang="en-US" sz="135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a:t>
              </a:r>
            </a:p>
          </p:txBody>
        </p:sp>
      </p:grpSp>
      <p:grpSp>
        <p:nvGrpSpPr>
          <p:cNvPr id="7" name="Group 6">
            <a:extLst>
              <a:ext uri="{FF2B5EF4-FFF2-40B4-BE49-F238E27FC236}">
                <a16:creationId xmlns:a16="http://schemas.microsoft.com/office/drawing/2014/main" id="{DC6AAF23-9D3C-49A7-A5F4-2DBA521BBAFC}"/>
              </a:ext>
            </a:extLst>
          </p:cNvPr>
          <p:cNvGrpSpPr/>
          <p:nvPr/>
        </p:nvGrpSpPr>
        <p:grpSpPr>
          <a:xfrm>
            <a:off x="3392424" y="1545336"/>
            <a:ext cx="2727267" cy="3828289"/>
            <a:chOff x="3392424" y="1353312"/>
            <a:chExt cx="2727267" cy="3828289"/>
          </a:xfrm>
          <a:effectLst>
            <a:outerShdw blurRad="190500" dist="127000" dir="10800000" algn="r" rotWithShape="0">
              <a:prstClr val="black">
                <a:alpha val="40000"/>
              </a:prstClr>
            </a:outerShdw>
          </a:effectLst>
        </p:grpSpPr>
        <p:sp>
          <p:nvSpPr>
            <p:cNvPr id="74" name="Freeform: Shape 73">
              <a:extLst>
                <a:ext uri="{FF2B5EF4-FFF2-40B4-BE49-F238E27FC236}">
                  <a16:creationId xmlns:a16="http://schemas.microsoft.com/office/drawing/2014/main" id="{BA0CDF2F-B917-4534-843D-D3132981BEAB}"/>
                </a:ext>
              </a:extLst>
            </p:cNvPr>
            <p:cNvSpPr/>
            <p:nvPr/>
          </p:nvSpPr>
          <p:spPr>
            <a:xfrm>
              <a:off x="3392424" y="1353312"/>
              <a:ext cx="2727267" cy="953257"/>
            </a:xfrm>
            <a:custGeom>
              <a:avLst/>
              <a:gdLst>
                <a:gd name="connsiteX0" fmla="*/ 136622 w 2727267"/>
                <a:gd name="connsiteY0" fmla="*/ 46912 h 953257"/>
                <a:gd name="connsiteX1" fmla="*/ 195076 w 2727267"/>
                <a:gd name="connsiteY1" fmla="*/ 78176 h 953257"/>
                <a:gd name="connsiteX2" fmla="*/ 811606 w 2727267"/>
                <a:gd name="connsiteY2" fmla="*/ 830555 h 953257"/>
                <a:gd name="connsiteX3" fmla="*/ 1811595 w 2727267"/>
                <a:gd name="connsiteY3" fmla="*/ 830555 h 953257"/>
                <a:gd name="connsiteX4" fmla="*/ 2225382 w 2727267"/>
                <a:gd name="connsiteY4" fmla="*/ 405009 h 953257"/>
                <a:gd name="connsiteX5" fmla="*/ 2225382 w 2727267"/>
                <a:gd name="connsiteY5" fmla="*/ 399714 h 953257"/>
                <a:gd name="connsiteX6" fmla="*/ 2539043 w 2727267"/>
                <a:gd name="connsiteY6" fmla="*/ 79091 h 953257"/>
                <a:gd name="connsiteX7" fmla="*/ 2600293 w 2727267"/>
                <a:gd name="connsiteY7" fmla="*/ 52930 h 953257"/>
                <a:gd name="connsiteX8" fmla="*/ 2662102 w 2727267"/>
                <a:gd name="connsiteY8" fmla="*/ 77741 h 953257"/>
                <a:gd name="connsiteX9" fmla="*/ 2701101 w 2727267"/>
                <a:gd name="connsiteY9" fmla="*/ 115893 h 953257"/>
                <a:gd name="connsiteX10" fmla="*/ 2702452 w 2727267"/>
                <a:gd name="connsiteY10" fmla="*/ 238952 h 953257"/>
                <a:gd name="connsiteX11" fmla="*/ 2632374 w 2727267"/>
                <a:gd name="connsiteY11" fmla="*/ 310586 h 953257"/>
                <a:gd name="connsiteX12" fmla="*/ 2627095 w 2727267"/>
                <a:gd name="connsiteY12" fmla="*/ 318777 h 953257"/>
                <a:gd name="connsiteX13" fmla="*/ 2010148 w 2727267"/>
                <a:gd name="connsiteY13" fmla="*/ 953257 h 953257"/>
                <a:gd name="connsiteX14" fmla="*/ 617675 w 2727267"/>
                <a:gd name="connsiteY14" fmla="*/ 953257 h 953257"/>
                <a:gd name="connsiteX15" fmla="*/ 19758 w 2727267"/>
                <a:gd name="connsiteY15" fmla="*/ 223594 h 953257"/>
                <a:gd name="connsiteX16" fmla="*/ 31476 w 2727267"/>
                <a:gd name="connsiteY16" fmla="*/ 101093 h 953257"/>
                <a:gd name="connsiteX17" fmla="*/ 73317 w 2727267"/>
                <a:gd name="connsiteY17" fmla="*/ 66388 h 953257"/>
                <a:gd name="connsiteX18" fmla="*/ 136622 w 2727267"/>
                <a:gd name="connsiteY18" fmla="*/ 46912 h 953257"/>
                <a:gd name="connsiteX19" fmla="*/ 1302585 w 2727267"/>
                <a:gd name="connsiteY19" fmla="*/ 0 h 953257"/>
                <a:gd name="connsiteX20" fmla="*/ 1666132 w 2727267"/>
                <a:gd name="connsiteY20" fmla="*/ 365760 h 953257"/>
                <a:gd name="connsiteX21" fmla="*/ 1302585 w 2727267"/>
                <a:gd name="connsiteY21" fmla="*/ 731520 h 953257"/>
                <a:gd name="connsiteX22" fmla="*/ 939038 w 2727267"/>
                <a:gd name="connsiteY22" fmla="*/ 365760 h 953257"/>
                <a:gd name="connsiteX23" fmla="*/ 1302585 w 2727267"/>
                <a:gd name="connsiteY23" fmla="*/ 0 h 95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7267" h="953257">
                  <a:moveTo>
                    <a:pt x="136622" y="46912"/>
                  </a:moveTo>
                  <a:cubicBezTo>
                    <a:pt x="158657" y="49045"/>
                    <a:pt x="179882" y="59635"/>
                    <a:pt x="195076" y="78176"/>
                  </a:cubicBezTo>
                  <a:lnTo>
                    <a:pt x="811606" y="830555"/>
                  </a:lnTo>
                  <a:lnTo>
                    <a:pt x="1811595" y="830555"/>
                  </a:lnTo>
                  <a:lnTo>
                    <a:pt x="2225382" y="405009"/>
                  </a:lnTo>
                  <a:lnTo>
                    <a:pt x="2225382" y="399714"/>
                  </a:lnTo>
                  <a:lnTo>
                    <a:pt x="2539043" y="79091"/>
                  </a:lnTo>
                  <a:cubicBezTo>
                    <a:pt x="2555848" y="61914"/>
                    <a:pt x="2578024" y="53174"/>
                    <a:pt x="2600293" y="52930"/>
                  </a:cubicBezTo>
                  <a:cubicBezTo>
                    <a:pt x="2622562" y="52686"/>
                    <a:pt x="2644924" y="60937"/>
                    <a:pt x="2662102" y="77741"/>
                  </a:cubicBezTo>
                  <a:lnTo>
                    <a:pt x="2701101" y="115893"/>
                  </a:lnTo>
                  <a:cubicBezTo>
                    <a:pt x="2735456" y="149502"/>
                    <a:pt x="2736060" y="204598"/>
                    <a:pt x="2702452" y="238952"/>
                  </a:cubicBezTo>
                  <a:lnTo>
                    <a:pt x="2632374" y="310586"/>
                  </a:lnTo>
                  <a:lnTo>
                    <a:pt x="2627095" y="318777"/>
                  </a:lnTo>
                  <a:lnTo>
                    <a:pt x="2010148" y="953257"/>
                  </a:lnTo>
                  <a:lnTo>
                    <a:pt x="617675" y="953257"/>
                  </a:lnTo>
                  <a:lnTo>
                    <a:pt x="19758" y="223594"/>
                  </a:lnTo>
                  <a:cubicBezTo>
                    <a:pt x="-10629" y="186511"/>
                    <a:pt x="-5383" y="131665"/>
                    <a:pt x="31476" y="101093"/>
                  </a:cubicBezTo>
                  <a:lnTo>
                    <a:pt x="73317" y="66388"/>
                  </a:lnTo>
                  <a:cubicBezTo>
                    <a:pt x="91746" y="51102"/>
                    <a:pt x="114589" y="44778"/>
                    <a:pt x="136622" y="46912"/>
                  </a:cubicBezTo>
                  <a:close/>
                  <a:moveTo>
                    <a:pt x="1302585" y="0"/>
                  </a:moveTo>
                  <a:cubicBezTo>
                    <a:pt x="1503367" y="0"/>
                    <a:pt x="1666132" y="163756"/>
                    <a:pt x="1666132" y="365760"/>
                  </a:cubicBezTo>
                  <a:cubicBezTo>
                    <a:pt x="1666132" y="567764"/>
                    <a:pt x="1503367" y="731520"/>
                    <a:pt x="1302585" y="731520"/>
                  </a:cubicBezTo>
                  <a:cubicBezTo>
                    <a:pt x="1101803" y="731520"/>
                    <a:pt x="939038" y="567764"/>
                    <a:pt x="939038" y="365760"/>
                  </a:cubicBezTo>
                  <a:cubicBezTo>
                    <a:pt x="939038" y="163756"/>
                    <a:pt x="1101803" y="0"/>
                    <a:pt x="130258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D9AECAB-6C1C-4BA0-BA30-DAF7218E599C}"/>
                </a:ext>
              </a:extLst>
            </p:cNvPr>
            <p:cNvSpPr/>
            <p:nvPr/>
          </p:nvSpPr>
          <p:spPr>
            <a:xfrm>
              <a:off x="4343401" y="4220348"/>
              <a:ext cx="734291" cy="961253"/>
            </a:xfrm>
            <a:custGeom>
              <a:avLst/>
              <a:gdLst>
                <a:gd name="connsiteX0" fmla="*/ 429491 w 734291"/>
                <a:gd name="connsiteY0" fmla="*/ 0 h 961253"/>
                <a:gd name="connsiteX1" fmla="*/ 734291 w 734291"/>
                <a:gd name="connsiteY1" fmla="*/ 0 h 961253"/>
                <a:gd name="connsiteX2" fmla="*/ 734291 w 734291"/>
                <a:gd name="connsiteY2" fmla="*/ 910452 h 961253"/>
                <a:gd name="connsiteX3" fmla="*/ 683490 w 734291"/>
                <a:gd name="connsiteY3" fmla="*/ 961253 h 961253"/>
                <a:gd name="connsiteX4" fmla="*/ 480292 w 734291"/>
                <a:gd name="connsiteY4" fmla="*/ 961253 h 961253"/>
                <a:gd name="connsiteX5" fmla="*/ 429491 w 734291"/>
                <a:gd name="connsiteY5" fmla="*/ 910452 h 961253"/>
                <a:gd name="connsiteX6" fmla="*/ 0 w 734291"/>
                <a:gd name="connsiteY6" fmla="*/ 0 h 961253"/>
                <a:gd name="connsiteX7" fmla="*/ 304800 w 734291"/>
                <a:gd name="connsiteY7" fmla="*/ 0 h 961253"/>
                <a:gd name="connsiteX8" fmla="*/ 304800 w 734291"/>
                <a:gd name="connsiteY8" fmla="*/ 910452 h 961253"/>
                <a:gd name="connsiteX9" fmla="*/ 253999 w 734291"/>
                <a:gd name="connsiteY9" fmla="*/ 961253 h 961253"/>
                <a:gd name="connsiteX10" fmla="*/ 50801 w 734291"/>
                <a:gd name="connsiteY10" fmla="*/ 961253 h 961253"/>
                <a:gd name="connsiteX11" fmla="*/ 0 w 734291"/>
                <a:gd name="connsiteY11" fmla="*/ 910452 h 9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61253">
                  <a:moveTo>
                    <a:pt x="429491" y="0"/>
                  </a:moveTo>
                  <a:lnTo>
                    <a:pt x="734291" y="0"/>
                  </a:lnTo>
                  <a:lnTo>
                    <a:pt x="734291" y="910452"/>
                  </a:lnTo>
                  <a:cubicBezTo>
                    <a:pt x="734291" y="938509"/>
                    <a:pt x="711547" y="961253"/>
                    <a:pt x="683490" y="961253"/>
                  </a:cubicBezTo>
                  <a:lnTo>
                    <a:pt x="480292" y="961253"/>
                  </a:lnTo>
                  <a:cubicBezTo>
                    <a:pt x="452235" y="961253"/>
                    <a:pt x="429491" y="938509"/>
                    <a:pt x="429491" y="910452"/>
                  </a:cubicBezTo>
                  <a:close/>
                  <a:moveTo>
                    <a:pt x="0" y="0"/>
                  </a:moveTo>
                  <a:lnTo>
                    <a:pt x="304800" y="0"/>
                  </a:lnTo>
                  <a:lnTo>
                    <a:pt x="304800" y="910452"/>
                  </a:lnTo>
                  <a:cubicBezTo>
                    <a:pt x="304800" y="938509"/>
                    <a:pt x="282056" y="961253"/>
                    <a:pt x="253999" y="961253"/>
                  </a:cubicBezTo>
                  <a:lnTo>
                    <a:pt x="50801" y="961253"/>
                  </a:lnTo>
                  <a:cubicBezTo>
                    <a:pt x="22744" y="961253"/>
                    <a:pt x="0" y="938509"/>
                    <a:pt x="0" y="91045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E16A4CC-BBB5-4D38-8DEE-CF2B7AD9C039}"/>
                </a:ext>
              </a:extLst>
            </p:cNvPr>
            <p:cNvSpPr/>
            <p:nvPr/>
          </p:nvSpPr>
          <p:spPr>
            <a:xfrm>
              <a:off x="4343401" y="3259094"/>
              <a:ext cx="734291" cy="962953"/>
            </a:xfrm>
            <a:custGeom>
              <a:avLst/>
              <a:gdLst>
                <a:gd name="connsiteX0" fmla="*/ 0 w 734291"/>
                <a:gd name="connsiteY0" fmla="*/ 0 h 962953"/>
                <a:gd name="connsiteX1" fmla="*/ 734291 w 734291"/>
                <a:gd name="connsiteY1" fmla="*/ 0 h 962953"/>
                <a:gd name="connsiteX2" fmla="*/ 734291 w 734291"/>
                <a:gd name="connsiteY2" fmla="*/ 322307 h 962953"/>
                <a:gd name="connsiteX3" fmla="*/ 734291 w 734291"/>
                <a:gd name="connsiteY3" fmla="*/ 962953 h 962953"/>
                <a:gd name="connsiteX4" fmla="*/ 429491 w 734291"/>
                <a:gd name="connsiteY4" fmla="*/ 962953 h 962953"/>
                <a:gd name="connsiteX5" fmla="*/ 429491 w 734291"/>
                <a:gd name="connsiteY5" fmla="*/ 322307 h 962953"/>
                <a:gd name="connsiteX6" fmla="*/ 304800 w 734291"/>
                <a:gd name="connsiteY6" fmla="*/ 322307 h 962953"/>
                <a:gd name="connsiteX7" fmla="*/ 304800 w 734291"/>
                <a:gd name="connsiteY7" fmla="*/ 962953 h 962953"/>
                <a:gd name="connsiteX8" fmla="*/ 0 w 734291"/>
                <a:gd name="connsiteY8" fmla="*/ 962953 h 962953"/>
                <a:gd name="connsiteX9" fmla="*/ 0 w 734291"/>
                <a:gd name="connsiteY9" fmla="*/ 322307 h 96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291" h="962953">
                  <a:moveTo>
                    <a:pt x="0" y="0"/>
                  </a:moveTo>
                  <a:lnTo>
                    <a:pt x="734291" y="0"/>
                  </a:lnTo>
                  <a:lnTo>
                    <a:pt x="734291" y="322307"/>
                  </a:lnTo>
                  <a:lnTo>
                    <a:pt x="734291" y="962953"/>
                  </a:lnTo>
                  <a:lnTo>
                    <a:pt x="429491" y="962953"/>
                  </a:lnTo>
                  <a:lnTo>
                    <a:pt x="429491" y="322307"/>
                  </a:lnTo>
                  <a:lnTo>
                    <a:pt x="304800" y="322307"/>
                  </a:lnTo>
                  <a:lnTo>
                    <a:pt x="304800" y="962953"/>
                  </a:lnTo>
                  <a:lnTo>
                    <a:pt x="0" y="962953"/>
                  </a:lnTo>
                  <a:lnTo>
                    <a:pt x="0" y="3223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7CAF64D-7BB2-436E-95F3-448C80E0B1F0}"/>
                </a:ext>
              </a:extLst>
            </p:cNvPr>
            <p:cNvSpPr/>
            <p:nvPr/>
          </p:nvSpPr>
          <p:spPr>
            <a:xfrm>
              <a:off x="4007057" y="2304288"/>
              <a:ext cx="1391371" cy="955939"/>
            </a:xfrm>
            <a:custGeom>
              <a:avLst/>
              <a:gdLst>
                <a:gd name="connsiteX0" fmla="*/ 0 w 1391371"/>
                <a:gd name="connsiteY0" fmla="*/ 0 h 955939"/>
                <a:gd name="connsiteX1" fmla="*/ 1391371 w 1391371"/>
                <a:gd name="connsiteY1" fmla="*/ 0 h 955939"/>
                <a:gd name="connsiteX2" fmla="*/ 1307705 w 1391371"/>
                <a:gd name="connsiteY2" fmla="*/ 85523 h 955939"/>
                <a:gd name="connsiteX3" fmla="*/ 1279129 w 1391371"/>
                <a:gd name="connsiteY3" fmla="*/ 104953 h 955939"/>
                <a:gd name="connsiteX4" fmla="*/ 1269576 w 1391371"/>
                <a:gd name="connsiteY4" fmla="*/ 106921 h 955939"/>
                <a:gd name="connsiteX5" fmla="*/ 1268260 w 1391371"/>
                <a:gd name="connsiteY5" fmla="*/ 107809 h 955939"/>
                <a:gd name="connsiteX6" fmla="*/ 1232239 w 1391371"/>
                <a:gd name="connsiteY6" fmla="*/ 115081 h 955939"/>
                <a:gd name="connsiteX7" fmla="*/ 1070635 w 1391371"/>
                <a:gd name="connsiteY7" fmla="*/ 115081 h 955939"/>
                <a:gd name="connsiteX8" fmla="*/ 1070635 w 1391371"/>
                <a:gd name="connsiteY8" fmla="*/ 870713 h 955939"/>
                <a:gd name="connsiteX9" fmla="*/ 1070635 w 1391371"/>
                <a:gd name="connsiteY9" fmla="*/ 955939 h 955939"/>
                <a:gd name="connsiteX10" fmla="*/ 336344 w 1391371"/>
                <a:gd name="connsiteY10" fmla="*/ 955939 h 955939"/>
                <a:gd name="connsiteX11" fmla="*/ 336344 w 1391371"/>
                <a:gd name="connsiteY11" fmla="*/ 870713 h 955939"/>
                <a:gd name="connsiteX12" fmla="*/ 336344 w 1391371"/>
                <a:gd name="connsiteY12" fmla="*/ 115081 h 955939"/>
                <a:gd name="connsiteX13" fmla="*/ 137159 w 1391371"/>
                <a:gd name="connsiteY13" fmla="*/ 115081 h 955939"/>
                <a:gd name="connsiteX14" fmla="*/ 51891 w 1391371"/>
                <a:gd name="connsiteY14" fmla="*/ 58562 h 955939"/>
                <a:gd name="connsiteX15" fmla="*/ 51752 w 1391371"/>
                <a:gd name="connsiteY15" fmla="*/ 57870 h 955939"/>
                <a:gd name="connsiteX16" fmla="*/ 39521 w 1391371"/>
                <a:gd name="connsiteY16" fmla="*/ 47937 h 95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1371" h="955939">
                  <a:moveTo>
                    <a:pt x="0" y="0"/>
                  </a:moveTo>
                  <a:lnTo>
                    <a:pt x="1391371" y="0"/>
                  </a:lnTo>
                  <a:lnTo>
                    <a:pt x="1307705" y="85523"/>
                  </a:lnTo>
                  <a:cubicBezTo>
                    <a:pt x="1299302" y="94111"/>
                    <a:pt x="1289557" y="100591"/>
                    <a:pt x="1279129" y="104953"/>
                  </a:cubicBezTo>
                  <a:lnTo>
                    <a:pt x="1269576" y="106921"/>
                  </a:lnTo>
                  <a:lnTo>
                    <a:pt x="1268260" y="107809"/>
                  </a:lnTo>
                  <a:cubicBezTo>
                    <a:pt x="1257189" y="112491"/>
                    <a:pt x="1245016" y="115081"/>
                    <a:pt x="1232239" y="115081"/>
                  </a:cubicBezTo>
                  <a:lnTo>
                    <a:pt x="1070635" y="115081"/>
                  </a:lnTo>
                  <a:lnTo>
                    <a:pt x="1070635" y="870713"/>
                  </a:lnTo>
                  <a:lnTo>
                    <a:pt x="1070635" y="955939"/>
                  </a:lnTo>
                  <a:lnTo>
                    <a:pt x="336344" y="955939"/>
                  </a:lnTo>
                  <a:lnTo>
                    <a:pt x="336344" y="870713"/>
                  </a:lnTo>
                  <a:lnTo>
                    <a:pt x="336344" y="115081"/>
                  </a:lnTo>
                  <a:lnTo>
                    <a:pt x="137159" y="115081"/>
                  </a:lnTo>
                  <a:cubicBezTo>
                    <a:pt x="98828" y="115081"/>
                    <a:pt x="65940" y="91775"/>
                    <a:pt x="51891" y="58562"/>
                  </a:cubicBezTo>
                  <a:lnTo>
                    <a:pt x="51752" y="57870"/>
                  </a:lnTo>
                  <a:lnTo>
                    <a:pt x="39521" y="4793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C137A02-E509-42FC-86E6-AD16B60AA685}"/>
              </a:ext>
            </a:extLst>
          </p:cNvPr>
          <p:cNvGrpSpPr/>
          <p:nvPr/>
        </p:nvGrpSpPr>
        <p:grpSpPr>
          <a:xfrm>
            <a:off x="6195199" y="1524000"/>
            <a:ext cx="2734749" cy="3835883"/>
            <a:chOff x="6195199" y="1344168"/>
            <a:chExt cx="2734749" cy="3835883"/>
          </a:xfrm>
          <a:effectLst>
            <a:outerShdw blurRad="190500" dist="127000" algn="l" rotWithShape="0">
              <a:prstClr val="black">
                <a:alpha val="40000"/>
              </a:prstClr>
            </a:outerShdw>
          </a:effectLst>
        </p:grpSpPr>
        <p:sp>
          <p:nvSpPr>
            <p:cNvPr id="75" name="Freeform: Shape 74">
              <a:extLst>
                <a:ext uri="{FF2B5EF4-FFF2-40B4-BE49-F238E27FC236}">
                  <a16:creationId xmlns:a16="http://schemas.microsoft.com/office/drawing/2014/main" id="{42280A04-CF89-4B52-BDAA-8638AF2868AA}"/>
                </a:ext>
              </a:extLst>
            </p:cNvPr>
            <p:cNvSpPr/>
            <p:nvPr/>
          </p:nvSpPr>
          <p:spPr>
            <a:xfrm>
              <a:off x="6195199" y="1344168"/>
              <a:ext cx="2734749" cy="960120"/>
            </a:xfrm>
            <a:custGeom>
              <a:avLst/>
              <a:gdLst>
                <a:gd name="connsiteX0" fmla="*/ 137454 w 2734749"/>
                <a:gd name="connsiteY0" fmla="*/ 46912 h 960120"/>
                <a:gd name="connsiteX1" fmla="*/ 196263 w 2734749"/>
                <a:gd name="connsiteY1" fmla="*/ 78176 h 960120"/>
                <a:gd name="connsiteX2" fmla="*/ 816547 w 2734749"/>
                <a:gd name="connsiteY2" fmla="*/ 830555 h 960120"/>
                <a:gd name="connsiteX3" fmla="*/ 1822624 w 2734749"/>
                <a:gd name="connsiteY3" fmla="*/ 830555 h 960120"/>
                <a:gd name="connsiteX4" fmla="*/ 2232864 w 2734749"/>
                <a:gd name="connsiteY4" fmla="*/ 411210 h 960120"/>
                <a:gd name="connsiteX5" fmla="*/ 2232864 w 2734749"/>
                <a:gd name="connsiteY5" fmla="*/ 408858 h 960120"/>
                <a:gd name="connsiteX6" fmla="*/ 2546525 w 2734749"/>
                <a:gd name="connsiteY6" fmla="*/ 88235 h 960120"/>
                <a:gd name="connsiteX7" fmla="*/ 2607775 w 2734749"/>
                <a:gd name="connsiteY7" fmla="*/ 62074 h 960120"/>
                <a:gd name="connsiteX8" fmla="*/ 2669584 w 2734749"/>
                <a:gd name="connsiteY8" fmla="*/ 86885 h 960120"/>
                <a:gd name="connsiteX9" fmla="*/ 2708583 w 2734749"/>
                <a:gd name="connsiteY9" fmla="*/ 125037 h 960120"/>
                <a:gd name="connsiteX10" fmla="*/ 2709934 w 2734749"/>
                <a:gd name="connsiteY10" fmla="*/ 248096 h 960120"/>
                <a:gd name="connsiteX11" fmla="*/ 2647611 w 2734749"/>
                <a:gd name="connsiteY11" fmla="*/ 311802 h 960120"/>
                <a:gd name="connsiteX12" fmla="*/ 2643089 w 2734749"/>
                <a:gd name="connsiteY12" fmla="*/ 318777 h 960120"/>
                <a:gd name="connsiteX13" fmla="*/ 2015672 w 2734749"/>
                <a:gd name="connsiteY13" fmla="*/ 960120 h 960120"/>
                <a:gd name="connsiteX14" fmla="*/ 627094 w 2734749"/>
                <a:gd name="connsiteY14" fmla="*/ 960120 h 960120"/>
                <a:gd name="connsiteX15" fmla="*/ 19878 w 2734749"/>
                <a:gd name="connsiteY15" fmla="*/ 223594 h 960120"/>
                <a:gd name="connsiteX16" fmla="*/ 31667 w 2734749"/>
                <a:gd name="connsiteY16" fmla="*/ 101093 h 960120"/>
                <a:gd name="connsiteX17" fmla="*/ 73763 w 2734749"/>
                <a:gd name="connsiteY17" fmla="*/ 66388 h 960120"/>
                <a:gd name="connsiteX18" fmla="*/ 137454 w 2734749"/>
                <a:gd name="connsiteY18" fmla="*/ 46912 h 960120"/>
                <a:gd name="connsiteX19" fmla="*/ 1310515 w 2734749"/>
                <a:gd name="connsiteY19" fmla="*/ 0 h 960120"/>
                <a:gd name="connsiteX20" fmla="*/ 1676275 w 2734749"/>
                <a:gd name="connsiteY20" fmla="*/ 365760 h 960120"/>
                <a:gd name="connsiteX21" fmla="*/ 1310515 w 2734749"/>
                <a:gd name="connsiteY21" fmla="*/ 731520 h 960120"/>
                <a:gd name="connsiteX22" fmla="*/ 944755 w 2734749"/>
                <a:gd name="connsiteY22" fmla="*/ 365760 h 960120"/>
                <a:gd name="connsiteX23" fmla="*/ 1310515 w 2734749"/>
                <a:gd name="connsiteY23" fmla="*/ 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4749" h="960120">
                  <a:moveTo>
                    <a:pt x="137454" y="46912"/>
                  </a:moveTo>
                  <a:cubicBezTo>
                    <a:pt x="159623" y="49045"/>
                    <a:pt x="180977" y="59635"/>
                    <a:pt x="196263" y="78176"/>
                  </a:cubicBezTo>
                  <a:lnTo>
                    <a:pt x="816547" y="830555"/>
                  </a:lnTo>
                  <a:lnTo>
                    <a:pt x="1822624" y="830555"/>
                  </a:lnTo>
                  <a:lnTo>
                    <a:pt x="2232864" y="411210"/>
                  </a:lnTo>
                  <a:lnTo>
                    <a:pt x="2232864" y="408858"/>
                  </a:lnTo>
                  <a:lnTo>
                    <a:pt x="2546525" y="88235"/>
                  </a:lnTo>
                  <a:cubicBezTo>
                    <a:pt x="2563330" y="71058"/>
                    <a:pt x="2585506" y="62318"/>
                    <a:pt x="2607775" y="62074"/>
                  </a:cubicBezTo>
                  <a:cubicBezTo>
                    <a:pt x="2630044" y="61830"/>
                    <a:pt x="2652406" y="70081"/>
                    <a:pt x="2669584" y="86885"/>
                  </a:cubicBezTo>
                  <a:lnTo>
                    <a:pt x="2708583" y="125037"/>
                  </a:lnTo>
                  <a:cubicBezTo>
                    <a:pt x="2742938" y="158646"/>
                    <a:pt x="2743542" y="213742"/>
                    <a:pt x="2709934" y="248096"/>
                  </a:cubicBezTo>
                  <a:lnTo>
                    <a:pt x="2647611" y="311802"/>
                  </a:lnTo>
                  <a:lnTo>
                    <a:pt x="2643089" y="318777"/>
                  </a:lnTo>
                  <a:lnTo>
                    <a:pt x="2015672" y="960120"/>
                  </a:lnTo>
                  <a:lnTo>
                    <a:pt x="627094" y="960120"/>
                  </a:lnTo>
                  <a:lnTo>
                    <a:pt x="19878" y="223594"/>
                  </a:lnTo>
                  <a:cubicBezTo>
                    <a:pt x="-10694" y="186511"/>
                    <a:pt x="-5416" y="131665"/>
                    <a:pt x="31667" y="101093"/>
                  </a:cubicBezTo>
                  <a:lnTo>
                    <a:pt x="73763" y="66388"/>
                  </a:lnTo>
                  <a:cubicBezTo>
                    <a:pt x="92304" y="51102"/>
                    <a:pt x="115286" y="44778"/>
                    <a:pt x="137454" y="46912"/>
                  </a:cubicBezTo>
                  <a:close/>
                  <a:moveTo>
                    <a:pt x="1310515" y="0"/>
                  </a:moveTo>
                  <a:cubicBezTo>
                    <a:pt x="1512519" y="0"/>
                    <a:pt x="1676275" y="163756"/>
                    <a:pt x="1676275" y="365760"/>
                  </a:cubicBezTo>
                  <a:cubicBezTo>
                    <a:pt x="1676275" y="567764"/>
                    <a:pt x="1512519" y="731520"/>
                    <a:pt x="1310515" y="731520"/>
                  </a:cubicBezTo>
                  <a:cubicBezTo>
                    <a:pt x="1108511" y="731520"/>
                    <a:pt x="944755" y="567764"/>
                    <a:pt x="944755" y="365760"/>
                  </a:cubicBezTo>
                  <a:cubicBezTo>
                    <a:pt x="944755" y="163756"/>
                    <a:pt x="1108511" y="0"/>
                    <a:pt x="131051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2C09D72-CFB2-4547-A366-6DC446FA3D84}"/>
                </a:ext>
              </a:extLst>
            </p:cNvPr>
            <p:cNvSpPr/>
            <p:nvPr/>
          </p:nvSpPr>
          <p:spPr>
            <a:xfrm>
              <a:off x="7157360" y="4224528"/>
              <a:ext cx="734291" cy="955523"/>
            </a:xfrm>
            <a:custGeom>
              <a:avLst/>
              <a:gdLst>
                <a:gd name="connsiteX0" fmla="*/ 429491 w 734291"/>
                <a:gd name="connsiteY0" fmla="*/ 0 h 955523"/>
                <a:gd name="connsiteX1" fmla="*/ 734291 w 734291"/>
                <a:gd name="connsiteY1" fmla="*/ 0 h 955523"/>
                <a:gd name="connsiteX2" fmla="*/ 734291 w 734291"/>
                <a:gd name="connsiteY2" fmla="*/ 904722 h 955523"/>
                <a:gd name="connsiteX3" fmla="*/ 683490 w 734291"/>
                <a:gd name="connsiteY3" fmla="*/ 955523 h 955523"/>
                <a:gd name="connsiteX4" fmla="*/ 480292 w 734291"/>
                <a:gd name="connsiteY4" fmla="*/ 955523 h 955523"/>
                <a:gd name="connsiteX5" fmla="*/ 429491 w 734291"/>
                <a:gd name="connsiteY5" fmla="*/ 904722 h 955523"/>
                <a:gd name="connsiteX6" fmla="*/ 0 w 734291"/>
                <a:gd name="connsiteY6" fmla="*/ 0 h 955523"/>
                <a:gd name="connsiteX7" fmla="*/ 304800 w 734291"/>
                <a:gd name="connsiteY7" fmla="*/ 0 h 955523"/>
                <a:gd name="connsiteX8" fmla="*/ 304800 w 734291"/>
                <a:gd name="connsiteY8" fmla="*/ 904722 h 955523"/>
                <a:gd name="connsiteX9" fmla="*/ 253999 w 734291"/>
                <a:gd name="connsiteY9" fmla="*/ 955523 h 955523"/>
                <a:gd name="connsiteX10" fmla="*/ 50801 w 734291"/>
                <a:gd name="connsiteY10" fmla="*/ 955523 h 955523"/>
                <a:gd name="connsiteX11" fmla="*/ 0 w 734291"/>
                <a:gd name="connsiteY11" fmla="*/ 904722 h 9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291" h="955523">
                  <a:moveTo>
                    <a:pt x="429491" y="0"/>
                  </a:moveTo>
                  <a:lnTo>
                    <a:pt x="734291" y="0"/>
                  </a:lnTo>
                  <a:lnTo>
                    <a:pt x="734291" y="904722"/>
                  </a:lnTo>
                  <a:cubicBezTo>
                    <a:pt x="734291" y="932779"/>
                    <a:pt x="711547" y="955523"/>
                    <a:pt x="683490" y="955523"/>
                  </a:cubicBezTo>
                  <a:lnTo>
                    <a:pt x="480292" y="955523"/>
                  </a:lnTo>
                  <a:cubicBezTo>
                    <a:pt x="452235" y="955523"/>
                    <a:pt x="429491" y="932779"/>
                    <a:pt x="429491" y="904722"/>
                  </a:cubicBezTo>
                  <a:close/>
                  <a:moveTo>
                    <a:pt x="0" y="0"/>
                  </a:moveTo>
                  <a:lnTo>
                    <a:pt x="304800" y="0"/>
                  </a:lnTo>
                  <a:lnTo>
                    <a:pt x="304800" y="904722"/>
                  </a:lnTo>
                  <a:cubicBezTo>
                    <a:pt x="304800" y="932779"/>
                    <a:pt x="282056" y="955523"/>
                    <a:pt x="253999" y="955523"/>
                  </a:cubicBezTo>
                  <a:lnTo>
                    <a:pt x="50801" y="955523"/>
                  </a:lnTo>
                  <a:cubicBezTo>
                    <a:pt x="22744" y="955523"/>
                    <a:pt x="0" y="932779"/>
                    <a:pt x="0" y="90472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B8A68C-DC2A-4894-A956-639B96CAD2E2}"/>
                </a:ext>
              </a:extLst>
            </p:cNvPr>
            <p:cNvSpPr/>
            <p:nvPr/>
          </p:nvSpPr>
          <p:spPr>
            <a:xfrm>
              <a:off x="6828702" y="3264408"/>
              <a:ext cx="1400898" cy="960120"/>
            </a:xfrm>
            <a:custGeom>
              <a:avLst/>
              <a:gdLst>
                <a:gd name="connsiteX0" fmla="*/ 283333 w 1400898"/>
                <a:gd name="connsiteY0" fmla="*/ 0 h 960120"/>
                <a:gd name="connsiteX1" fmla="*/ 1117566 w 1400898"/>
                <a:gd name="connsiteY1" fmla="*/ 0 h 960120"/>
                <a:gd name="connsiteX2" fmla="*/ 1400898 w 1400898"/>
                <a:gd name="connsiteY2" fmla="*/ 697992 h 960120"/>
                <a:gd name="connsiteX3" fmla="*/ 1062948 w 1400898"/>
                <a:gd name="connsiteY3" fmla="*/ 697992 h 960120"/>
                <a:gd name="connsiteX4" fmla="*/ 1062948 w 1400898"/>
                <a:gd name="connsiteY4" fmla="*/ 960120 h 960120"/>
                <a:gd name="connsiteX5" fmla="*/ 758148 w 1400898"/>
                <a:gd name="connsiteY5" fmla="*/ 960120 h 960120"/>
                <a:gd name="connsiteX6" fmla="*/ 758148 w 1400898"/>
                <a:gd name="connsiteY6" fmla="*/ 697992 h 960120"/>
                <a:gd name="connsiteX7" fmla="*/ 633457 w 1400898"/>
                <a:gd name="connsiteY7" fmla="*/ 697992 h 960120"/>
                <a:gd name="connsiteX8" fmla="*/ 633457 w 1400898"/>
                <a:gd name="connsiteY8" fmla="*/ 960120 h 960120"/>
                <a:gd name="connsiteX9" fmla="*/ 328657 w 1400898"/>
                <a:gd name="connsiteY9" fmla="*/ 960120 h 960120"/>
                <a:gd name="connsiteX10" fmla="*/ 328657 w 1400898"/>
                <a:gd name="connsiteY10" fmla="*/ 697992 h 960120"/>
                <a:gd name="connsiteX11" fmla="*/ 0 w 1400898"/>
                <a:gd name="connsiteY11" fmla="*/ 69799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98" h="960120">
                  <a:moveTo>
                    <a:pt x="283333" y="0"/>
                  </a:moveTo>
                  <a:lnTo>
                    <a:pt x="1117566" y="0"/>
                  </a:lnTo>
                  <a:lnTo>
                    <a:pt x="1400898" y="697992"/>
                  </a:lnTo>
                  <a:lnTo>
                    <a:pt x="1062948" y="697992"/>
                  </a:lnTo>
                  <a:lnTo>
                    <a:pt x="1062948" y="960120"/>
                  </a:lnTo>
                  <a:lnTo>
                    <a:pt x="758148" y="960120"/>
                  </a:lnTo>
                  <a:lnTo>
                    <a:pt x="758148" y="697992"/>
                  </a:lnTo>
                  <a:lnTo>
                    <a:pt x="633457" y="697992"/>
                  </a:lnTo>
                  <a:lnTo>
                    <a:pt x="633457" y="960120"/>
                  </a:lnTo>
                  <a:lnTo>
                    <a:pt x="328657" y="960120"/>
                  </a:lnTo>
                  <a:lnTo>
                    <a:pt x="328657" y="697992"/>
                  </a:lnTo>
                  <a:lnTo>
                    <a:pt x="0" y="6979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ECA2F18C-763D-478B-A70D-AAD7D3DA12B4}"/>
                </a:ext>
              </a:extLst>
            </p:cNvPr>
            <p:cNvSpPr/>
            <p:nvPr/>
          </p:nvSpPr>
          <p:spPr>
            <a:xfrm>
              <a:off x="6822293" y="2304288"/>
              <a:ext cx="1388578" cy="960120"/>
            </a:xfrm>
            <a:custGeom>
              <a:avLst/>
              <a:gdLst>
                <a:gd name="connsiteX0" fmla="*/ 0 w 1388578"/>
                <a:gd name="connsiteY0" fmla="*/ 0 h 960120"/>
                <a:gd name="connsiteX1" fmla="*/ 1388578 w 1388578"/>
                <a:gd name="connsiteY1" fmla="*/ 0 h 960120"/>
                <a:gd name="connsiteX2" fmla="*/ 1306427 w 1388578"/>
                <a:gd name="connsiteY2" fmla="*/ 83974 h 960120"/>
                <a:gd name="connsiteX3" fmla="*/ 1277851 w 1388578"/>
                <a:gd name="connsiteY3" fmla="*/ 103404 h 960120"/>
                <a:gd name="connsiteX4" fmla="*/ 1268298 w 1388578"/>
                <a:gd name="connsiteY4" fmla="*/ 105372 h 960120"/>
                <a:gd name="connsiteX5" fmla="*/ 1266982 w 1388578"/>
                <a:gd name="connsiteY5" fmla="*/ 106260 h 960120"/>
                <a:gd name="connsiteX6" fmla="*/ 1230961 w 1388578"/>
                <a:gd name="connsiteY6" fmla="*/ 113532 h 960120"/>
                <a:gd name="connsiteX7" fmla="*/ 1069357 w 1388578"/>
                <a:gd name="connsiteY7" fmla="*/ 113532 h 960120"/>
                <a:gd name="connsiteX8" fmla="*/ 1069357 w 1388578"/>
                <a:gd name="connsiteY8" fmla="*/ 825570 h 960120"/>
                <a:gd name="connsiteX9" fmla="*/ 1123975 w 1388578"/>
                <a:gd name="connsiteY9" fmla="*/ 960120 h 960120"/>
                <a:gd name="connsiteX10" fmla="*/ 289742 w 1388578"/>
                <a:gd name="connsiteY10" fmla="*/ 960120 h 960120"/>
                <a:gd name="connsiteX11" fmla="*/ 335066 w 1388578"/>
                <a:gd name="connsiteY11" fmla="*/ 848464 h 960120"/>
                <a:gd name="connsiteX12" fmla="*/ 335066 w 1388578"/>
                <a:gd name="connsiteY12" fmla="*/ 113532 h 960120"/>
                <a:gd name="connsiteX13" fmla="*/ 135881 w 1388578"/>
                <a:gd name="connsiteY13" fmla="*/ 113532 h 960120"/>
                <a:gd name="connsiteX14" fmla="*/ 50613 w 1388578"/>
                <a:gd name="connsiteY14" fmla="*/ 57013 h 960120"/>
                <a:gd name="connsiteX15" fmla="*/ 50474 w 1388578"/>
                <a:gd name="connsiteY15" fmla="*/ 56321 h 960120"/>
                <a:gd name="connsiteX16" fmla="*/ 38243 w 1388578"/>
                <a:gd name="connsiteY16" fmla="*/ 46388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8578" h="960120">
                  <a:moveTo>
                    <a:pt x="0" y="0"/>
                  </a:moveTo>
                  <a:lnTo>
                    <a:pt x="1388578" y="0"/>
                  </a:lnTo>
                  <a:lnTo>
                    <a:pt x="1306427" y="83974"/>
                  </a:lnTo>
                  <a:cubicBezTo>
                    <a:pt x="1298024" y="92562"/>
                    <a:pt x="1288279" y="99042"/>
                    <a:pt x="1277851" y="103404"/>
                  </a:cubicBezTo>
                  <a:lnTo>
                    <a:pt x="1268298" y="105372"/>
                  </a:lnTo>
                  <a:lnTo>
                    <a:pt x="1266982" y="106260"/>
                  </a:lnTo>
                  <a:cubicBezTo>
                    <a:pt x="1255911" y="110942"/>
                    <a:pt x="1243738" y="113532"/>
                    <a:pt x="1230961" y="113532"/>
                  </a:cubicBezTo>
                  <a:lnTo>
                    <a:pt x="1069357" y="113532"/>
                  </a:lnTo>
                  <a:lnTo>
                    <a:pt x="1069357" y="825570"/>
                  </a:lnTo>
                  <a:lnTo>
                    <a:pt x="1123975" y="960120"/>
                  </a:lnTo>
                  <a:lnTo>
                    <a:pt x="289742" y="960120"/>
                  </a:lnTo>
                  <a:lnTo>
                    <a:pt x="335066" y="848464"/>
                  </a:lnTo>
                  <a:lnTo>
                    <a:pt x="335066" y="113532"/>
                  </a:lnTo>
                  <a:lnTo>
                    <a:pt x="135881" y="113532"/>
                  </a:lnTo>
                  <a:cubicBezTo>
                    <a:pt x="97550" y="113532"/>
                    <a:pt x="64662" y="90226"/>
                    <a:pt x="50613" y="57013"/>
                  </a:cubicBezTo>
                  <a:lnTo>
                    <a:pt x="50474" y="56321"/>
                  </a:lnTo>
                  <a:lnTo>
                    <a:pt x="38243" y="4638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Text Box 10">
            <a:extLst>
              <a:ext uri="{FF2B5EF4-FFF2-40B4-BE49-F238E27FC236}">
                <a16:creationId xmlns:a16="http://schemas.microsoft.com/office/drawing/2014/main" id="{34BB7431-6CFB-4B6E-94E5-3915388EDA38}"/>
              </a:ext>
            </a:extLst>
          </p:cNvPr>
          <p:cNvSpPr txBox="1">
            <a:spLocks noChangeArrowheads="1"/>
          </p:cNvSpPr>
          <p:nvPr/>
        </p:nvSpPr>
        <p:spPr bwMode="auto">
          <a:xfrm>
            <a:off x="2220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FE4A1E"/>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grpSp>
        <p:nvGrpSpPr>
          <p:cNvPr id="9" name="Group 8">
            <a:extLst>
              <a:ext uri="{FF2B5EF4-FFF2-40B4-BE49-F238E27FC236}">
                <a16:creationId xmlns:a16="http://schemas.microsoft.com/office/drawing/2014/main" id="{C66E16D9-9A36-4CCF-A23D-309F3B78F45B}"/>
              </a:ext>
            </a:extLst>
          </p:cNvPr>
          <p:cNvGrpSpPr/>
          <p:nvPr/>
        </p:nvGrpSpPr>
        <p:grpSpPr>
          <a:xfrm>
            <a:off x="1554256" y="5839231"/>
            <a:ext cx="532932" cy="548640"/>
            <a:chOff x="1554256" y="5839231"/>
            <a:chExt cx="532932" cy="548640"/>
          </a:xfrm>
        </p:grpSpPr>
        <p:sp>
          <p:nvSpPr>
            <p:cNvPr id="109" name="Rectangular Callout 56">
              <a:extLst>
                <a:ext uri="{FF2B5EF4-FFF2-40B4-BE49-F238E27FC236}">
                  <a16:creationId xmlns:a16="http://schemas.microsoft.com/office/drawing/2014/main" id="{9048B4B8-7560-450A-8750-DD13C7465458}"/>
                </a:ext>
              </a:extLst>
            </p:cNvPr>
            <p:cNvSpPr>
              <a:spLocks noChangeAspect="1"/>
            </p:cNvSpPr>
            <p:nvPr/>
          </p:nvSpPr>
          <p:spPr>
            <a:xfrm rot="16200000" flipH="1">
              <a:off x="1546402" y="5847085"/>
              <a:ext cx="548640" cy="532932"/>
            </a:xfrm>
            <a:prstGeom prst="wedgeRectCallou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2" name="Graphic 81" descr="Stethoscope">
              <a:extLst>
                <a:ext uri="{FF2B5EF4-FFF2-40B4-BE49-F238E27FC236}">
                  <a16:creationId xmlns:a16="http://schemas.microsoft.com/office/drawing/2014/main" id="{7BEC7D80-1EE3-4F36-B20B-335826C103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982" y="5907810"/>
              <a:ext cx="411480" cy="411480"/>
            </a:xfrm>
            <a:prstGeom prst="rect">
              <a:avLst/>
            </a:prstGeom>
          </p:spPr>
        </p:pic>
      </p:grpSp>
      <p:sp>
        <p:nvSpPr>
          <p:cNvPr id="113" name="Text Box 10">
            <a:extLst>
              <a:ext uri="{FF2B5EF4-FFF2-40B4-BE49-F238E27FC236}">
                <a16:creationId xmlns:a16="http://schemas.microsoft.com/office/drawing/2014/main" id="{1D893F47-3BF2-4B62-8589-FC9FEE9C1B50}"/>
              </a:ext>
            </a:extLst>
          </p:cNvPr>
          <p:cNvSpPr txBox="1">
            <a:spLocks noChangeArrowheads="1"/>
          </p:cNvSpPr>
          <p:nvPr/>
        </p:nvSpPr>
        <p:spPr bwMode="auto">
          <a:xfrm>
            <a:off x="4506289" y="5869936"/>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17" name="Text Box 10">
            <a:extLst>
              <a:ext uri="{FF2B5EF4-FFF2-40B4-BE49-F238E27FC236}">
                <a16:creationId xmlns:a16="http://schemas.microsoft.com/office/drawing/2014/main" id="{CE3158BA-D2E6-4FB0-B57E-51461814023E}"/>
              </a:ext>
            </a:extLst>
          </p:cNvPr>
          <p:cNvSpPr txBox="1">
            <a:spLocks noChangeArrowheads="1"/>
          </p:cNvSpPr>
          <p:nvPr/>
        </p:nvSpPr>
        <p:spPr bwMode="auto">
          <a:xfrm>
            <a:off x="6792289" y="5869935"/>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21" name="Text Box 10">
            <a:extLst>
              <a:ext uri="{FF2B5EF4-FFF2-40B4-BE49-F238E27FC236}">
                <a16:creationId xmlns:a16="http://schemas.microsoft.com/office/drawing/2014/main" id="{C082C1B6-E89B-412F-919F-972D6D206D7B}"/>
              </a:ext>
            </a:extLst>
          </p:cNvPr>
          <p:cNvSpPr txBox="1">
            <a:spLocks noChangeArrowheads="1"/>
          </p:cNvSpPr>
          <p:nvPr/>
        </p:nvSpPr>
        <p:spPr bwMode="auto">
          <a:xfrm>
            <a:off x="9078289" y="5869934"/>
            <a:ext cx="1513511" cy="68326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5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a:t>
            </a:r>
          </a:p>
        </p:txBody>
      </p:sp>
      <p:sp>
        <p:nvSpPr>
          <p:cNvPr id="123" name="TextBox 122">
            <a:extLst>
              <a:ext uri="{FF2B5EF4-FFF2-40B4-BE49-F238E27FC236}">
                <a16:creationId xmlns:a16="http://schemas.microsoft.com/office/drawing/2014/main" id="{B4CAC07D-9435-48F7-8728-4474EF3A8D34}"/>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a:t>
            </a:r>
          </a:p>
          <a:p>
            <a:pPr algn="ctr"/>
            <a:endParaRPr lang="en-US" dirty="0">
              <a:solidFill>
                <a:schemeClr val="bg1"/>
              </a:solidFill>
              <a:latin typeface="Candara" panose="020E0502030303020204" pitchFamily="34" charset="0"/>
            </a:endParaRPr>
          </a:p>
        </p:txBody>
      </p:sp>
      <p:grpSp>
        <p:nvGrpSpPr>
          <p:cNvPr id="10" name="Group 9">
            <a:extLst>
              <a:ext uri="{FF2B5EF4-FFF2-40B4-BE49-F238E27FC236}">
                <a16:creationId xmlns:a16="http://schemas.microsoft.com/office/drawing/2014/main" id="{C9C8637E-3D8D-47BF-B385-277EDCD370A9}"/>
              </a:ext>
            </a:extLst>
          </p:cNvPr>
          <p:cNvGrpSpPr/>
          <p:nvPr/>
        </p:nvGrpSpPr>
        <p:grpSpPr>
          <a:xfrm>
            <a:off x="3840256" y="5839231"/>
            <a:ext cx="532932" cy="548640"/>
            <a:chOff x="3840256" y="5839231"/>
            <a:chExt cx="532932" cy="548640"/>
          </a:xfrm>
        </p:grpSpPr>
        <p:sp>
          <p:nvSpPr>
            <p:cNvPr id="112" name="Rectangular Callout 56">
              <a:extLst>
                <a:ext uri="{FF2B5EF4-FFF2-40B4-BE49-F238E27FC236}">
                  <a16:creationId xmlns:a16="http://schemas.microsoft.com/office/drawing/2014/main" id="{134DBC42-5448-4A1C-986F-EF88959723FC}"/>
                </a:ext>
              </a:extLst>
            </p:cNvPr>
            <p:cNvSpPr>
              <a:spLocks noChangeAspect="1"/>
            </p:cNvSpPr>
            <p:nvPr/>
          </p:nvSpPr>
          <p:spPr>
            <a:xfrm rot="16200000" flipH="1">
              <a:off x="3832402" y="5847085"/>
              <a:ext cx="548640" cy="532932"/>
            </a:xfrm>
            <a:prstGeom prst="wedgeRectCallou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3" name="Graphic 82" descr="Heartbeat">
              <a:extLst>
                <a:ext uri="{FF2B5EF4-FFF2-40B4-BE49-F238E27FC236}">
                  <a16:creationId xmlns:a16="http://schemas.microsoft.com/office/drawing/2014/main" id="{16B7E320-972D-48BB-9F0E-1D82B63E7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6901" y="5884949"/>
              <a:ext cx="457200" cy="457200"/>
            </a:xfrm>
            <a:prstGeom prst="rect">
              <a:avLst/>
            </a:prstGeom>
          </p:spPr>
        </p:pic>
      </p:grpSp>
      <p:grpSp>
        <p:nvGrpSpPr>
          <p:cNvPr id="11" name="Group 10">
            <a:extLst>
              <a:ext uri="{FF2B5EF4-FFF2-40B4-BE49-F238E27FC236}">
                <a16:creationId xmlns:a16="http://schemas.microsoft.com/office/drawing/2014/main" id="{A0D49C40-639A-4B67-9B34-DBDAEDCBE93B}"/>
              </a:ext>
            </a:extLst>
          </p:cNvPr>
          <p:cNvGrpSpPr/>
          <p:nvPr/>
        </p:nvGrpSpPr>
        <p:grpSpPr>
          <a:xfrm>
            <a:off x="6126256" y="5839230"/>
            <a:ext cx="532932" cy="548640"/>
            <a:chOff x="6126256" y="5839230"/>
            <a:chExt cx="532932" cy="548640"/>
          </a:xfrm>
        </p:grpSpPr>
        <p:sp>
          <p:nvSpPr>
            <p:cNvPr id="116" name="Rectangular Callout 56">
              <a:extLst>
                <a:ext uri="{FF2B5EF4-FFF2-40B4-BE49-F238E27FC236}">
                  <a16:creationId xmlns:a16="http://schemas.microsoft.com/office/drawing/2014/main" id="{973306B1-DD01-443C-80A5-4F53C249127F}"/>
                </a:ext>
              </a:extLst>
            </p:cNvPr>
            <p:cNvSpPr>
              <a:spLocks noChangeAspect="1"/>
            </p:cNvSpPr>
            <p:nvPr/>
          </p:nvSpPr>
          <p:spPr>
            <a:xfrm rot="16200000" flipH="1">
              <a:off x="6118402" y="5847084"/>
              <a:ext cx="548640" cy="532932"/>
            </a:xfrm>
            <a:prstGeom prst="wedgeRectCallou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4" name="Graphic 83" descr="Needle">
              <a:extLst>
                <a:ext uri="{FF2B5EF4-FFF2-40B4-BE49-F238E27FC236}">
                  <a16:creationId xmlns:a16="http://schemas.microsoft.com/office/drawing/2014/main" id="{83561817-EA8E-440A-9BD9-77D6FC853E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6982" y="5907810"/>
              <a:ext cx="411480" cy="411480"/>
            </a:xfrm>
            <a:prstGeom prst="rect">
              <a:avLst/>
            </a:prstGeom>
          </p:spPr>
        </p:pic>
      </p:grpSp>
      <p:grpSp>
        <p:nvGrpSpPr>
          <p:cNvPr id="12" name="Group 11">
            <a:extLst>
              <a:ext uri="{FF2B5EF4-FFF2-40B4-BE49-F238E27FC236}">
                <a16:creationId xmlns:a16="http://schemas.microsoft.com/office/drawing/2014/main" id="{C1C98389-6F7B-492E-9861-67B2D37CA0EE}"/>
              </a:ext>
            </a:extLst>
          </p:cNvPr>
          <p:cNvGrpSpPr/>
          <p:nvPr/>
        </p:nvGrpSpPr>
        <p:grpSpPr>
          <a:xfrm>
            <a:off x="8412256" y="5839229"/>
            <a:ext cx="532932" cy="548640"/>
            <a:chOff x="8412256" y="5839229"/>
            <a:chExt cx="532932" cy="548640"/>
          </a:xfrm>
        </p:grpSpPr>
        <p:sp>
          <p:nvSpPr>
            <p:cNvPr id="120" name="Rectangular Callout 56">
              <a:extLst>
                <a:ext uri="{FF2B5EF4-FFF2-40B4-BE49-F238E27FC236}">
                  <a16:creationId xmlns:a16="http://schemas.microsoft.com/office/drawing/2014/main" id="{5D793E55-105D-401F-9FCA-F318E42444F8}"/>
                </a:ext>
              </a:extLst>
            </p:cNvPr>
            <p:cNvSpPr>
              <a:spLocks noChangeAspect="1"/>
            </p:cNvSpPr>
            <p:nvPr/>
          </p:nvSpPr>
          <p:spPr>
            <a:xfrm rot="16200000" flipH="1">
              <a:off x="8404402" y="5847083"/>
              <a:ext cx="548640" cy="532932"/>
            </a:xfrm>
            <a:prstGeom prst="wedgeRectCallou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dirty="0">
                <a:solidFill>
                  <a:schemeClr val="bg1"/>
                </a:solidFill>
                <a:latin typeface="Lato"/>
              </a:endParaRPr>
            </a:p>
          </p:txBody>
        </p:sp>
        <p:pic>
          <p:nvPicPr>
            <p:cNvPr id="86" name="Graphic 85" descr="Medicine">
              <a:extLst>
                <a:ext uri="{FF2B5EF4-FFF2-40B4-BE49-F238E27FC236}">
                  <a16:creationId xmlns:a16="http://schemas.microsoft.com/office/drawing/2014/main" id="{3DFEC603-B5C0-468E-A948-86501E995E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18468" y="5909425"/>
              <a:ext cx="411480" cy="411480"/>
            </a:xfrm>
            <a:prstGeom prst="rect">
              <a:avLst/>
            </a:prstGeom>
          </p:spPr>
        </p:pic>
      </p:grpSp>
    </p:spTree>
    <p:extLst>
      <p:ext uri="{BB962C8B-B14F-4D97-AF65-F5344CB8AC3E}">
        <p14:creationId xmlns:p14="http://schemas.microsoft.com/office/powerpoint/2010/main" val="3588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000"/>
                                        <p:tgtEl>
                                          <p:spTgt spid="12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wipe(right)">
                                      <p:cBhvr>
                                        <p:cTn id="32" dur="1000"/>
                                        <p:tgtEl>
                                          <p:spTgt spid="12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left)">
                                      <p:cBhvr>
                                        <p:cTn id="36" dur="1000"/>
                                        <p:tgtEl>
                                          <p:spTgt spid="128"/>
                                        </p:tgtEl>
                                      </p:cBhvr>
                                    </p:animEffect>
                                  </p:childTnLst>
                                </p:cTn>
                              </p:par>
                            </p:childTnLst>
                          </p:cTn>
                        </p:par>
                        <p:par>
                          <p:cTn id="37" fill="hold">
                            <p:stCondLst>
                              <p:cond delay="5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anim calcmode="lin" valueType="num">
                                      <p:cBhvr>
                                        <p:cTn id="48" dur="1000" fill="hold"/>
                                        <p:tgtEl>
                                          <p:spTgt spid="113"/>
                                        </p:tgtEl>
                                        <p:attrNameLst>
                                          <p:attrName>ppt_x</p:attrName>
                                        </p:attrNameLst>
                                      </p:cBhvr>
                                      <p:tavLst>
                                        <p:tav tm="0">
                                          <p:val>
                                            <p:strVal val="#ppt_x"/>
                                          </p:val>
                                        </p:tav>
                                        <p:tav tm="100000">
                                          <p:val>
                                            <p:strVal val="#ppt_x"/>
                                          </p:val>
                                        </p:tav>
                                      </p:tavLst>
                                    </p:anim>
                                    <p:anim calcmode="lin" valueType="num">
                                      <p:cBhvr>
                                        <p:cTn id="49" dur="1000" fill="hold"/>
                                        <p:tgtEl>
                                          <p:spTgt spid="113"/>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2" fill="hold"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right)">
                                      <p:cBhvr>
                                        <p:cTn id="53" dur="1000"/>
                                        <p:tgtEl>
                                          <p:spTgt spid="125"/>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left)">
                                      <p:cBhvr>
                                        <p:cTn id="57" dur="1000"/>
                                        <p:tgtEl>
                                          <p:spTgt spid="129"/>
                                        </p:tgtEl>
                                      </p:cBhvr>
                                    </p:animEffect>
                                  </p:childTnLst>
                                </p:cTn>
                              </p:par>
                            </p:childTnLst>
                          </p:cTn>
                        </p:par>
                        <p:par>
                          <p:cTn id="58" fill="hold">
                            <p:stCondLst>
                              <p:cond delay="9000"/>
                            </p:stCondLst>
                            <p:childTnLst>
                              <p:par>
                                <p:cTn id="59" presetID="31"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1000"/>
                                        <p:tgtEl>
                                          <p:spTgt spid="117"/>
                                        </p:tgtEl>
                                      </p:cBhvr>
                                    </p:animEffect>
                                    <p:anim calcmode="lin" valueType="num">
                                      <p:cBhvr>
                                        <p:cTn id="69" dur="1000" fill="hold"/>
                                        <p:tgtEl>
                                          <p:spTgt spid="117"/>
                                        </p:tgtEl>
                                        <p:attrNameLst>
                                          <p:attrName>ppt_x</p:attrName>
                                        </p:attrNameLst>
                                      </p:cBhvr>
                                      <p:tavLst>
                                        <p:tav tm="0">
                                          <p:val>
                                            <p:strVal val="#ppt_x"/>
                                          </p:val>
                                        </p:tav>
                                        <p:tav tm="100000">
                                          <p:val>
                                            <p:strVal val="#ppt_x"/>
                                          </p:val>
                                        </p:tav>
                                      </p:tavLst>
                                    </p:anim>
                                    <p:anim calcmode="lin" valueType="num">
                                      <p:cBhvr>
                                        <p:cTn id="70" dur="1000" fill="hold"/>
                                        <p:tgtEl>
                                          <p:spTgt spid="117"/>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22" presetClass="entr" presetSubtype="2" fill="hold"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wipe(right)">
                                      <p:cBhvr>
                                        <p:cTn id="74" dur="1000"/>
                                        <p:tgtEl>
                                          <p:spTgt spid="126"/>
                                        </p:tgtEl>
                                      </p:cBhvr>
                                    </p:animEffect>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wipe(left)">
                                      <p:cBhvr>
                                        <p:cTn id="78" dur="1000"/>
                                        <p:tgtEl>
                                          <p:spTgt spid="130"/>
                                        </p:tgtEl>
                                      </p:cBhvr>
                                    </p:animEffect>
                                  </p:childTnLst>
                                </p:cTn>
                              </p:par>
                            </p:childTnLst>
                          </p:cTn>
                        </p:par>
                        <p:par>
                          <p:cTn id="79" fill="hold">
                            <p:stCondLst>
                              <p:cond delay="13000"/>
                            </p:stCondLst>
                            <p:childTnLst>
                              <p:par>
                                <p:cTn id="80" presetID="31"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par>
                          <p:cTn id="86" fill="hold">
                            <p:stCondLst>
                              <p:cond delay="14000"/>
                            </p:stCondLst>
                            <p:childTnLst>
                              <p:par>
                                <p:cTn id="87" presetID="42" presetClass="entr" presetSubtype="0" fill="hold" grpId="0" nodeType="after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1000"/>
                                        <p:tgtEl>
                                          <p:spTgt spid="121"/>
                                        </p:tgtEl>
                                      </p:cBhvr>
                                    </p:animEffect>
                                    <p:anim calcmode="lin" valueType="num">
                                      <p:cBhvr>
                                        <p:cTn id="90" dur="1000" fill="hold"/>
                                        <p:tgtEl>
                                          <p:spTgt spid="121"/>
                                        </p:tgtEl>
                                        <p:attrNameLst>
                                          <p:attrName>ppt_x</p:attrName>
                                        </p:attrNameLst>
                                      </p:cBhvr>
                                      <p:tavLst>
                                        <p:tav tm="0">
                                          <p:val>
                                            <p:strVal val="#ppt_x"/>
                                          </p:val>
                                        </p:tav>
                                        <p:tav tm="100000">
                                          <p:val>
                                            <p:strVal val="#ppt_x"/>
                                          </p:val>
                                        </p:tav>
                                      </p:tavLst>
                                    </p:anim>
                                    <p:anim calcmode="lin" valueType="num">
                                      <p:cBhvr>
                                        <p:cTn id="91" dur="1000" fill="hold"/>
                                        <p:tgtEl>
                                          <p:spTgt spid="121"/>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2" presetClass="entr" presetSubtype="2" fill="hold"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wipe(right)">
                                      <p:cBhvr>
                                        <p:cTn id="95" dur="1000"/>
                                        <p:tgtEl>
                                          <p:spTgt spid="127"/>
                                        </p:tgtEl>
                                      </p:cBhvr>
                                    </p:animEffect>
                                  </p:childTnLst>
                                </p:cTn>
                              </p:par>
                            </p:childTnLst>
                          </p:cTn>
                        </p:par>
                        <p:par>
                          <p:cTn id="96" fill="hold">
                            <p:stCondLst>
                              <p:cond delay="16000"/>
                            </p:stCondLst>
                            <p:childTnLst>
                              <p:par>
                                <p:cTn id="97" presetID="22" presetClass="entr" presetSubtype="8" fill="hold" nodeType="after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ipe(left)">
                                      <p:cBhvr>
                                        <p:cTn id="99"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3" grpId="0"/>
      <p:bldP spid="117" grpId="0"/>
      <p:bldP spid="121" grpId="0"/>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4D50C3-C559-464B-9AB6-2B1470DF1756}"/>
              </a:ext>
            </a:extLst>
          </p:cNvPr>
          <p:cNvSpPr/>
          <p:nvPr/>
        </p:nvSpPr>
        <p:spPr>
          <a:xfrm>
            <a:off x="1391501" y="2380964"/>
            <a:ext cx="2077123" cy="90733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a:extLst>
              <a:ext uri="{FF2B5EF4-FFF2-40B4-BE49-F238E27FC236}">
                <a16:creationId xmlns:a16="http://schemas.microsoft.com/office/drawing/2014/main" id="{1968F2B3-542A-45F5-B13F-DD2CEB6AF01D}"/>
              </a:ext>
            </a:extLst>
          </p:cNvPr>
          <p:cNvSpPr txBox="1">
            <a:spLocks noChangeArrowheads="1"/>
          </p:cNvSpPr>
          <p:nvPr/>
        </p:nvSpPr>
        <p:spPr bwMode="auto">
          <a:xfrm>
            <a:off x="1424223"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27" name="Group 26">
            <a:extLst>
              <a:ext uri="{FF2B5EF4-FFF2-40B4-BE49-F238E27FC236}">
                <a16:creationId xmlns:a16="http://schemas.microsoft.com/office/drawing/2014/main" id="{22C3C0D2-89FC-4104-AE79-2C861A7B6EF4}"/>
              </a:ext>
            </a:extLst>
          </p:cNvPr>
          <p:cNvGrpSpPr/>
          <p:nvPr/>
        </p:nvGrpSpPr>
        <p:grpSpPr>
          <a:xfrm>
            <a:off x="967023" y="1524000"/>
            <a:ext cx="2926080" cy="907334"/>
            <a:chOff x="990600" y="1436102"/>
            <a:chExt cx="2926080" cy="907334"/>
          </a:xfrm>
        </p:grpSpPr>
        <p:sp>
          <p:nvSpPr>
            <p:cNvPr id="21" name="Freeform: Shape 20">
              <a:extLst>
                <a:ext uri="{FF2B5EF4-FFF2-40B4-BE49-F238E27FC236}">
                  <a16:creationId xmlns:a16="http://schemas.microsoft.com/office/drawing/2014/main" id="{23D32DA9-4EDD-4DD1-B514-D92A503207F6}"/>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a:extLst>
                <a:ext uri="{FF2B5EF4-FFF2-40B4-BE49-F238E27FC236}">
                  <a16:creationId xmlns:a16="http://schemas.microsoft.com/office/drawing/2014/main" id="{A092D666-1008-4392-83E5-F9FB21512285}"/>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FE4A1E"/>
                  </a:solidFill>
                  <a:latin typeface="Bernard MT Condensed" panose="02050806060905020404" pitchFamily="18" charset="0"/>
                </a:rPr>
                <a:t>LOREM IPSUM DOLOR</a:t>
              </a:r>
            </a:p>
          </p:txBody>
        </p:sp>
      </p:grpSp>
      <p:grpSp>
        <p:nvGrpSpPr>
          <p:cNvPr id="29" name="Group 28">
            <a:extLst>
              <a:ext uri="{FF2B5EF4-FFF2-40B4-BE49-F238E27FC236}">
                <a16:creationId xmlns:a16="http://schemas.microsoft.com/office/drawing/2014/main" id="{533982BB-ECCC-4F25-A25C-31C5DB3C1601}"/>
              </a:ext>
            </a:extLst>
          </p:cNvPr>
          <p:cNvGrpSpPr/>
          <p:nvPr/>
        </p:nvGrpSpPr>
        <p:grpSpPr>
          <a:xfrm>
            <a:off x="967023" y="3185930"/>
            <a:ext cx="2926080" cy="3226568"/>
            <a:chOff x="990600" y="3098032"/>
            <a:chExt cx="2926080" cy="3226568"/>
          </a:xfrm>
        </p:grpSpPr>
        <p:sp>
          <p:nvSpPr>
            <p:cNvPr id="20" name="Freeform: Shape 19">
              <a:extLst>
                <a:ext uri="{FF2B5EF4-FFF2-40B4-BE49-F238E27FC236}">
                  <a16:creationId xmlns:a16="http://schemas.microsoft.com/office/drawing/2014/main" id="{463640ED-21CF-4C56-97BD-6BDC329751AC}"/>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E4196D-9F54-41C1-9DDC-24EBBA4067FF}"/>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pic>
        <p:nvPicPr>
          <p:cNvPr id="22" name="Graphic 21" descr="Microscope">
            <a:extLst>
              <a:ext uri="{FF2B5EF4-FFF2-40B4-BE49-F238E27FC236}">
                <a16:creationId xmlns:a16="http://schemas.microsoft.com/office/drawing/2014/main" id="{5156A029-C02A-46B8-8138-C4D9C3CD93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1911" y="3288298"/>
            <a:ext cx="457200" cy="457200"/>
          </a:xfrm>
          <a:prstGeom prst="rect">
            <a:avLst/>
          </a:prstGeom>
        </p:spPr>
      </p:pic>
      <p:sp>
        <p:nvSpPr>
          <p:cNvPr id="25" name="Text Box 10">
            <a:extLst>
              <a:ext uri="{FF2B5EF4-FFF2-40B4-BE49-F238E27FC236}">
                <a16:creationId xmlns:a16="http://schemas.microsoft.com/office/drawing/2014/main" id="{E3CC2BAE-8DFF-4646-A1E2-3B2B292EEB44}"/>
              </a:ext>
            </a:extLst>
          </p:cNvPr>
          <p:cNvSpPr txBox="1">
            <a:spLocks noChangeArrowheads="1"/>
          </p:cNvSpPr>
          <p:nvPr/>
        </p:nvSpPr>
        <p:spPr bwMode="auto">
          <a:xfrm>
            <a:off x="2338623" y="2595599"/>
            <a:ext cx="11887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$21,324</a:t>
            </a:r>
          </a:p>
        </p:txBody>
      </p:sp>
      <p:sp>
        <p:nvSpPr>
          <p:cNvPr id="26" name="Equals 25">
            <a:extLst>
              <a:ext uri="{FF2B5EF4-FFF2-40B4-BE49-F238E27FC236}">
                <a16:creationId xmlns:a16="http://schemas.microsoft.com/office/drawing/2014/main" id="{10935C1D-5D1D-49FD-A80F-8F3C3E4D585C}"/>
              </a:ext>
            </a:extLst>
          </p:cNvPr>
          <p:cNvSpPr/>
          <p:nvPr/>
        </p:nvSpPr>
        <p:spPr>
          <a:xfrm>
            <a:off x="2110023"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3B8C06E7-F3C2-406E-B780-4A2A94CF49E7}"/>
              </a:ext>
            </a:extLst>
          </p:cNvPr>
          <p:cNvSpPr/>
          <p:nvPr/>
        </p:nvSpPr>
        <p:spPr>
          <a:xfrm>
            <a:off x="4885847" y="2380964"/>
            <a:ext cx="2077123" cy="9073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9BAA1C47-B59D-4646-8CE7-A03F5317CAC5}"/>
              </a:ext>
            </a:extLst>
          </p:cNvPr>
          <p:cNvSpPr txBox="1">
            <a:spLocks noChangeArrowheads="1"/>
          </p:cNvSpPr>
          <p:nvPr/>
        </p:nvSpPr>
        <p:spPr bwMode="auto">
          <a:xfrm>
            <a:off x="4918569"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32" name="Group 31">
            <a:extLst>
              <a:ext uri="{FF2B5EF4-FFF2-40B4-BE49-F238E27FC236}">
                <a16:creationId xmlns:a16="http://schemas.microsoft.com/office/drawing/2014/main" id="{5A9B0480-8DC3-4517-86E5-0440CBD28F3F}"/>
              </a:ext>
            </a:extLst>
          </p:cNvPr>
          <p:cNvGrpSpPr/>
          <p:nvPr/>
        </p:nvGrpSpPr>
        <p:grpSpPr>
          <a:xfrm>
            <a:off x="4461369" y="1524000"/>
            <a:ext cx="2926080" cy="907334"/>
            <a:chOff x="990600" y="1436102"/>
            <a:chExt cx="2926080" cy="907334"/>
          </a:xfrm>
        </p:grpSpPr>
        <p:sp>
          <p:nvSpPr>
            <p:cNvPr id="33" name="Freeform: Shape 32">
              <a:extLst>
                <a:ext uri="{FF2B5EF4-FFF2-40B4-BE49-F238E27FC236}">
                  <a16:creationId xmlns:a16="http://schemas.microsoft.com/office/drawing/2014/main" id="{74AD37B2-DB93-4681-9501-8FB1CABD2F71}"/>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4059411B-1039-4DBE-8830-A77BC7C19E53}"/>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5C9AD3"/>
                  </a:solidFill>
                  <a:latin typeface="Bernard MT Condensed" panose="02050806060905020404" pitchFamily="18" charset="0"/>
                </a:rPr>
                <a:t>LOREM IPSUM DOLOR</a:t>
              </a:r>
            </a:p>
          </p:txBody>
        </p:sp>
      </p:grpSp>
      <p:grpSp>
        <p:nvGrpSpPr>
          <p:cNvPr id="35" name="Group 34">
            <a:extLst>
              <a:ext uri="{FF2B5EF4-FFF2-40B4-BE49-F238E27FC236}">
                <a16:creationId xmlns:a16="http://schemas.microsoft.com/office/drawing/2014/main" id="{BA8696CE-50A9-48CF-BD54-3D9F4D0D3D15}"/>
              </a:ext>
            </a:extLst>
          </p:cNvPr>
          <p:cNvGrpSpPr/>
          <p:nvPr/>
        </p:nvGrpSpPr>
        <p:grpSpPr>
          <a:xfrm>
            <a:off x="4461369" y="3185930"/>
            <a:ext cx="2926080" cy="3226568"/>
            <a:chOff x="990600" y="3098032"/>
            <a:chExt cx="2926080" cy="3226568"/>
          </a:xfrm>
        </p:grpSpPr>
        <p:sp>
          <p:nvSpPr>
            <p:cNvPr id="36" name="Freeform: Shape 35">
              <a:extLst>
                <a:ext uri="{FF2B5EF4-FFF2-40B4-BE49-F238E27FC236}">
                  <a16:creationId xmlns:a16="http://schemas.microsoft.com/office/drawing/2014/main" id="{63F0E40B-661D-457F-B15F-57F025D5E9B2}"/>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EBC69C-1D87-4838-900C-A53D897B7AC0}"/>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39" name="Text Box 10">
            <a:extLst>
              <a:ext uri="{FF2B5EF4-FFF2-40B4-BE49-F238E27FC236}">
                <a16:creationId xmlns:a16="http://schemas.microsoft.com/office/drawing/2014/main" id="{99FD65E0-6B20-494B-8933-BAE104A8970C}"/>
              </a:ext>
            </a:extLst>
          </p:cNvPr>
          <p:cNvSpPr txBox="1">
            <a:spLocks noChangeArrowheads="1"/>
          </p:cNvSpPr>
          <p:nvPr/>
        </p:nvSpPr>
        <p:spPr bwMode="auto">
          <a:xfrm>
            <a:off x="5832969"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$17,849</a:t>
            </a:r>
          </a:p>
        </p:txBody>
      </p:sp>
      <p:sp>
        <p:nvSpPr>
          <p:cNvPr id="40" name="Equals 39">
            <a:extLst>
              <a:ext uri="{FF2B5EF4-FFF2-40B4-BE49-F238E27FC236}">
                <a16:creationId xmlns:a16="http://schemas.microsoft.com/office/drawing/2014/main" id="{EE66C6D7-9A2D-499A-BED0-F5951367F6EC}"/>
              </a:ext>
            </a:extLst>
          </p:cNvPr>
          <p:cNvSpPr/>
          <p:nvPr/>
        </p:nvSpPr>
        <p:spPr>
          <a:xfrm>
            <a:off x="5604369"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696FA944-CFBD-4BBE-9E27-F5E79C925401}"/>
              </a:ext>
            </a:extLst>
          </p:cNvPr>
          <p:cNvSpPr/>
          <p:nvPr/>
        </p:nvSpPr>
        <p:spPr>
          <a:xfrm>
            <a:off x="8471198" y="2380964"/>
            <a:ext cx="2077123" cy="90733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6C0688CC-4843-4444-A9B2-9E68FC032812}"/>
              </a:ext>
            </a:extLst>
          </p:cNvPr>
          <p:cNvSpPr txBox="1">
            <a:spLocks noChangeArrowheads="1"/>
          </p:cNvSpPr>
          <p:nvPr/>
        </p:nvSpPr>
        <p:spPr bwMode="auto">
          <a:xfrm>
            <a:off x="8503920" y="2431334"/>
            <a:ext cx="731520" cy="707886"/>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nvGrpSpPr>
          <p:cNvPr id="43" name="Group 42">
            <a:extLst>
              <a:ext uri="{FF2B5EF4-FFF2-40B4-BE49-F238E27FC236}">
                <a16:creationId xmlns:a16="http://schemas.microsoft.com/office/drawing/2014/main" id="{1154D0DC-97B0-4E3B-A502-558A7F1B83DC}"/>
              </a:ext>
            </a:extLst>
          </p:cNvPr>
          <p:cNvGrpSpPr/>
          <p:nvPr/>
        </p:nvGrpSpPr>
        <p:grpSpPr>
          <a:xfrm>
            <a:off x="8046720" y="1524000"/>
            <a:ext cx="2926080" cy="907334"/>
            <a:chOff x="990600" y="1436102"/>
            <a:chExt cx="2926080" cy="907334"/>
          </a:xfrm>
        </p:grpSpPr>
        <p:sp>
          <p:nvSpPr>
            <p:cNvPr id="44" name="Freeform: Shape 43">
              <a:extLst>
                <a:ext uri="{FF2B5EF4-FFF2-40B4-BE49-F238E27FC236}">
                  <a16:creationId xmlns:a16="http://schemas.microsoft.com/office/drawing/2014/main" id="{DE1A55FA-CAA1-4C74-B0F1-73E81CA0477F}"/>
                </a:ext>
              </a:extLst>
            </p:cNvPr>
            <p:cNvSpPr/>
            <p:nvPr/>
          </p:nvSpPr>
          <p:spPr>
            <a:xfrm>
              <a:off x="990600" y="1436102"/>
              <a:ext cx="2926080" cy="907334"/>
            </a:xfrm>
            <a:custGeom>
              <a:avLst/>
              <a:gdLst>
                <a:gd name="connsiteX0" fmla="*/ 362711 w 2926080"/>
                <a:gd name="connsiteY0" fmla="*/ 0 h 907334"/>
                <a:gd name="connsiteX1" fmla="*/ 2560814 w 2926080"/>
                <a:gd name="connsiteY1" fmla="*/ 0 h 907334"/>
                <a:gd name="connsiteX2" fmla="*/ 2926080 w 2926080"/>
                <a:gd name="connsiteY2" fmla="*/ 365266 h 907334"/>
                <a:gd name="connsiteX3" fmla="*/ 2926080 w 2926080"/>
                <a:gd name="connsiteY3" fmla="*/ 907334 h 907334"/>
                <a:gd name="connsiteX4" fmla="*/ 0 w 2926080"/>
                <a:gd name="connsiteY4" fmla="*/ 907334 h 907334"/>
                <a:gd name="connsiteX5" fmla="*/ 0 w 2926080"/>
                <a:gd name="connsiteY5" fmla="*/ 362711 h 90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907334">
                  <a:moveTo>
                    <a:pt x="362711" y="0"/>
                  </a:moveTo>
                  <a:lnTo>
                    <a:pt x="2560814" y="0"/>
                  </a:lnTo>
                  <a:lnTo>
                    <a:pt x="2926080" y="365266"/>
                  </a:lnTo>
                  <a:lnTo>
                    <a:pt x="2926080" y="907334"/>
                  </a:lnTo>
                  <a:lnTo>
                    <a:pt x="0" y="907334"/>
                  </a:lnTo>
                  <a:lnTo>
                    <a:pt x="0" y="36271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25AAEF0A-FF7F-44DD-89DB-51DB1492951F}"/>
                </a:ext>
              </a:extLst>
            </p:cNvPr>
            <p:cNvSpPr txBox="1">
              <a:spLocks noChangeArrowheads="1"/>
            </p:cNvSpPr>
            <p:nvPr/>
          </p:nvSpPr>
          <p:spPr bwMode="auto">
            <a:xfrm>
              <a:off x="1310207" y="1722767"/>
              <a:ext cx="2286000" cy="365760"/>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44546B"/>
                  </a:solidFill>
                  <a:latin typeface="Bernard MT Condensed" panose="02050806060905020404" pitchFamily="18" charset="0"/>
                </a:rPr>
                <a:t>LOREM IPSUM DOLOR</a:t>
              </a:r>
            </a:p>
          </p:txBody>
        </p:sp>
      </p:grpSp>
      <p:grpSp>
        <p:nvGrpSpPr>
          <p:cNvPr id="46" name="Group 45">
            <a:extLst>
              <a:ext uri="{FF2B5EF4-FFF2-40B4-BE49-F238E27FC236}">
                <a16:creationId xmlns:a16="http://schemas.microsoft.com/office/drawing/2014/main" id="{F20F18B3-72AB-45BD-9757-C9322624A9FD}"/>
              </a:ext>
            </a:extLst>
          </p:cNvPr>
          <p:cNvGrpSpPr/>
          <p:nvPr/>
        </p:nvGrpSpPr>
        <p:grpSpPr>
          <a:xfrm>
            <a:off x="8046720" y="3185930"/>
            <a:ext cx="2926080" cy="3226568"/>
            <a:chOff x="990600" y="3098032"/>
            <a:chExt cx="2926080" cy="3226568"/>
          </a:xfrm>
        </p:grpSpPr>
        <p:sp>
          <p:nvSpPr>
            <p:cNvPr id="47" name="Freeform: Shape 46">
              <a:extLst>
                <a:ext uri="{FF2B5EF4-FFF2-40B4-BE49-F238E27FC236}">
                  <a16:creationId xmlns:a16="http://schemas.microsoft.com/office/drawing/2014/main" id="{FA9541FB-67FF-476D-B894-F1DD3CA02D9B}"/>
                </a:ext>
              </a:extLst>
            </p:cNvPr>
            <p:cNvSpPr/>
            <p:nvPr/>
          </p:nvSpPr>
          <p:spPr>
            <a:xfrm>
              <a:off x="990600" y="3098032"/>
              <a:ext cx="2926080" cy="3226568"/>
            </a:xfrm>
            <a:custGeom>
              <a:avLst/>
              <a:gdLst>
                <a:gd name="connsiteX0" fmla="*/ 0 w 2926080"/>
                <a:gd name="connsiteY0" fmla="*/ 0 h 3226568"/>
                <a:gd name="connsiteX1" fmla="*/ 2926080 w 2926080"/>
                <a:gd name="connsiteY1" fmla="*/ 0 h 3226568"/>
                <a:gd name="connsiteX2" fmla="*/ 2926080 w 2926080"/>
                <a:gd name="connsiteY2" fmla="*/ 2863856 h 3226568"/>
                <a:gd name="connsiteX3" fmla="*/ 2563368 w 2926080"/>
                <a:gd name="connsiteY3" fmla="*/ 3226568 h 3226568"/>
                <a:gd name="connsiteX4" fmla="*/ 359664 w 2926080"/>
                <a:gd name="connsiteY4" fmla="*/ 3226568 h 3226568"/>
                <a:gd name="connsiteX5" fmla="*/ 0 w 2926080"/>
                <a:gd name="connsiteY5" fmla="*/ 2866904 h 32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6080" h="3226568">
                  <a:moveTo>
                    <a:pt x="0" y="0"/>
                  </a:moveTo>
                  <a:lnTo>
                    <a:pt x="2926080" y="0"/>
                  </a:lnTo>
                  <a:lnTo>
                    <a:pt x="2926080" y="2863856"/>
                  </a:lnTo>
                  <a:lnTo>
                    <a:pt x="2563368" y="3226568"/>
                  </a:lnTo>
                  <a:lnTo>
                    <a:pt x="359664" y="3226568"/>
                  </a:lnTo>
                  <a:lnTo>
                    <a:pt x="0" y="2866904"/>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8C12327-8FED-404C-AFB5-1F15609A9D3B}"/>
                </a:ext>
              </a:extLst>
            </p:cNvPr>
            <p:cNvSpPr txBox="1"/>
            <p:nvPr/>
          </p:nvSpPr>
          <p:spPr>
            <a:xfrm>
              <a:off x="1219199" y="3528852"/>
              <a:ext cx="2468880" cy="256993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sp>
        <p:nvSpPr>
          <p:cNvPr id="50" name="Text Box 10">
            <a:extLst>
              <a:ext uri="{FF2B5EF4-FFF2-40B4-BE49-F238E27FC236}">
                <a16:creationId xmlns:a16="http://schemas.microsoft.com/office/drawing/2014/main" id="{C5D2ABC6-7F95-4878-B2EC-704C738ED75D}"/>
              </a:ext>
            </a:extLst>
          </p:cNvPr>
          <p:cNvSpPr txBox="1">
            <a:spLocks noChangeArrowheads="1"/>
          </p:cNvSpPr>
          <p:nvPr/>
        </p:nvSpPr>
        <p:spPr bwMode="auto">
          <a:xfrm>
            <a:off x="9418320" y="2595599"/>
            <a:ext cx="1188720" cy="40011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200" b="1" dirty="0">
                <a:solidFill>
                  <a:schemeClr val="bg1"/>
                </a:solidFill>
              </a:rPr>
              <a:t>$14,048</a:t>
            </a:r>
          </a:p>
        </p:txBody>
      </p:sp>
      <p:sp>
        <p:nvSpPr>
          <p:cNvPr id="51" name="Equals 50">
            <a:extLst>
              <a:ext uri="{FF2B5EF4-FFF2-40B4-BE49-F238E27FC236}">
                <a16:creationId xmlns:a16="http://schemas.microsoft.com/office/drawing/2014/main" id="{4B06C89D-7DB3-4FD4-AEAB-79044F53D26D}"/>
              </a:ext>
            </a:extLst>
          </p:cNvPr>
          <p:cNvSpPr/>
          <p:nvPr/>
        </p:nvSpPr>
        <p:spPr>
          <a:xfrm>
            <a:off x="9189720" y="2739658"/>
            <a:ext cx="228600" cy="137160"/>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22" descr="Beaker">
            <a:extLst>
              <a:ext uri="{FF2B5EF4-FFF2-40B4-BE49-F238E27FC236}">
                <a16:creationId xmlns:a16="http://schemas.microsoft.com/office/drawing/2014/main" id="{8285DC00-D28C-48A1-BB2E-C209208E54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036" y="3250191"/>
            <a:ext cx="457200" cy="457200"/>
          </a:xfrm>
          <a:prstGeom prst="rect">
            <a:avLst/>
          </a:prstGeom>
        </p:spPr>
      </p:pic>
      <p:pic>
        <p:nvPicPr>
          <p:cNvPr id="24" name="Graphic 23" descr="Medicine">
            <a:extLst>
              <a:ext uri="{FF2B5EF4-FFF2-40B4-BE49-F238E27FC236}">
                <a16:creationId xmlns:a16="http://schemas.microsoft.com/office/drawing/2014/main" id="{C4D8FDA1-91D3-4BD7-8EFE-18D50430FF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4774" y="3289616"/>
            <a:ext cx="457200" cy="457200"/>
          </a:xfrm>
          <a:prstGeom prst="rect">
            <a:avLst/>
          </a:prstGeom>
        </p:spPr>
      </p:pic>
      <p:sp>
        <p:nvSpPr>
          <p:cNvPr id="52" name="TextBox 51">
            <a:extLst>
              <a:ext uri="{FF2B5EF4-FFF2-40B4-BE49-F238E27FC236}">
                <a16:creationId xmlns:a16="http://schemas.microsoft.com/office/drawing/2014/main" id="{51DF22A4-3B31-4A06-AA5A-DC609BBF8DCE}"/>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793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40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1000"/>
                                        <p:tgtEl>
                                          <p:spTgt spid="29"/>
                                        </p:tgtEl>
                                      </p:cBhvr>
                                    </p:animEffect>
                                  </p:childTnLst>
                                </p:cTn>
                              </p:par>
                              <p:par>
                                <p:cTn id="21" presetID="53" presetClass="entr" presetSubtype="16"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Effect transition="in" filter="fade">
                                      <p:cBhvr>
                                        <p:cTn id="25" dur="1000"/>
                                        <p:tgtEl>
                                          <p:spTgt spid="22"/>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Effect transition="in" filter="fade">
                                      <p:cBhvr>
                                        <p:cTn id="31" dur="750"/>
                                        <p:tgtEl>
                                          <p:spTgt spid="9"/>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1" fill="hold" nodeType="withEffect">
                                  <p:stCondLst>
                                    <p:cond delay="40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1000"/>
                                        <p:tgtEl>
                                          <p:spTgt spid="35"/>
                                        </p:tgtEl>
                                      </p:cBhvr>
                                    </p:animEffect>
                                  </p:childTnLst>
                                </p:cTn>
                              </p:par>
                              <p:par>
                                <p:cTn id="53" presetID="53" presetClass="entr" presetSubtype="16" fill="hold" nodeType="withEffect">
                                  <p:stCondLst>
                                    <p:cond delay="5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Effect transition="in" filter="fade">
                                      <p:cBhvr>
                                        <p:cTn id="57" dur="1000"/>
                                        <p:tgtEl>
                                          <p:spTgt spid="24"/>
                                        </p:tgtEl>
                                      </p:cBhvr>
                                    </p:animEffect>
                                  </p:childTnLst>
                                </p:cTn>
                              </p:par>
                            </p:childTnLst>
                          </p:cTn>
                        </p:par>
                        <p:par>
                          <p:cTn id="58" fill="hold">
                            <p:stCondLst>
                              <p:cond delay="825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750" fill="hold"/>
                                        <p:tgtEl>
                                          <p:spTgt spid="31"/>
                                        </p:tgtEl>
                                        <p:attrNameLst>
                                          <p:attrName>ppt_w</p:attrName>
                                        </p:attrNameLst>
                                      </p:cBhvr>
                                      <p:tavLst>
                                        <p:tav tm="0">
                                          <p:val>
                                            <p:fltVal val="0"/>
                                          </p:val>
                                        </p:tav>
                                        <p:tav tm="100000">
                                          <p:val>
                                            <p:strVal val="#ppt_w"/>
                                          </p:val>
                                        </p:tav>
                                      </p:tavLst>
                                    </p:anim>
                                    <p:anim calcmode="lin" valueType="num">
                                      <p:cBhvr>
                                        <p:cTn id="62" dur="750" fill="hold"/>
                                        <p:tgtEl>
                                          <p:spTgt spid="31"/>
                                        </p:tgtEl>
                                        <p:attrNameLst>
                                          <p:attrName>ppt_h</p:attrName>
                                        </p:attrNameLst>
                                      </p:cBhvr>
                                      <p:tavLst>
                                        <p:tav tm="0">
                                          <p:val>
                                            <p:fltVal val="0"/>
                                          </p:val>
                                        </p:tav>
                                        <p:tav tm="100000">
                                          <p:val>
                                            <p:strVal val="#ppt_h"/>
                                          </p:val>
                                        </p:tav>
                                      </p:tavLst>
                                    </p:anim>
                                    <p:animEffect transition="in" filter="fade">
                                      <p:cBhvr>
                                        <p:cTn id="63" dur="750"/>
                                        <p:tgtEl>
                                          <p:spTgt spid="31"/>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1000"/>
                                        <p:tgtEl>
                                          <p:spTgt spid="39"/>
                                        </p:tgtEl>
                                      </p:cBhvr>
                                    </p:animEffect>
                                  </p:childTnLst>
                                </p:cTn>
                              </p:par>
                            </p:childTnLst>
                          </p:cTn>
                        </p:par>
                        <p:par>
                          <p:cTn id="72" fill="hold">
                            <p:stCondLst>
                              <p:cond delay="10500"/>
                            </p:stCondLst>
                            <p:childTnLst>
                              <p:par>
                                <p:cTn id="73" presetID="42" presetClass="entr" presetSubtype="0" fill="hold"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1"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up)">
                                      <p:cBhvr>
                                        <p:cTn id="81" dur="500"/>
                                        <p:tgtEl>
                                          <p:spTgt spid="41"/>
                                        </p:tgtEl>
                                      </p:cBhvr>
                                    </p:animEffect>
                                  </p:childTnLst>
                                </p:cTn>
                              </p:par>
                              <p:par>
                                <p:cTn id="82" presetID="22" presetClass="entr" presetSubtype="1" fill="hold" nodeType="withEffect">
                                  <p:stCondLst>
                                    <p:cond delay="40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1000"/>
                                        <p:tgtEl>
                                          <p:spTgt spid="46"/>
                                        </p:tgtEl>
                                      </p:cBhvr>
                                    </p:animEffect>
                                  </p:childTnLst>
                                </p:cTn>
                              </p:par>
                              <p:par>
                                <p:cTn id="85" presetID="53" presetClass="entr" presetSubtype="16" fill="hold" nodeType="withEffect">
                                  <p:stCondLst>
                                    <p:cond delay="500"/>
                                  </p:stCondLst>
                                  <p:childTnLst>
                                    <p:set>
                                      <p:cBhvr>
                                        <p:cTn id="86" dur="1" fill="hold">
                                          <p:stCondLst>
                                            <p:cond delay="0"/>
                                          </p:stCondLst>
                                        </p:cTn>
                                        <p:tgtEl>
                                          <p:spTgt spid="23"/>
                                        </p:tgtEl>
                                        <p:attrNameLst>
                                          <p:attrName>style.visibility</p:attrName>
                                        </p:attrNameLst>
                                      </p:cBhvr>
                                      <p:to>
                                        <p:strVal val="visible"/>
                                      </p:to>
                                    </p:set>
                                    <p:anim calcmode="lin" valueType="num">
                                      <p:cBhvr>
                                        <p:cTn id="87" dur="1000" fill="hold"/>
                                        <p:tgtEl>
                                          <p:spTgt spid="23"/>
                                        </p:tgtEl>
                                        <p:attrNameLst>
                                          <p:attrName>ppt_w</p:attrName>
                                        </p:attrNameLst>
                                      </p:cBhvr>
                                      <p:tavLst>
                                        <p:tav tm="0">
                                          <p:val>
                                            <p:fltVal val="0"/>
                                          </p:val>
                                        </p:tav>
                                        <p:tav tm="100000">
                                          <p:val>
                                            <p:strVal val="#ppt_w"/>
                                          </p:val>
                                        </p:tav>
                                      </p:tavLst>
                                    </p:anim>
                                    <p:anim calcmode="lin" valueType="num">
                                      <p:cBhvr>
                                        <p:cTn id="88" dur="1000" fill="hold"/>
                                        <p:tgtEl>
                                          <p:spTgt spid="23"/>
                                        </p:tgtEl>
                                        <p:attrNameLst>
                                          <p:attrName>ppt_h</p:attrName>
                                        </p:attrNameLst>
                                      </p:cBhvr>
                                      <p:tavLst>
                                        <p:tav tm="0">
                                          <p:val>
                                            <p:fltVal val="0"/>
                                          </p:val>
                                        </p:tav>
                                        <p:tav tm="100000">
                                          <p:val>
                                            <p:strVal val="#ppt_h"/>
                                          </p:val>
                                        </p:tav>
                                      </p:tavLst>
                                    </p:anim>
                                    <p:animEffect transition="in" filter="fade">
                                      <p:cBhvr>
                                        <p:cTn id="89" dur="1000"/>
                                        <p:tgtEl>
                                          <p:spTgt spid="23"/>
                                        </p:tgtEl>
                                      </p:cBhvr>
                                    </p:animEffect>
                                  </p:childTnLst>
                                </p:cTn>
                              </p:par>
                            </p:childTnLst>
                          </p:cTn>
                        </p:par>
                        <p:par>
                          <p:cTn id="90" fill="hold">
                            <p:stCondLst>
                              <p:cond delay="13000"/>
                            </p:stCondLst>
                            <p:childTnLst>
                              <p:par>
                                <p:cTn id="91" presetID="53" presetClass="entr" presetSubtype="16"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750" fill="hold"/>
                                        <p:tgtEl>
                                          <p:spTgt spid="42"/>
                                        </p:tgtEl>
                                        <p:attrNameLst>
                                          <p:attrName>ppt_w</p:attrName>
                                        </p:attrNameLst>
                                      </p:cBhvr>
                                      <p:tavLst>
                                        <p:tav tm="0">
                                          <p:val>
                                            <p:fltVal val="0"/>
                                          </p:val>
                                        </p:tav>
                                        <p:tav tm="100000">
                                          <p:val>
                                            <p:strVal val="#ppt_w"/>
                                          </p:val>
                                        </p:tav>
                                      </p:tavLst>
                                    </p:anim>
                                    <p:anim calcmode="lin" valueType="num">
                                      <p:cBhvr>
                                        <p:cTn id="94" dur="750" fill="hold"/>
                                        <p:tgtEl>
                                          <p:spTgt spid="42"/>
                                        </p:tgtEl>
                                        <p:attrNameLst>
                                          <p:attrName>ppt_h</p:attrName>
                                        </p:attrNameLst>
                                      </p:cBhvr>
                                      <p:tavLst>
                                        <p:tav tm="0">
                                          <p:val>
                                            <p:fltVal val="0"/>
                                          </p:val>
                                        </p:tav>
                                        <p:tav tm="100000">
                                          <p:val>
                                            <p:strVal val="#ppt_h"/>
                                          </p:val>
                                        </p:tav>
                                      </p:tavLst>
                                    </p:anim>
                                    <p:animEffect transition="in" filter="fade">
                                      <p:cBhvr>
                                        <p:cTn id="95" dur="750"/>
                                        <p:tgtEl>
                                          <p:spTgt spid="42"/>
                                        </p:tgtEl>
                                      </p:cBhvr>
                                    </p:animEffect>
                                  </p:childTnLst>
                                </p:cTn>
                              </p:par>
                            </p:childTnLst>
                          </p:cTn>
                        </p:par>
                        <p:par>
                          <p:cTn id="96" fill="hold">
                            <p:stCondLst>
                              <p:cond delay="137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childTnLst>
                          </p:cTn>
                        </p:par>
                        <p:par>
                          <p:cTn id="100" fill="hold">
                            <p:stCondLst>
                              <p:cond delay="14250"/>
                            </p:stCondLst>
                            <p:childTnLst>
                              <p:par>
                                <p:cTn id="101" presetID="22" presetClass="entr" presetSubtype="8"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P spid="26" grpId="0" animBg="1"/>
      <p:bldP spid="30" grpId="0" animBg="1"/>
      <p:bldP spid="31" grpId="0"/>
      <p:bldP spid="39" grpId="0"/>
      <p:bldP spid="40" grpId="0" animBg="1"/>
      <p:bldP spid="41" grpId="0" animBg="1"/>
      <p:bldP spid="42" grpId="0"/>
      <p:bldP spid="50" grpId="0"/>
      <p:bldP spid="51"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A57BC18-5B4E-4B73-B6FB-E92F91827384}"/>
              </a:ext>
            </a:extLst>
          </p:cNvPr>
          <p:cNvSpPr>
            <a:spLocks noChangeAspect="1"/>
          </p:cNvSpPr>
          <p:nvPr/>
        </p:nvSpPr>
        <p:spPr>
          <a:xfrm>
            <a:off x="3447288" y="277063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EFDA19-BE5B-4EB3-8FFF-4814DF54F81C}"/>
              </a:ext>
            </a:extLst>
          </p:cNvPr>
          <p:cNvSpPr>
            <a:spLocks noChangeAspect="1"/>
          </p:cNvSpPr>
          <p:nvPr/>
        </p:nvSpPr>
        <p:spPr>
          <a:xfrm>
            <a:off x="5212080" y="1536192"/>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B65551-FB49-48CE-B129-37F519D3D26E}"/>
              </a:ext>
            </a:extLst>
          </p:cNvPr>
          <p:cNvSpPr>
            <a:spLocks noChangeAspect="1"/>
          </p:cNvSpPr>
          <p:nvPr/>
        </p:nvSpPr>
        <p:spPr>
          <a:xfrm>
            <a:off x="6985738" y="2770513"/>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E8AA85E-11A2-4DC7-994A-2EAA61B62CE3}"/>
              </a:ext>
            </a:extLst>
          </p:cNvPr>
          <p:cNvSpPr>
            <a:spLocks noChangeAspect="1"/>
          </p:cNvSpPr>
          <p:nvPr/>
        </p:nvSpPr>
        <p:spPr>
          <a:xfrm>
            <a:off x="4110111" y="4761325"/>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1ADC923-75C1-4F0B-8D54-EB9075F0E43E}"/>
              </a:ext>
            </a:extLst>
          </p:cNvPr>
          <p:cNvSpPr>
            <a:spLocks noChangeAspect="1"/>
          </p:cNvSpPr>
          <p:nvPr/>
        </p:nvSpPr>
        <p:spPr>
          <a:xfrm>
            <a:off x="6292952" y="4767037"/>
            <a:ext cx="1737360" cy="173736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a:extLst>
              <a:ext uri="{FF2B5EF4-FFF2-40B4-BE49-F238E27FC236}">
                <a16:creationId xmlns:a16="http://schemas.microsoft.com/office/drawing/2014/main" id="{4360815B-AD40-4194-8339-A71CFF0FDC6E}"/>
              </a:ext>
            </a:extLst>
          </p:cNvPr>
          <p:cNvSpPr>
            <a:spLocks noChangeAspect="1"/>
          </p:cNvSpPr>
          <p:nvPr/>
        </p:nvSpPr>
        <p:spPr>
          <a:xfrm>
            <a:off x="4529922" y="2524210"/>
            <a:ext cx="3108960" cy="2878007"/>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C65C7E0-344F-44EB-B23A-13AF841A9F7D}"/>
              </a:ext>
            </a:extLst>
          </p:cNvPr>
          <p:cNvGrpSpPr>
            <a:grpSpLocks noChangeAspect="1"/>
          </p:cNvGrpSpPr>
          <p:nvPr/>
        </p:nvGrpSpPr>
        <p:grpSpPr>
          <a:xfrm>
            <a:off x="3664458" y="2987803"/>
            <a:ext cx="1303020" cy="1303018"/>
            <a:chOff x="960120" y="3627934"/>
            <a:chExt cx="1097280" cy="1097278"/>
          </a:xfrm>
          <a:effectLst>
            <a:outerShdw blurRad="50800" dist="38100" algn="l" rotWithShape="0">
              <a:prstClr val="black">
                <a:alpha val="40000"/>
              </a:prstClr>
            </a:outerShdw>
          </a:effectLst>
        </p:grpSpPr>
        <p:sp>
          <p:nvSpPr>
            <p:cNvPr id="30" name="Oval 29">
              <a:extLst>
                <a:ext uri="{FF2B5EF4-FFF2-40B4-BE49-F238E27FC236}">
                  <a16:creationId xmlns:a16="http://schemas.microsoft.com/office/drawing/2014/main" id="{7C42CF3A-D1C3-4C1B-96E1-7B434DDFDC6A}"/>
                </a:ext>
              </a:extLst>
            </p:cNvPr>
            <p:cNvSpPr>
              <a:spLocks noChangeAspect="1"/>
            </p:cNvSpPr>
            <p:nvPr/>
          </p:nvSpPr>
          <p:spPr>
            <a:xfrm>
              <a:off x="960120" y="3627934"/>
              <a:ext cx="1097280" cy="1097278"/>
            </a:xfrm>
            <a:prstGeom prst="ellipse">
              <a:avLst/>
            </a:prstGeom>
            <a:solidFill>
              <a:srgbClr val="93939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BF99BF-6D91-4238-803A-8A8040997A10}"/>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FB5BCD07-45A2-4FE7-A180-14A8056FBF90}"/>
                </a:ext>
              </a:extLst>
            </p:cNvPr>
            <p:cNvSpPr txBox="1">
              <a:spLocks noChangeArrowheads="1"/>
            </p:cNvSpPr>
            <p:nvPr/>
          </p:nvSpPr>
          <p:spPr bwMode="auto">
            <a:xfrm>
              <a:off x="1118044" y="3860864"/>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05</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9" name="Group 8">
            <a:extLst>
              <a:ext uri="{FF2B5EF4-FFF2-40B4-BE49-F238E27FC236}">
                <a16:creationId xmlns:a16="http://schemas.microsoft.com/office/drawing/2014/main" id="{787AA491-7A1B-4958-BD44-EE871326E448}"/>
              </a:ext>
            </a:extLst>
          </p:cNvPr>
          <p:cNvGrpSpPr>
            <a:grpSpLocks noChangeAspect="1"/>
          </p:cNvGrpSpPr>
          <p:nvPr/>
        </p:nvGrpSpPr>
        <p:grpSpPr>
          <a:xfrm>
            <a:off x="5429250" y="1753363"/>
            <a:ext cx="1303020" cy="1303018"/>
            <a:chOff x="960120" y="3627934"/>
            <a:chExt cx="1097280" cy="1097278"/>
          </a:xfrm>
          <a:effectLst>
            <a:outerShdw blurRad="50800" dist="38100" dir="5400000" algn="t" rotWithShape="0">
              <a:prstClr val="black">
                <a:alpha val="40000"/>
              </a:prstClr>
            </a:outerShdw>
          </a:effectLst>
        </p:grpSpPr>
        <p:sp>
          <p:nvSpPr>
            <p:cNvPr id="10" name="Oval 9">
              <a:extLst>
                <a:ext uri="{FF2B5EF4-FFF2-40B4-BE49-F238E27FC236}">
                  <a16:creationId xmlns:a16="http://schemas.microsoft.com/office/drawing/2014/main" id="{E27EF330-577E-4146-91A6-B810AAEB0995}"/>
                </a:ext>
              </a:extLst>
            </p:cNvPr>
            <p:cNvSpPr>
              <a:spLocks noChangeAspect="1"/>
            </p:cNvSpPr>
            <p:nvPr/>
          </p:nvSpPr>
          <p:spPr>
            <a:xfrm>
              <a:off x="960120" y="3627934"/>
              <a:ext cx="1097280" cy="1097278"/>
            </a:xfrm>
            <a:prstGeom prst="ellipse">
              <a:avLst/>
            </a:prstGeom>
            <a:solidFill>
              <a:srgbClr val="FE4A1E"/>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BDDCC808-B678-406C-96F5-D3CF1575EB4F}"/>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DBC98008-6431-4079-98AE-69A1B12F8573}"/>
                </a:ext>
              </a:extLst>
            </p:cNvPr>
            <p:cNvSpPr txBox="1">
              <a:spLocks noChangeArrowheads="1"/>
            </p:cNvSpPr>
            <p:nvPr/>
          </p:nvSpPr>
          <p:spPr bwMode="auto">
            <a:xfrm>
              <a:off x="1143000" y="381979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01</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23" name="Group 22">
            <a:extLst>
              <a:ext uri="{FF2B5EF4-FFF2-40B4-BE49-F238E27FC236}">
                <a16:creationId xmlns:a16="http://schemas.microsoft.com/office/drawing/2014/main" id="{B1DA000D-DB87-45DA-975C-74A3DBBC6422}"/>
              </a:ext>
            </a:extLst>
          </p:cNvPr>
          <p:cNvGrpSpPr>
            <a:grpSpLocks noChangeAspect="1"/>
          </p:cNvGrpSpPr>
          <p:nvPr/>
        </p:nvGrpSpPr>
        <p:grpSpPr>
          <a:xfrm>
            <a:off x="7202908" y="2987684"/>
            <a:ext cx="1303020" cy="1303018"/>
            <a:chOff x="960120" y="3627934"/>
            <a:chExt cx="1097280" cy="1097278"/>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B216ECD4-5C2C-45A5-AC26-24F13A42B59A}"/>
                </a:ext>
              </a:extLst>
            </p:cNvPr>
            <p:cNvSpPr>
              <a:spLocks noChangeAspect="1"/>
            </p:cNvSpPr>
            <p:nvPr/>
          </p:nvSpPr>
          <p:spPr>
            <a:xfrm>
              <a:off x="960120" y="3627934"/>
              <a:ext cx="1097280" cy="1097278"/>
            </a:xfrm>
            <a:prstGeom prst="ellipse">
              <a:avLst/>
            </a:prstGeom>
            <a:solidFill>
              <a:srgbClr val="5C9A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5">
              <a:extLst>
                <a:ext uri="{FF2B5EF4-FFF2-40B4-BE49-F238E27FC236}">
                  <a16:creationId xmlns:a16="http://schemas.microsoft.com/office/drawing/2014/main" id="{2F2C5DDF-A2EC-41C7-AB27-077D51A0390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EF69BE98-1E38-460F-8C4D-DAAE813AEE81}"/>
                </a:ext>
              </a:extLst>
            </p:cNvPr>
            <p:cNvSpPr txBox="1">
              <a:spLocks noChangeArrowheads="1"/>
            </p:cNvSpPr>
            <p:nvPr/>
          </p:nvSpPr>
          <p:spPr bwMode="auto">
            <a:xfrm>
              <a:off x="1143000" y="3860965"/>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02</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35" name="Group 34">
            <a:extLst>
              <a:ext uri="{FF2B5EF4-FFF2-40B4-BE49-F238E27FC236}">
                <a16:creationId xmlns:a16="http://schemas.microsoft.com/office/drawing/2014/main" id="{F6C297F4-2FC0-44AB-80B2-8A46C7FE5EA1}"/>
              </a:ext>
            </a:extLst>
          </p:cNvPr>
          <p:cNvGrpSpPr>
            <a:grpSpLocks noChangeAspect="1"/>
          </p:cNvGrpSpPr>
          <p:nvPr/>
        </p:nvGrpSpPr>
        <p:grpSpPr>
          <a:xfrm>
            <a:off x="4327281" y="4978496"/>
            <a:ext cx="1303020" cy="1303018"/>
            <a:chOff x="960120" y="3627934"/>
            <a:chExt cx="1097280" cy="1097278"/>
          </a:xfrm>
          <a:effectLst>
            <a:outerShdw blurRad="50800" dist="38100" dir="18900000" algn="bl" rotWithShape="0">
              <a:prstClr val="black">
                <a:alpha val="40000"/>
              </a:prstClr>
            </a:outerShdw>
          </a:effectLst>
        </p:grpSpPr>
        <p:sp>
          <p:nvSpPr>
            <p:cNvPr id="36" name="Oval 35">
              <a:extLst>
                <a:ext uri="{FF2B5EF4-FFF2-40B4-BE49-F238E27FC236}">
                  <a16:creationId xmlns:a16="http://schemas.microsoft.com/office/drawing/2014/main" id="{BDEF4966-EB9E-4246-A725-A47A50621B55}"/>
                </a:ext>
              </a:extLst>
            </p:cNvPr>
            <p:cNvSpPr>
              <a:spLocks noChangeAspect="1"/>
            </p:cNvSpPr>
            <p:nvPr/>
          </p:nvSpPr>
          <p:spPr>
            <a:xfrm>
              <a:off x="960120" y="3627934"/>
              <a:ext cx="1097280" cy="1097278"/>
            </a:xfrm>
            <a:prstGeom prst="ellipse">
              <a:avLst/>
            </a:prstGeom>
            <a:solidFill>
              <a:srgbClr val="7A7A7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5">
              <a:extLst>
                <a:ext uri="{FF2B5EF4-FFF2-40B4-BE49-F238E27FC236}">
                  <a16:creationId xmlns:a16="http://schemas.microsoft.com/office/drawing/2014/main" id="{47A88887-89A5-49B7-81FF-AEEB36A5705E}"/>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Box 10">
              <a:extLst>
                <a:ext uri="{FF2B5EF4-FFF2-40B4-BE49-F238E27FC236}">
                  <a16:creationId xmlns:a16="http://schemas.microsoft.com/office/drawing/2014/main" id="{2BBF976C-7FAA-40B3-936A-3101E2E2B140}"/>
                </a:ext>
              </a:extLst>
            </p:cNvPr>
            <p:cNvSpPr txBox="1">
              <a:spLocks noChangeArrowheads="1"/>
            </p:cNvSpPr>
            <p:nvPr/>
          </p:nvSpPr>
          <p:spPr bwMode="auto">
            <a:xfrm>
              <a:off x="1124491" y="386313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04</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grpSp>
        <p:nvGrpSpPr>
          <p:cNvPr id="41" name="Group 40">
            <a:extLst>
              <a:ext uri="{FF2B5EF4-FFF2-40B4-BE49-F238E27FC236}">
                <a16:creationId xmlns:a16="http://schemas.microsoft.com/office/drawing/2014/main" id="{0C2C2B88-DF07-4D49-A9A3-B86C51EA3893}"/>
              </a:ext>
            </a:extLst>
          </p:cNvPr>
          <p:cNvGrpSpPr>
            <a:grpSpLocks noChangeAspect="1"/>
          </p:cNvGrpSpPr>
          <p:nvPr/>
        </p:nvGrpSpPr>
        <p:grpSpPr>
          <a:xfrm>
            <a:off x="6510122" y="4984208"/>
            <a:ext cx="1303020" cy="1303018"/>
            <a:chOff x="960120" y="3627934"/>
            <a:chExt cx="1097280" cy="1097278"/>
          </a:xfrm>
          <a:effectLst>
            <a:outerShdw blurRad="50800" dist="38100" dir="13500000" algn="br" rotWithShape="0">
              <a:prstClr val="black">
                <a:alpha val="40000"/>
              </a:prstClr>
            </a:outerShdw>
          </a:effectLst>
        </p:grpSpPr>
        <p:sp>
          <p:nvSpPr>
            <p:cNvPr id="42" name="Oval 41">
              <a:extLst>
                <a:ext uri="{FF2B5EF4-FFF2-40B4-BE49-F238E27FC236}">
                  <a16:creationId xmlns:a16="http://schemas.microsoft.com/office/drawing/2014/main" id="{EE3F3B04-0736-4FB6-A809-1B45C53AAA97}"/>
                </a:ext>
              </a:extLst>
            </p:cNvPr>
            <p:cNvSpPr>
              <a:spLocks noChangeAspect="1"/>
            </p:cNvSpPr>
            <p:nvPr/>
          </p:nvSpPr>
          <p:spPr>
            <a:xfrm>
              <a:off x="960120" y="3627934"/>
              <a:ext cx="1097280" cy="1097278"/>
            </a:xfrm>
            <a:prstGeom prst="ellipse">
              <a:avLst/>
            </a:prstGeom>
            <a:solidFill>
              <a:srgbClr val="44546B"/>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5">
              <a:extLst>
                <a:ext uri="{FF2B5EF4-FFF2-40B4-BE49-F238E27FC236}">
                  <a16:creationId xmlns:a16="http://schemas.microsoft.com/office/drawing/2014/main" id="{0FDC77E0-E7FE-4B67-AABA-2B16704D2F45}"/>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Box 10">
              <a:extLst>
                <a:ext uri="{FF2B5EF4-FFF2-40B4-BE49-F238E27FC236}">
                  <a16:creationId xmlns:a16="http://schemas.microsoft.com/office/drawing/2014/main" id="{4EB181F6-C6BC-4473-8B20-8218558081C9}"/>
                </a:ext>
              </a:extLst>
            </p:cNvPr>
            <p:cNvSpPr txBox="1">
              <a:spLocks noChangeArrowheads="1"/>
            </p:cNvSpPr>
            <p:nvPr/>
          </p:nvSpPr>
          <p:spPr bwMode="auto">
            <a:xfrm>
              <a:off x="1131573" y="3858327"/>
              <a:ext cx="731520" cy="622033"/>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3200" dirty="0">
                  <a:solidFill>
                    <a:schemeClr val="bg1"/>
                  </a:solidFill>
                  <a:latin typeface="Bernard MT Condensed" panose="02050806060905020404" pitchFamily="18" charset="0"/>
                </a:rPr>
                <a:t>03</a:t>
              </a:r>
            </a:p>
            <a:p>
              <a:pPr algn="ctr"/>
              <a:r>
                <a:rPr lang="en-US" sz="1200" b="1" dirty="0">
                  <a:solidFill>
                    <a:schemeClr val="bg1"/>
                  </a:solidFill>
                </a:rPr>
                <a:t>OPTION</a:t>
              </a:r>
              <a:endParaRPr lang="en-US" sz="1200" dirty="0">
                <a:solidFill>
                  <a:schemeClr val="bg1"/>
                </a:solidFill>
                <a:latin typeface="Bernard MT Condensed" panose="02050806060905020404" pitchFamily="18" charset="0"/>
              </a:endParaRPr>
            </a:p>
          </p:txBody>
        </p:sp>
      </p:grpSp>
      <p:sp>
        <p:nvSpPr>
          <p:cNvPr id="53" name="TextBox 52">
            <a:extLst>
              <a:ext uri="{FF2B5EF4-FFF2-40B4-BE49-F238E27FC236}">
                <a16:creationId xmlns:a16="http://schemas.microsoft.com/office/drawing/2014/main" id="{CB30A0AE-211E-40ED-88F6-D980EA0BF7C9}"/>
              </a:ext>
            </a:extLst>
          </p:cNvPr>
          <p:cNvSpPr txBox="1"/>
          <p:nvPr/>
        </p:nvSpPr>
        <p:spPr>
          <a:xfrm>
            <a:off x="5100433" y="4023360"/>
            <a:ext cx="1979280"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sp>
        <p:nvSpPr>
          <p:cNvPr id="54" name="Freeform 91">
            <a:extLst>
              <a:ext uri="{FF2B5EF4-FFF2-40B4-BE49-F238E27FC236}">
                <a16:creationId xmlns:a16="http://schemas.microsoft.com/office/drawing/2014/main" id="{FFF0571A-6EED-4684-88A8-958E58D2F8CE}"/>
              </a:ext>
            </a:extLst>
          </p:cNvPr>
          <p:cNvSpPr>
            <a:spLocks noEditPoints="1"/>
          </p:cNvSpPr>
          <p:nvPr/>
        </p:nvSpPr>
        <p:spPr bwMode="auto">
          <a:xfrm>
            <a:off x="5764447" y="3223092"/>
            <a:ext cx="658283" cy="65828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TextBox 54">
            <a:extLst>
              <a:ext uri="{FF2B5EF4-FFF2-40B4-BE49-F238E27FC236}">
                <a16:creationId xmlns:a16="http://schemas.microsoft.com/office/drawing/2014/main" id="{B59EA4AF-A757-4BDA-A0EE-EC82792F5D6A}"/>
              </a:ext>
            </a:extLst>
          </p:cNvPr>
          <p:cNvSpPr txBox="1"/>
          <p:nvPr/>
        </p:nvSpPr>
        <p:spPr>
          <a:xfrm>
            <a:off x="374904" y="301752"/>
            <a:ext cx="3715188" cy="209288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6" name="TextBox 55">
            <a:extLst>
              <a:ext uri="{FF2B5EF4-FFF2-40B4-BE49-F238E27FC236}">
                <a16:creationId xmlns:a16="http://schemas.microsoft.com/office/drawing/2014/main" id="{5935D328-CB8A-4EC1-B68D-AD97B6DC3A59}"/>
              </a:ext>
            </a:extLst>
          </p:cNvPr>
          <p:cNvSpPr txBox="1"/>
          <p:nvPr/>
        </p:nvSpPr>
        <p:spPr>
          <a:xfrm>
            <a:off x="7727112" y="1404888"/>
            <a:ext cx="3507043" cy="1152623"/>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a:t>
            </a:r>
            <a:r>
              <a:rPr lang="en-US" sz="1500" dirty="0">
                <a:solidFill>
                  <a:srgbClr val="FE4A1E"/>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B2F3EB6D-ECA6-4BF6-B238-D7DBD21FF607}"/>
              </a:ext>
            </a:extLst>
          </p:cNvPr>
          <p:cNvSpPr txBox="1"/>
          <p:nvPr/>
        </p:nvSpPr>
        <p:spPr>
          <a:xfrm>
            <a:off x="9133796" y="2888199"/>
            <a:ext cx="3020019" cy="151426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a:t>
            </a:r>
            <a:r>
              <a:rPr lang="en-US" sz="1500" dirty="0">
                <a:solidFill>
                  <a:srgbClr val="5C9AD3"/>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42B87F4E-0DA8-44F0-B044-CE9FC515F864}"/>
              </a:ext>
            </a:extLst>
          </p:cNvPr>
          <p:cNvSpPr txBox="1"/>
          <p:nvPr/>
        </p:nvSpPr>
        <p:spPr>
          <a:xfrm>
            <a:off x="8447572" y="4930413"/>
            <a:ext cx="3020019" cy="151426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a:t>
            </a:r>
            <a:r>
              <a:rPr lang="en-US" sz="1500" dirty="0">
                <a:solidFill>
                  <a:srgbClr val="44546B"/>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6EF25F73-62F3-4352-AC53-19CED573DD8B}"/>
              </a:ext>
            </a:extLst>
          </p:cNvPr>
          <p:cNvSpPr txBox="1"/>
          <p:nvPr/>
        </p:nvSpPr>
        <p:spPr>
          <a:xfrm>
            <a:off x="936797" y="5029200"/>
            <a:ext cx="3020019" cy="151426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a:t>
            </a:r>
            <a:r>
              <a:rPr lang="en-US" sz="1500" dirty="0">
                <a:solidFill>
                  <a:srgbClr val="7A7A7A"/>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27FB8448-DEF0-41EB-A0BE-69378AAB5D3B}"/>
              </a:ext>
            </a:extLst>
          </p:cNvPr>
          <p:cNvSpPr txBox="1"/>
          <p:nvPr/>
        </p:nvSpPr>
        <p:spPr>
          <a:xfrm>
            <a:off x="268966" y="3017520"/>
            <a:ext cx="3020019" cy="1514261"/>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a:t>
            </a:r>
            <a:r>
              <a:rPr lang="en-US" sz="1500" dirty="0">
                <a:solidFill>
                  <a:srgbClr val="939393"/>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524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1000" fill="hold"/>
                                        <p:tgtEl>
                                          <p:spTgt spid="54"/>
                                        </p:tgtEl>
                                        <p:attrNameLst>
                                          <p:attrName>ppt_w</p:attrName>
                                        </p:attrNameLst>
                                      </p:cBhvr>
                                      <p:tavLst>
                                        <p:tav tm="0">
                                          <p:val>
                                            <p:fltVal val="0"/>
                                          </p:val>
                                        </p:tav>
                                        <p:tav tm="100000">
                                          <p:val>
                                            <p:strVal val="#ppt_w"/>
                                          </p:val>
                                        </p:tav>
                                      </p:tavLst>
                                    </p:anim>
                                    <p:anim calcmode="lin" valueType="num">
                                      <p:cBhvr>
                                        <p:cTn id="17" dur="1000" fill="hold"/>
                                        <p:tgtEl>
                                          <p:spTgt spid="54"/>
                                        </p:tgtEl>
                                        <p:attrNameLst>
                                          <p:attrName>ppt_h</p:attrName>
                                        </p:attrNameLst>
                                      </p:cBhvr>
                                      <p:tavLst>
                                        <p:tav tm="0">
                                          <p:val>
                                            <p:fltVal val="0"/>
                                          </p:val>
                                        </p:tav>
                                        <p:tav tm="100000">
                                          <p:val>
                                            <p:strVal val="#ppt_h"/>
                                          </p:val>
                                        </p:tav>
                                      </p:tavLst>
                                    </p:anim>
                                    <p:animEffect transition="in" filter="fade">
                                      <p:cBhvr>
                                        <p:cTn id="18" dur="10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1000" fill="hold"/>
                                        <p:tgtEl>
                                          <p:spTgt spid="53"/>
                                        </p:tgtEl>
                                        <p:attrNameLst>
                                          <p:attrName>ppt_w</p:attrName>
                                        </p:attrNameLst>
                                      </p:cBhvr>
                                      <p:tavLst>
                                        <p:tav tm="0">
                                          <p:val>
                                            <p:fltVal val="0"/>
                                          </p:val>
                                        </p:tav>
                                        <p:tav tm="100000">
                                          <p:val>
                                            <p:strVal val="#ppt_w"/>
                                          </p:val>
                                        </p:tav>
                                      </p:tavLst>
                                    </p:anim>
                                    <p:anim calcmode="lin" valueType="num">
                                      <p:cBhvr>
                                        <p:cTn id="22" dur="1000" fill="hold"/>
                                        <p:tgtEl>
                                          <p:spTgt spid="53"/>
                                        </p:tgtEl>
                                        <p:attrNameLst>
                                          <p:attrName>ppt_h</p:attrName>
                                        </p:attrNameLst>
                                      </p:cBhvr>
                                      <p:tavLst>
                                        <p:tav tm="0">
                                          <p:val>
                                            <p:fltVal val="0"/>
                                          </p:val>
                                        </p:tav>
                                        <p:tav tm="100000">
                                          <p:val>
                                            <p:strVal val="#ppt_h"/>
                                          </p:val>
                                        </p:tav>
                                      </p:tavLst>
                                    </p:anim>
                                    <p:animEffect transition="in" filter="fade">
                                      <p:cBhvr>
                                        <p:cTn id="23" dur="1000"/>
                                        <p:tgtEl>
                                          <p:spTgt spid="53"/>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1000"/>
                                        <p:tgtEl>
                                          <p:spTgt spid="57"/>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1000"/>
                                        <p:tgtEl>
                                          <p:spTgt spid="58"/>
                                        </p:tgtEl>
                                      </p:cBhvr>
                                    </p:animEffect>
                                  </p:childTnLst>
                                </p:cTn>
                              </p:par>
                            </p:childTnLst>
                          </p:cTn>
                        </p:par>
                        <p:par>
                          <p:cTn id="69" fill="hold">
                            <p:stCondLst>
                              <p:cond delay="8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1000"/>
                                        <p:tgtEl>
                                          <p:spTgt spid="59"/>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wipe(left)">
                                      <p:cBhvr>
                                        <p:cTn id="98"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22" grpId="0" animBg="1"/>
      <p:bldP spid="34" grpId="0" animBg="1"/>
      <p:bldP spid="40" grpId="0" animBg="1"/>
      <p:bldP spid="2" grpId="0" animBg="1"/>
      <p:bldP spid="53" grpId="0"/>
      <p:bldP spid="54" grpId="0" animBg="1"/>
      <p:bldP spid="55"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437581D-2433-49F1-BFF7-64F8A8D3C081}"/>
              </a:ext>
            </a:extLst>
          </p:cNvPr>
          <p:cNvSpPr txBox="1"/>
          <p:nvPr/>
        </p:nvSpPr>
        <p:spPr>
          <a:xfrm>
            <a:off x="78486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DE70CBEE-B15D-4FBB-B7EA-14EED5E72FB8}"/>
              </a:ext>
            </a:extLst>
          </p:cNvPr>
          <p:cNvSpPr txBox="1"/>
          <p:nvPr/>
        </p:nvSpPr>
        <p:spPr>
          <a:xfrm>
            <a:off x="7848600" y="2866073"/>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BC4D3496-ECD8-499F-BBA6-C860AF940CBE}"/>
              </a:ext>
            </a:extLst>
          </p:cNvPr>
          <p:cNvGrpSpPr/>
          <p:nvPr/>
        </p:nvGrpSpPr>
        <p:grpSpPr>
          <a:xfrm>
            <a:off x="3464" y="710268"/>
            <a:ext cx="5543975" cy="1362103"/>
            <a:chOff x="-1" y="1007921"/>
            <a:chExt cx="5070965" cy="1245889"/>
          </a:xfrm>
        </p:grpSpPr>
        <p:sp>
          <p:nvSpPr>
            <p:cNvPr id="39" name="Freeform: Shape 38">
              <a:extLst>
                <a:ext uri="{FF2B5EF4-FFF2-40B4-BE49-F238E27FC236}">
                  <a16:creationId xmlns:a16="http://schemas.microsoft.com/office/drawing/2014/main" id="{4AAE4D54-D1E9-420B-A106-624522C992B8}"/>
                </a:ext>
              </a:extLst>
            </p:cNvPr>
            <p:cNvSpPr/>
            <p:nvPr/>
          </p:nvSpPr>
          <p:spPr>
            <a:xfrm>
              <a:off x="-1" y="1007921"/>
              <a:ext cx="5070965" cy="1245889"/>
            </a:xfrm>
            <a:custGeom>
              <a:avLst/>
              <a:gdLst>
                <a:gd name="connsiteX0" fmla="*/ 0 w 8756899"/>
                <a:gd name="connsiteY0" fmla="*/ 0 h 1371600"/>
                <a:gd name="connsiteX1" fmla="*/ 1 w 8756899"/>
                <a:gd name="connsiteY1" fmla="*/ 0 h 1371600"/>
                <a:gd name="connsiteX2" fmla="*/ 1 w 8756899"/>
                <a:gd name="connsiteY2" fmla="*/ 92096 h 1371600"/>
                <a:gd name="connsiteX3" fmla="*/ 304848 w 8756899"/>
                <a:gd name="connsiteY3" fmla="*/ 59781 h 1371600"/>
                <a:gd name="connsiteX4" fmla="*/ 1386347 w 8756899"/>
                <a:gd name="connsiteY4" fmla="*/ 7863 h 1371600"/>
                <a:gd name="connsiteX5" fmla="*/ 8116082 w 8756899"/>
                <a:gd name="connsiteY5" fmla="*/ 1152054 h 1371600"/>
                <a:gd name="connsiteX6" fmla="*/ 8756899 w 8756899"/>
                <a:gd name="connsiteY6" fmla="*/ 1371600 h 1371600"/>
                <a:gd name="connsiteX7" fmla="*/ 0 w 8756899"/>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899" h="1371600">
                  <a:moveTo>
                    <a:pt x="0" y="0"/>
                  </a:moveTo>
                  <a:lnTo>
                    <a:pt x="1" y="0"/>
                  </a:lnTo>
                  <a:lnTo>
                    <a:pt x="1" y="92096"/>
                  </a:lnTo>
                  <a:lnTo>
                    <a:pt x="304848" y="59781"/>
                  </a:lnTo>
                  <a:cubicBezTo>
                    <a:pt x="640482" y="29223"/>
                    <a:pt x="1001760" y="11215"/>
                    <a:pt x="1386347" y="7863"/>
                  </a:cubicBezTo>
                  <a:cubicBezTo>
                    <a:pt x="3194945" y="-7898"/>
                    <a:pt x="5519047" y="300478"/>
                    <a:pt x="8116082" y="1152054"/>
                  </a:cubicBezTo>
                  <a:lnTo>
                    <a:pt x="8756899" y="1371600"/>
                  </a:lnTo>
                  <a:lnTo>
                    <a:pt x="0" y="13716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5B7F5805-4725-45C2-ACA2-ADF3F30AE3A7}"/>
                </a:ext>
              </a:extLst>
            </p:cNvPr>
            <p:cNvSpPr txBox="1"/>
            <p:nvPr/>
          </p:nvSpPr>
          <p:spPr>
            <a:xfrm>
              <a:off x="182880" y="1081892"/>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 name="Group 9">
            <a:extLst>
              <a:ext uri="{FF2B5EF4-FFF2-40B4-BE49-F238E27FC236}">
                <a16:creationId xmlns:a16="http://schemas.microsoft.com/office/drawing/2014/main" id="{1AE96DD6-2C6B-4FD8-9866-29A70A0AAAEE}"/>
              </a:ext>
            </a:extLst>
          </p:cNvPr>
          <p:cNvGrpSpPr/>
          <p:nvPr/>
        </p:nvGrpSpPr>
        <p:grpSpPr>
          <a:xfrm>
            <a:off x="3464" y="4784676"/>
            <a:ext cx="5555906" cy="1362104"/>
            <a:chOff x="-1" y="4734701"/>
            <a:chExt cx="5081878" cy="1245890"/>
          </a:xfrm>
        </p:grpSpPr>
        <p:sp>
          <p:nvSpPr>
            <p:cNvPr id="45" name="Freeform: Shape 44">
              <a:extLst>
                <a:ext uri="{FF2B5EF4-FFF2-40B4-BE49-F238E27FC236}">
                  <a16:creationId xmlns:a16="http://schemas.microsoft.com/office/drawing/2014/main" id="{E73A5F30-7B5C-49F6-946B-3CBBEDAC9B2A}"/>
                </a:ext>
              </a:extLst>
            </p:cNvPr>
            <p:cNvSpPr/>
            <p:nvPr/>
          </p:nvSpPr>
          <p:spPr>
            <a:xfrm>
              <a:off x="-1" y="4734701"/>
              <a:ext cx="5081878" cy="1245890"/>
            </a:xfrm>
            <a:custGeom>
              <a:avLst/>
              <a:gdLst>
                <a:gd name="connsiteX0" fmla="*/ 0 w 8775745"/>
                <a:gd name="connsiteY0" fmla="*/ 0 h 1371601"/>
                <a:gd name="connsiteX1" fmla="*/ 8775745 w 8775745"/>
                <a:gd name="connsiteY1" fmla="*/ 0 h 1371601"/>
                <a:gd name="connsiteX2" fmla="*/ 8526014 w 8775745"/>
                <a:gd name="connsiteY2" fmla="*/ 88650 h 1371601"/>
                <a:gd name="connsiteX3" fmla="*/ 69149 w 8775745"/>
                <a:gd name="connsiteY3" fmla="*/ 1295138 h 1371601"/>
                <a:gd name="connsiteX4" fmla="*/ 1 w 8775745"/>
                <a:gd name="connsiteY4" fmla="*/ 1285629 h 1371601"/>
                <a:gd name="connsiteX5" fmla="*/ 1 w 8775745"/>
                <a:gd name="connsiteY5" fmla="*/ 1371600 h 1371601"/>
                <a:gd name="connsiteX6" fmla="*/ 0 w 8775745"/>
                <a:gd name="connsiteY6" fmla="*/ 137160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5745" h="1371601">
                  <a:moveTo>
                    <a:pt x="0" y="0"/>
                  </a:moveTo>
                  <a:lnTo>
                    <a:pt x="8775745" y="0"/>
                  </a:lnTo>
                  <a:lnTo>
                    <a:pt x="8526014" y="88650"/>
                  </a:lnTo>
                  <a:cubicBezTo>
                    <a:pt x="5072432" y="1284645"/>
                    <a:pt x="2069325" y="1520504"/>
                    <a:pt x="69149" y="1295138"/>
                  </a:cubicBezTo>
                  <a:lnTo>
                    <a:pt x="1" y="1285629"/>
                  </a:lnTo>
                  <a:lnTo>
                    <a:pt x="1" y="1371600"/>
                  </a:lnTo>
                  <a:lnTo>
                    <a:pt x="0" y="137160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7D99ADE5-D9BE-4BFF-80FA-87E44030F326}"/>
                </a:ext>
              </a:extLst>
            </p:cNvPr>
            <p:cNvSpPr txBox="1"/>
            <p:nvPr/>
          </p:nvSpPr>
          <p:spPr>
            <a:xfrm>
              <a:off x="182880" y="4781640"/>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 name="Group 7">
            <a:extLst>
              <a:ext uri="{FF2B5EF4-FFF2-40B4-BE49-F238E27FC236}">
                <a16:creationId xmlns:a16="http://schemas.microsoft.com/office/drawing/2014/main" id="{D497744E-D2EC-4641-B7E9-8805BA0D5BA7}"/>
              </a:ext>
            </a:extLst>
          </p:cNvPr>
          <p:cNvGrpSpPr/>
          <p:nvPr/>
        </p:nvGrpSpPr>
        <p:grpSpPr>
          <a:xfrm>
            <a:off x="3464" y="2062168"/>
            <a:ext cx="5982922" cy="1362103"/>
            <a:chOff x="-1" y="2244477"/>
            <a:chExt cx="5472461" cy="1245889"/>
          </a:xfrm>
        </p:grpSpPr>
        <p:sp>
          <p:nvSpPr>
            <p:cNvPr id="51" name="Freeform: Shape 50">
              <a:extLst>
                <a:ext uri="{FF2B5EF4-FFF2-40B4-BE49-F238E27FC236}">
                  <a16:creationId xmlns:a16="http://schemas.microsoft.com/office/drawing/2014/main" id="{EADB4A3D-A854-49B4-951D-F47E9B4905A5}"/>
                </a:ext>
              </a:extLst>
            </p:cNvPr>
            <p:cNvSpPr/>
            <p:nvPr/>
          </p:nvSpPr>
          <p:spPr>
            <a:xfrm>
              <a:off x="-1" y="2244477"/>
              <a:ext cx="5472461" cy="1245889"/>
            </a:xfrm>
            <a:custGeom>
              <a:avLst/>
              <a:gdLst>
                <a:gd name="connsiteX0" fmla="*/ 0 w 5472461"/>
                <a:gd name="connsiteY0" fmla="*/ 0 h 1245889"/>
                <a:gd name="connsiteX1" fmla="*/ 5053600 w 5472461"/>
                <a:gd name="connsiteY1" fmla="*/ 0 h 1245889"/>
                <a:gd name="connsiteX2" fmla="*/ 5079065 w 5472461"/>
                <a:gd name="connsiteY2" fmla="*/ 13685 h 1245889"/>
                <a:gd name="connsiteX3" fmla="*/ 5367482 w 5472461"/>
                <a:gd name="connsiteY3" fmla="*/ 180425 h 1245889"/>
                <a:gd name="connsiteX4" fmla="*/ 5472461 w 5472461"/>
                <a:gd name="connsiteY4" fmla="*/ 244852 h 1245889"/>
                <a:gd name="connsiteX5" fmla="*/ 5375130 w 5472461"/>
                <a:gd name="connsiteY5" fmla="*/ 259706 h 1245889"/>
                <a:gd name="connsiteX6" fmla="*/ 4572001 w 5472461"/>
                <a:gd name="connsiteY6" fmla="*/ 1245111 h 1245889"/>
                <a:gd name="connsiteX7" fmla="*/ 4572080 w 5472461"/>
                <a:gd name="connsiteY7" fmla="*/ 1245889 h 1245889"/>
                <a:gd name="connsiteX8" fmla="*/ 0 w 5472461"/>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461" h="1245889">
                  <a:moveTo>
                    <a:pt x="0" y="0"/>
                  </a:moveTo>
                  <a:lnTo>
                    <a:pt x="5053600" y="0"/>
                  </a:lnTo>
                  <a:lnTo>
                    <a:pt x="5079065" y="13685"/>
                  </a:lnTo>
                  <a:cubicBezTo>
                    <a:pt x="5174644" y="67257"/>
                    <a:pt x="5270794" y="122821"/>
                    <a:pt x="5367482" y="180425"/>
                  </a:cubicBezTo>
                  <a:lnTo>
                    <a:pt x="5472461" y="244852"/>
                  </a:lnTo>
                  <a:lnTo>
                    <a:pt x="5375130" y="259706"/>
                  </a:lnTo>
                  <a:cubicBezTo>
                    <a:pt x="4916785" y="353497"/>
                    <a:pt x="4572001" y="759040"/>
                    <a:pt x="4572001" y="1245111"/>
                  </a:cubicBezTo>
                  <a:lnTo>
                    <a:pt x="4572080" y="1245889"/>
                  </a:lnTo>
                  <a:lnTo>
                    <a:pt x="0" y="1245889"/>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321F5F6-178F-4954-AAFF-33BA5E0FD24B}"/>
                </a:ext>
              </a:extLst>
            </p:cNvPr>
            <p:cNvSpPr txBox="1"/>
            <p:nvPr/>
          </p:nvSpPr>
          <p:spPr>
            <a:xfrm>
              <a:off x="914400" y="228540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 name="Group 8">
            <a:extLst>
              <a:ext uri="{FF2B5EF4-FFF2-40B4-BE49-F238E27FC236}">
                <a16:creationId xmlns:a16="http://schemas.microsoft.com/office/drawing/2014/main" id="{97730A0A-3437-4049-AE0A-C2543F4E3907}"/>
              </a:ext>
            </a:extLst>
          </p:cNvPr>
          <p:cNvGrpSpPr/>
          <p:nvPr/>
        </p:nvGrpSpPr>
        <p:grpSpPr>
          <a:xfrm>
            <a:off x="3464" y="3423422"/>
            <a:ext cx="6009584" cy="1362103"/>
            <a:chOff x="-1" y="3489589"/>
            <a:chExt cx="5496848" cy="1245889"/>
          </a:xfrm>
        </p:grpSpPr>
        <p:sp>
          <p:nvSpPr>
            <p:cNvPr id="53" name="Freeform: Shape 52">
              <a:extLst>
                <a:ext uri="{FF2B5EF4-FFF2-40B4-BE49-F238E27FC236}">
                  <a16:creationId xmlns:a16="http://schemas.microsoft.com/office/drawing/2014/main" id="{64BEB626-8313-474E-868D-A4D857621F6A}"/>
                </a:ext>
              </a:extLst>
            </p:cNvPr>
            <p:cNvSpPr/>
            <p:nvPr/>
          </p:nvSpPr>
          <p:spPr>
            <a:xfrm>
              <a:off x="-1" y="3489589"/>
              <a:ext cx="5496848" cy="1245889"/>
            </a:xfrm>
            <a:custGeom>
              <a:avLst/>
              <a:gdLst>
                <a:gd name="connsiteX0" fmla="*/ 0 w 5496848"/>
                <a:gd name="connsiteY0" fmla="*/ 0 h 1245889"/>
                <a:gd name="connsiteX1" fmla="*/ 4572001 w 5496848"/>
                <a:gd name="connsiteY1" fmla="*/ 0 h 1245889"/>
                <a:gd name="connsiteX2" fmla="*/ 4592436 w 5496848"/>
                <a:gd name="connsiteY2" fmla="*/ 202711 h 1245889"/>
                <a:gd name="connsiteX3" fmla="*/ 5475001 w 5496848"/>
                <a:gd name="connsiteY3" fmla="*/ 1000646 h 1245889"/>
                <a:gd name="connsiteX4" fmla="*/ 5496848 w 5496848"/>
                <a:gd name="connsiteY4" fmla="*/ 1001749 h 1245889"/>
                <a:gd name="connsiteX5" fmla="*/ 5385852 w 5496848"/>
                <a:gd name="connsiteY5" fmla="*/ 1069680 h 1245889"/>
                <a:gd name="connsiteX6" fmla="*/ 5160533 w 5496848"/>
                <a:gd name="connsiteY6" fmla="*/ 1201317 h 1245889"/>
                <a:gd name="connsiteX7" fmla="*/ 5080484 w 5496848"/>
                <a:gd name="connsiteY7" fmla="*/ 1245889 h 1245889"/>
                <a:gd name="connsiteX8" fmla="*/ 0 w 5496848"/>
                <a:gd name="connsiteY8" fmla="*/ 1245889 h 12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848" h="1245889">
                  <a:moveTo>
                    <a:pt x="0" y="0"/>
                  </a:moveTo>
                  <a:lnTo>
                    <a:pt x="4572001" y="0"/>
                  </a:lnTo>
                  <a:lnTo>
                    <a:pt x="4592436" y="202711"/>
                  </a:lnTo>
                  <a:cubicBezTo>
                    <a:pt x="4679528" y="628316"/>
                    <a:pt x="5035426" y="956005"/>
                    <a:pt x="5475001" y="1000646"/>
                  </a:cubicBezTo>
                  <a:lnTo>
                    <a:pt x="5496848" y="1001749"/>
                  </a:lnTo>
                  <a:lnTo>
                    <a:pt x="5385852" y="1069680"/>
                  </a:lnTo>
                  <a:cubicBezTo>
                    <a:pt x="5310415" y="1114794"/>
                    <a:pt x="5235303" y="1158665"/>
                    <a:pt x="5160533" y="1201317"/>
                  </a:cubicBezTo>
                  <a:lnTo>
                    <a:pt x="5080484" y="1245889"/>
                  </a:lnTo>
                  <a:lnTo>
                    <a:pt x="0" y="124588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347FE7FB-1968-4258-861E-80D8F67A6BA3}"/>
                </a:ext>
              </a:extLst>
            </p:cNvPr>
            <p:cNvSpPr txBox="1"/>
            <p:nvPr/>
          </p:nvSpPr>
          <p:spPr>
            <a:xfrm>
              <a:off x="914400" y="3547763"/>
              <a:ext cx="2709819" cy="112954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3" name="Freeform 61">
            <a:extLst>
              <a:ext uri="{FF2B5EF4-FFF2-40B4-BE49-F238E27FC236}">
                <a16:creationId xmlns:a16="http://schemas.microsoft.com/office/drawing/2014/main" id="{52563DF8-E24C-409F-8C09-2BBBAB9AC350}"/>
              </a:ext>
            </a:extLst>
          </p:cNvPr>
          <p:cNvSpPr>
            <a:spLocks noChangeAspect="1" noEditPoints="1"/>
          </p:cNvSpPr>
          <p:nvPr/>
        </p:nvSpPr>
        <p:spPr bwMode="auto">
          <a:xfrm>
            <a:off x="4741155" y="2044849"/>
            <a:ext cx="2743200" cy="274320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1270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 name="Group 12">
            <a:extLst>
              <a:ext uri="{FF2B5EF4-FFF2-40B4-BE49-F238E27FC236}">
                <a16:creationId xmlns:a16="http://schemas.microsoft.com/office/drawing/2014/main" id="{5C74564A-C290-4B9A-83DA-3D256EB36A5B}"/>
              </a:ext>
            </a:extLst>
          </p:cNvPr>
          <p:cNvGrpSpPr/>
          <p:nvPr/>
        </p:nvGrpSpPr>
        <p:grpSpPr>
          <a:xfrm>
            <a:off x="5285232" y="2587752"/>
            <a:ext cx="1693818" cy="1664205"/>
            <a:chOff x="5285232" y="2587752"/>
            <a:chExt cx="1693818" cy="1664205"/>
          </a:xfrm>
        </p:grpSpPr>
        <p:sp>
          <p:nvSpPr>
            <p:cNvPr id="54" name="Oval 53">
              <a:extLst>
                <a:ext uri="{FF2B5EF4-FFF2-40B4-BE49-F238E27FC236}">
                  <a16:creationId xmlns:a16="http://schemas.microsoft.com/office/drawing/2014/main" id="{6DEDA773-5CE5-4201-A77A-CD93BF11756E}"/>
                </a:ext>
              </a:extLst>
            </p:cNvPr>
            <p:cNvSpPr>
              <a:spLocks noChangeAspect="1"/>
            </p:cNvSpPr>
            <p:nvPr/>
          </p:nvSpPr>
          <p:spPr>
            <a:xfrm>
              <a:off x="5285232" y="2587752"/>
              <a:ext cx="1664209" cy="1664205"/>
            </a:xfrm>
            <a:prstGeom prst="ellipse">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Microscope">
              <a:extLst>
                <a:ext uri="{FF2B5EF4-FFF2-40B4-BE49-F238E27FC236}">
                  <a16:creationId xmlns:a16="http://schemas.microsoft.com/office/drawing/2014/main" id="{722ECFBE-C648-4F67-AE64-6739EAA014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1189" y="2697442"/>
              <a:ext cx="449862" cy="449862"/>
            </a:xfrm>
            <a:prstGeom prst="rect">
              <a:avLst/>
            </a:prstGeom>
          </p:spPr>
        </p:pic>
        <p:sp>
          <p:nvSpPr>
            <p:cNvPr id="56" name="TextBox 55">
              <a:extLst>
                <a:ext uri="{FF2B5EF4-FFF2-40B4-BE49-F238E27FC236}">
                  <a16:creationId xmlns:a16="http://schemas.microsoft.com/office/drawing/2014/main" id="{700E8976-0E3F-49E8-857E-D9AA0A4ABAFC}"/>
                </a:ext>
              </a:extLst>
            </p:cNvPr>
            <p:cNvSpPr txBox="1"/>
            <p:nvPr/>
          </p:nvSpPr>
          <p:spPr>
            <a:xfrm>
              <a:off x="5335091" y="3197772"/>
              <a:ext cx="1643959" cy="874862"/>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DOLOR</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Tree>
    <p:extLst>
      <p:ext uri="{BB962C8B-B14F-4D97-AF65-F5344CB8AC3E}">
        <p14:creationId xmlns:p14="http://schemas.microsoft.com/office/powerpoint/2010/main" val="41011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Effect transition="in" filter="fade">
                                      <p:cBhvr>
                                        <p:cTn id="13" dur="750"/>
                                        <p:tgtEl>
                                          <p:spTgt spid="50">
                                            <p:txEl>
                                              <p:pRg st="0" end="0"/>
                                            </p:txEl>
                                          </p:spTgt>
                                        </p:tgtEl>
                                      </p:cBhvr>
                                    </p:animEffect>
                                    <p:anim calcmode="lin" valueType="num">
                                      <p:cBhvr>
                                        <p:cTn id="14"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Effect transition="in" filter="fade">
                                      <p:cBhvr>
                                        <p:cTn id="19" dur="750"/>
                                        <p:tgtEl>
                                          <p:spTgt spid="50">
                                            <p:txEl>
                                              <p:pRg st="2" end="2"/>
                                            </p:txEl>
                                          </p:spTgt>
                                        </p:tgtEl>
                                      </p:cBhvr>
                                    </p:animEffect>
                                    <p:anim calcmode="lin" valueType="num">
                                      <p:cBhvr>
                                        <p:cTn id="20" dur="75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0">
                                            <p:txEl>
                                              <p:pRg st="4" end="4"/>
                                            </p:txEl>
                                          </p:spTgt>
                                        </p:tgtEl>
                                        <p:attrNameLst>
                                          <p:attrName>style.visibility</p:attrName>
                                        </p:attrNameLst>
                                      </p:cBhvr>
                                      <p:to>
                                        <p:strVal val="visible"/>
                                      </p:to>
                                    </p:set>
                                    <p:animEffect transition="in" filter="fade">
                                      <p:cBhvr>
                                        <p:cTn id="25" dur="750"/>
                                        <p:tgtEl>
                                          <p:spTgt spid="50">
                                            <p:txEl>
                                              <p:pRg st="4" end="4"/>
                                            </p:txEl>
                                          </p:spTgt>
                                        </p:tgtEl>
                                      </p:cBhvr>
                                    </p:animEffect>
                                    <p:anim calcmode="lin" valueType="num">
                                      <p:cBhvr>
                                        <p:cTn id="26" dur="75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7" dur="75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0">
                                            <p:txEl>
                                              <p:pRg st="5" end="5"/>
                                            </p:txEl>
                                          </p:spTgt>
                                        </p:tgtEl>
                                        <p:attrNameLst>
                                          <p:attrName>style.visibility</p:attrName>
                                        </p:attrNameLst>
                                      </p:cBhvr>
                                      <p:to>
                                        <p:strVal val="visible"/>
                                      </p:to>
                                    </p:set>
                                    <p:animEffect transition="in" filter="fade">
                                      <p:cBhvr>
                                        <p:cTn id="31" dur="750"/>
                                        <p:tgtEl>
                                          <p:spTgt spid="50">
                                            <p:txEl>
                                              <p:pRg st="5" end="5"/>
                                            </p:txEl>
                                          </p:spTgt>
                                        </p:tgtEl>
                                      </p:cBhvr>
                                    </p:animEffect>
                                    <p:anim calcmode="lin" valueType="num">
                                      <p:cBhvr>
                                        <p:cTn id="32" dur="750" fill="hold"/>
                                        <p:tgtEl>
                                          <p:spTgt spid="50">
                                            <p:txEl>
                                              <p:pRg st="5" end="5"/>
                                            </p:txEl>
                                          </p:spTgt>
                                        </p:tgtEl>
                                        <p:attrNameLst>
                                          <p:attrName>ppt_x</p:attrName>
                                        </p:attrNameLst>
                                      </p:cBhvr>
                                      <p:tavLst>
                                        <p:tav tm="0">
                                          <p:val>
                                            <p:strVal val="#ppt_x"/>
                                          </p:val>
                                        </p:tav>
                                        <p:tav tm="100000">
                                          <p:val>
                                            <p:strVal val="#ppt_x"/>
                                          </p:val>
                                        </p:tav>
                                      </p:tavLst>
                                    </p:anim>
                                    <p:anim calcmode="lin" valueType="num">
                                      <p:cBhvr>
                                        <p:cTn id="33" dur="750" fill="hold"/>
                                        <p:tgtEl>
                                          <p:spTgt spid="50">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animEffect transition="in" filter="fade">
                                      <p:cBhvr>
                                        <p:cTn id="37" dur="750"/>
                                        <p:tgtEl>
                                          <p:spTgt spid="50">
                                            <p:txEl>
                                              <p:pRg st="6" end="6"/>
                                            </p:txEl>
                                          </p:spTgt>
                                        </p:tgtEl>
                                      </p:cBhvr>
                                    </p:animEffect>
                                    <p:anim calcmode="lin" valueType="num">
                                      <p:cBhvr>
                                        <p:cTn id="38" dur="75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9" dur="75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1500"/>
                                        <p:tgtEl>
                                          <p:spTgt spid="13"/>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1500" fill="hold"/>
                                        <p:tgtEl>
                                          <p:spTgt spid="63"/>
                                        </p:tgtEl>
                                        <p:attrNameLst>
                                          <p:attrName>ppt_w</p:attrName>
                                        </p:attrNameLst>
                                      </p:cBhvr>
                                      <p:tavLst>
                                        <p:tav tm="0">
                                          <p:val>
                                            <p:fltVal val="0"/>
                                          </p:val>
                                        </p:tav>
                                        <p:tav tm="100000">
                                          <p:val>
                                            <p:strVal val="#ppt_w"/>
                                          </p:val>
                                        </p:tav>
                                      </p:tavLst>
                                    </p:anim>
                                    <p:anim calcmode="lin" valueType="num">
                                      <p:cBhvr>
                                        <p:cTn id="47" dur="1500" fill="hold"/>
                                        <p:tgtEl>
                                          <p:spTgt spid="63"/>
                                        </p:tgtEl>
                                        <p:attrNameLst>
                                          <p:attrName>ppt_h</p:attrName>
                                        </p:attrNameLst>
                                      </p:cBhvr>
                                      <p:tavLst>
                                        <p:tav tm="0">
                                          <p:val>
                                            <p:fltVal val="0"/>
                                          </p:val>
                                        </p:tav>
                                        <p:tav tm="100000">
                                          <p:val>
                                            <p:strVal val="#ppt_h"/>
                                          </p:val>
                                        </p:tav>
                                      </p:tavLst>
                                    </p:anim>
                                    <p:anim calcmode="lin" valueType="num">
                                      <p:cBhvr>
                                        <p:cTn id="48" dur="1500" fill="hold"/>
                                        <p:tgtEl>
                                          <p:spTgt spid="63"/>
                                        </p:tgtEl>
                                        <p:attrNameLst>
                                          <p:attrName>style.rotation</p:attrName>
                                        </p:attrNameLst>
                                      </p:cBhvr>
                                      <p:tavLst>
                                        <p:tav tm="0">
                                          <p:val>
                                            <p:fltVal val="360"/>
                                          </p:val>
                                        </p:tav>
                                        <p:tav tm="100000">
                                          <p:val>
                                            <p:fltVal val="0"/>
                                          </p:val>
                                        </p:tav>
                                      </p:tavLst>
                                    </p:anim>
                                    <p:animEffect transition="in" filter="fade">
                                      <p:cBhvr>
                                        <p:cTn id="49" dur="1500"/>
                                        <p:tgtEl>
                                          <p:spTgt spid="63"/>
                                        </p:tgtEl>
                                      </p:cBhvr>
                                    </p:animEffect>
                                  </p:childTnLst>
                                </p:cTn>
                              </p:par>
                            </p:childTnLst>
                          </p:cTn>
                        </p:par>
                        <p:par>
                          <p:cTn id="50" fill="hold">
                            <p:stCondLst>
                              <p:cond delay="625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1000"/>
                                        <p:tgtEl>
                                          <p:spTgt spid="7"/>
                                        </p:tgtEl>
                                      </p:cBhvr>
                                    </p:animEffect>
                                  </p:childTnLst>
                                </p:cTn>
                              </p:par>
                            </p:childTnLst>
                          </p:cTn>
                        </p:par>
                        <p:par>
                          <p:cTn id="54" fill="hold">
                            <p:stCondLst>
                              <p:cond delay="725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1000"/>
                                        <p:tgtEl>
                                          <p:spTgt spid="8"/>
                                        </p:tgtEl>
                                      </p:cBhvr>
                                    </p:animEffect>
                                  </p:childTnLst>
                                </p:cTn>
                              </p:par>
                            </p:childTnLst>
                          </p:cTn>
                        </p:par>
                        <p:par>
                          <p:cTn id="58" fill="hold">
                            <p:stCondLst>
                              <p:cond delay="82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1000"/>
                                        <p:tgtEl>
                                          <p:spTgt spid="9"/>
                                        </p:tgtEl>
                                      </p:cBhvr>
                                    </p:animEffect>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build="p"/>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27A539-9F0D-4084-AD85-C72F48EDEB81}"/>
              </a:ext>
            </a:extLst>
          </p:cNvPr>
          <p:cNvGrpSpPr/>
          <p:nvPr/>
        </p:nvGrpSpPr>
        <p:grpSpPr>
          <a:xfrm>
            <a:off x="688868" y="1967955"/>
            <a:ext cx="1187189" cy="1188720"/>
            <a:chOff x="1458421" y="1441109"/>
            <a:chExt cx="1187189" cy="1188720"/>
          </a:xfrm>
        </p:grpSpPr>
        <p:sp>
          <p:nvSpPr>
            <p:cNvPr id="2" name="Teardrop 1">
              <a:extLst>
                <a:ext uri="{FF2B5EF4-FFF2-40B4-BE49-F238E27FC236}">
                  <a16:creationId xmlns:a16="http://schemas.microsoft.com/office/drawing/2014/main" id="{7314CECC-F52B-4115-A58E-F606D2B027E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a:extLst>
                <a:ext uri="{FF2B5EF4-FFF2-40B4-BE49-F238E27FC236}">
                  <a16:creationId xmlns:a16="http://schemas.microsoft.com/office/drawing/2014/main" id="{595C46B1-4EC1-4328-8767-DBE868FEC928}"/>
                </a:ext>
              </a:extLst>
            </p:cNvPr>
            <p:cNvSpPr>
              <a:spLocks noChangeAspect="1"/>
            </p:cNvSpPr>
            <p:nvPr/>
          </p:nvSpPr>
          <p:spPr>
            <a:xfrm rot="5400000">
              <a:off x="1594817" y="1582309"/>
              <a:ext cx="914400" cy="913223"/>
            </a:xfrm>
            <a:prstGeom prst="teardrop">
              <a:avLst/>
            </a:prstGeom>
            <a:solidFill>
              <a:srgbClr val="FE4A1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1211248-1FD5-47F8-BDFA-4B3759167526}"/>
                </a:ext>
              </a:extLst>
            </p:cNvPr>
            <p:cNvSpPr txBox="1">
              <a:spLocks noChangeArrowheads="1"/>
            </p:cNvSpPr>
            <p:nvPr/>
          </p:nvSpPr>
          <p:spPr bwMode="auto">
            <a:xfrm>
              <a:off x="1816200" y="1750893"/>
              <a:ext cx="548640" cy="569149"/>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sp>
        <p:nvSpPr>
          <p:cNvPr id="30" name="TextBox 29">
            <a:extLst>
              <a:ext uri="{FF2B5EF4-FFF2-40B4-BE49-F238E27FC236}">
                <a16:creationId xmlns:a16="http://schemas.microsoft.com/office/drawing/2014/main" id="{9783F5B1-AB71-4BA1-A1E4-56D5A4BDFC7B}"/>
              </a:ext>
            </a:extLst>
          </p:cNvPr>
          <p:cNvSpPr txBox="1"/>
          <p:nvPr/>
        </p:nvSpPr>
        <p:spPr>
          <a:xfrm>
            <a:off x="2082998" y="1967954"/>
            <a:ext cx="3679428" cy="136960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5D31183B-5BAB-4039-85A3-5993B2A66BF2}"/>
              </a:ext>
            </a:extLst>
          </p:cNvPr>
          <p:cNvGrpSpPr/>
          <p:nvPr/>
        </p:nvGrpSpPr>
        <p:grpSpPr>
          <a:xfrm>
            <a:off x="6356442" y="1967955"/>
            <a:ext cx="1187189" cy="1356224"/>
            <a:chOff x="1458421" y="1441109"/>
            <a:chExt cx="1187189" cy="1356224"/>
          </a:xfrm>
        </p:grpSpPr>
        <p:sp>
          <p:nvSpPr>
            <p:cNvPr id="34" name="Teardrop 33">
              <a:extLst>
                <a:ext uri="{FF2B5EF4-FFF2-40B4-BE49-F238E27FC236}">
                  <a16:creationId xmlns:a16="http://schemas.microsoft.com/office/drawing/2014/main" id="{81445C74-F60A-46D3-B561-E882329ADCCB}"/>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ardrop 34">
              <a:extLst>
                <a:ext uri="{FF2B5EF4-FFF2-40B4-BE49-F238E27FC236}">
                  <a16:creationId xmlns:a16="http://schemas.microsoft.com/office/drawing/2014/main" id="{8D6801AE-8EE1-4D2E-8C2A-33B262422DF5}"/>
                </a:ext>
              </a:extLst>
            </p:cNvPr>
            <p:cNvSpPr>
              <a:spLocks noChangeAspect="1"/>
            </p:cNvSpPr>
            <p:nvPr/>
          </p:nvSpPr>
          <p:spPr>
            <a:xfrm rot="5400000">
              <a:off x="1594817" y="1582309"/>
              <a:ext cx="914400" cy="913223"/>
            </a:xfrm>
            <a:prstGeom prst="teardrop">
              <a:avLst/>
            </a:prstGeom>
            <a:solidFill>
              <a:srgbClr val="5C9AD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1437B90B-3EA8-484D-A1D4-E4E36A5671BE}"/>
                </a:ext>
              </a:extLst>
            </p:cNvPr>
            <p:cNvSpPr txBox="1">
              <a:spLocks noChangeArrowheads="1"/>
            </p:cNvSpPr>
            <p:nvPr/>
          </p:nvSpPr>
          <p:spPr bwMode="auto">
            <a:xfrm>
              <a:off x="1816200" y="1750893"/>
              <a:ext cx="548640" cy="1046440"/>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sp>
        <p:nvSpPr>
          <p:cNvPr id="33" name="TextBox 32">
            <a:extLst>
              <a:ext uri="{FF2B5EF4-FFF2-40B4-BE49-F238E27FC236}">
                <a16:creationId xmlns:a16="http://schemas.microsoft.com/office/drawing/2014/main" id="{DFBF221B-3A93-43C9-BF4E-C708B792886E}"/>
              </a:ext>
            </a:extLst>
          </p:cNvPr>
          <p:cNvSpPr txBox="1"/>
          <p:nvPr/>
        </p:nvSpPr>
        <p:spPr>
          <a:xfrm>
            <a:off x="7750572" y="1967954"/>
            <a:ext cx="3679428" cy="136960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569E4C55-9E72-4C46-8707-9190D7A5B7D2}"/>
              </a:ext>
            </a:extLst>
          </p:cNvPr>
          <p:cNvGrpSpPr/>
          <p:nvPr/>
        </p:nvGrpSpPr>
        <p:grpSpPr>
          <a:xfrm>
            <a:off x="685404" y="3613875"/>
            <a:ext cx="1187189" cy="1188720"/>
            <a:chOff x="1458421" y="1441109"/>
            <a:chExt cx="1187189" cy="1188720"/>
          </a:xfrm>
        </p:grpSpPr>
        <p:sp>
          <p:nvSpPr>
            <p:cNvPr id="40" name="Teardrop 39">
              <a:extLst>
                <a:ext uri="{FF2B5EF4-FFF2-40B4-BE49-F238E27FC236}">
                  <a16:creationId xmlns:a16="http://schemas.microsoft.com/office/drawing/2014/main" id="{792C55E5-FED8-4A8C-B84B-7D03CB782A45}"/>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a:extLst>
                <a:ext uri="{FF2B5EF4-FFF2-40B4-BE49-F238E27FC236}">
                  <a16:creationId xmlns:a16="http://schemas.microsoft.com/office/drawing/2014/main" id="{D41EAD2E-4F41-48AC-965B-147EFA8217E7}"/>
                </a:ext>
              </a:extLst>
            </p:cNvPr>
            <p:cNvSpPr>
              <a:spLocks noChangeAspect="1"/>
            </p:cNvSpPr>
            <p:nvPr/>
          </p:nvSpPr>
          <p:spPr>
            <a:xfrm rot="5400000">
              <a:off x="1594817" y="1582309"/>
              <a:ext cx="914400" cy="913223"/>
            </a:xfrm>
            <a:prstGeom prst="teardrop">
              <a:avLst/>
            </a:prstGeom>
            <a:solidFill>
              <a:srgbClr val="44546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10">
              <a:extLst>
                <a:ext uri="{FF2B5EF4-FFF2-40B4-BE49-F238E27FC236}">
                  <a16:creationId xmlns:a16="http://schemas.microsoft.com/office/drawing/2014/main" id="{AE2ECA1B-FD31-4653-A787-24B10B216586}"/>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sp>
        <p:nvSpPr>
          <p:cNvPr id="39" name="TextBox 38">
            <a:extLst>
              <a:ext uri="{FF2B5EF4-FFF2-40B4-BE49-F238E27FC236}">
                <a16:creationId xmlns:a16="http://schemas.microsoft.com/office/drawing/2014/main" id="{D4BB60A0-A466-4A1E-8C4B-23612A424A1B}"/>
              </a:ext>
            </a:extLst>
          </p:cNvPr>
          <p:cNvSpPr txBox="1"/>
          <p:nvPr/>
        </p:nvSpPr>
        <p:spPr>
          <a:xfrm>
            <a:off x="2079534" y="3613874"/>
            <a:ext cx="3679428" cy="13696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4" name="Group 43">
            <a:extLst>
              <a:ext uri="{FF2B5EF4-FFF2-40B4-BE49-F238E27FC236}">
                <a16:creationId xmlns:a16="http://schemas.microsoft.com/office/drawing/2014/main" id="{BCA20081-4036-43B9-8ADB-07A8603B4B38}"/>
              </a:ext>
            </a:extLst>
          </p:cNvPr>
          <p:cNvGrpSpPr/>
          <p:nvPr/>
        </p:nvGrpSpPr>
        <p:grpSpPr>
          <a:xfrm>
            <a:off x="6352978" y="3613875"/>
            <a:ext cx="1187189" cy="1188720"/>
            <a:chOff x="1458421" y="1441109"/>
            <a:chExt cx="1187189" cy="1188720"/>
          </a:xfrm>
        </p:grpSpPr>
        <p:sp>
          <p:nvSpPr>
            <p:cNvPr id="46" name="Teardrop 45">
              <a:extLst>
                <a:ext uri="{FF2B5EF4-FFF2-40B4-BE49-F238E27FC236}">
                  <a16:creationId xmlns:a16="http://schemas.microsoft.com/office/drawing/2014/main" id="{68C56275-E24C-43B4-A9F3-A3E03C79FD1C}"/>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a:extLst>
                <a:ext uri="{FF2B5EF4-FFF2-40B4-BE49-F238E27FC236}">
                  <a16:creationId xmlns:a16="http://schemas.microsoft.com/office/drawing/2014/main" id="{95524745-124F-4FF6-A652-A5ED068211E6}"/>
                </a:ext>
              </a:extLst>
            </p:cNvPr>
            <p:cNvSpPr>
              <a:spLocks noChangeAspect="1"/>
            </p:cNvSpPr>
            <p:nvPr/>
          </p:nvSpPr>
          <p:spPr>
            <a:xfrm rot="5400000">
              <a:off x="1594817" y="1582309"/>
              <a:ext cx="914400" cy="913223"/>
            </a:xfrm>
            <a:prstGeom prst="teardrop">
              <a:avLst/>
            </a:prstGeom>
            <a:solidFill>
              <a:srgbClr val="7A7A7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4285CE6E-9A2D-424C-8CE2-59C1A332B214}"/>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sp>
        <p:nvSpPr>
          <p:cNvPr id="45" name="TextBox 44">
            <a:extLst>
              <a:ext uri="{FF2B5EF4-FFF2-40B4-BE49-F238E27FC236}">
                <a16:creationId xmlns:a16="http://schemas.microsoft.com/office/drawing/2014/main" id="{E1E0E98C-72A3-419B-B2D1-1972C0EC6320}"/>
              </a:ext>
            </a:extLst>
          </p:cNvPr>
          <p:cNvSpPr txBox="1"/>
          <p:nvPr/>
        </p:nvSpPr>
        <p:spPr>
          <a:xfrm>
            <a:off x="7747108" y="3613874"/>
            <a:ext cx="3679428" cy="136960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448D3AF5-F2D2-4551-BFAB-86DC8BCC4CC3}"/>
              </a:ext>
            </a:extLst>
          </p:cNvPr>
          <p:cNvGrpSpPr/>
          <p:nvPr/>
        </p:nvGrpSpPr>
        <p:grpSpPr>
          <a:xfrm>
            <a:off x="685404" y="5259795"/>
            <a:ext cx="1187189" cy="1188720"/>
            <a:chOff x="1458421" y="1441109"/>
            <a:chExt cx="1187189" cy="1188720"/>
          </a:xfrm>
        </p:grpSpPr>
        <p:sp>
          <p:nvSpPr>
            <p:cNvPr id="52" name="Teardrop 51">
              <a:extLst>
                <a:ext uri="{FF2B5EF4-FFF2-40B4-BE49-F238E27FC236}">
                  <a16:creationId xmlns:a16="http://schemas.microsoft.com/office/drawing/2014/main" id="{66B96BA8-8BEF-41B4-918C-235973103277}"/>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ardrop 52">
              <a:extLst>
                <a:ext uri="{FF2B5EF4-FFF2-40B4-BE49-F238E27FC236}">
                  <a16:creationId xmlns:a16="http://schemas.microsoft.com/office/drawing/2014/main" id="{9615BEE7-03AE-4AB7-840B-40767FF6EE6D}"/>
                </a:ext>
              </a:extLst>
            </p:cNvPr>
            <p:cNvSpPr>
              <a:spLocks noChangeAspect="1"/>
            </p:cNvSpPr>
            <p:nvPr/>
          </p:nvSpPr>
          <p:spPr>
            <a:xfrm rot="5400000">
              <a:off x="1594817" y="1582309"/>
              <a:ext cx="914400" cy="913223"/>
            </a:xfrm>
            <a:prstGeom prst="teardrop">
              <a:avLst/>
            </a:prstGeom>
            <a:solidFill>
              <a:srgbClr val="93939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ED432972-D8E3-446F-B922-92B15DB8A9F2}"/>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sp>
        <p:nvSpPr>
          <p:cNvPr id="51" name="TextBox 50">
            <a:extLst>
              <a:ext uri="{FF2B5EF4-FFF2-40B4-BE49-F238E27FC236}">
                <a16:creationId xmlns:a16="http://schemas.microsoft.com/office/drawing/2014/main" id="{7D0B670B-58CE-4FBA-BA69-36E9A31C70BF}"/>
              </a:ext>
            </a:extLst>
          </p:cNvPr>
          <p:cNvSpPr txBox="1"/>
          <p:nvPr/>
        </p:nvSpPr>
        <p:spPr>
          <a:xfrm>
            <a:off x="2079534" y="5259794"/>
            <a:ext cx="3679428" cy="136960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8" name="Group 67">
            <a:extLst>
              <a:ext uri="{FF2B5EF4-FFF2-40B4-BE49-F238E27FC236}">
                <a16:creationId xmlns:a16="http://schemas.microsoft.com/office/drawing/2014/main" id="{E9A04A26-0800-4875-9D3E-08BE88C60976}"/>
              </a:ext>
            </a:extLst>
          </p:cNvPr>
          <p:cNvGrpSpPr/>
          <p:nvPr/>
        </p:nvGrpSpPr>
        <p:grpSpPr>
          <a:xfrm>
            <a:off x="6352978" y="5259795"/>
            <a:ext cx="1187189" cy="1188720"/>
            <a:chOff x="1458421" y="1441109"/>
            <a:chExt cx="1187189" cy="1188720"/>
          </a:xfrm>
        </p:grpSpPr>
        <p:sp>
          <p:nvSpPr>
            <p:cNvPr id="70" name="Teardrop 69">
              <a:extLst>
                <a:ext uri="{FF2B5EF4-FFF2-40B4-BE49-F238E27FC236}">
                  <a16:creationId xmlns:a16="http://schemas.microsoft.com/office/drawing/2014/main" id="{1318C38E-AC4E-42F9-A382-A74C3EF59C80}"/>
                </a:ext>
              </a:extLst>
            </p:cNvPr>
            <p:cNvSpPr>
              <a:spLocks noChangeAspect="1"/>
            </p:cNvSpPr>
            <p:nvPr/>
          </p:nvSpPr>
          <p:spPr>
            <a:xfrm rot="5400000">
              <a:off x="1457656" y="1441874"/>
              <a:ext cx="1188720" cy="1187189"/>
            </a:xfrm>
            <a:prstGeom prst="teardrop">
              <a:avLst/>
            </a:prstGeom>
            <a:solidFill>
              <a:schemeClr val="bg1">
                <a:alpha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a:extLst>
                <a:ext uri="{FF2B5EF4-FFF2-40B4-BE49-F238E27FC236}">
                  <a16:creationId xmlns:a16="http://schemas.microsoft.com/office/drawing/2014/main" id="{7A88233E-B88B-433C-A662-8F40B67F1384}"/>
                </a:ext>
              </a:extLst>
            </p:cNvPr>
            <p:cNvSpPr>
              <a:spLocks noChangeAspect="1"/>
            </p:cNvSpPr>
            <p:nvPr/>
          </p:nvSpPr>
          <p:spPr>
            <a:xfrm rot="5400000">
              <a:off x="1594817" y="1582309"/>
              <a:ext cx="914400" cy="913223"/>
            </a:xfrm>
            <a:prstGeom prst="teardrop">
              <a:avLst/>
            </a:prstGeom>
            <a:solidFill>
              <a:srgbClr val="BFBFB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4BA75011-F182-4B24-AB94-8DF4ED18EE3B}"/>
                </a:ext>
              </a:extLst>
            </p:cNvPr>
            <p:cNvSpPr txBox="1">
              <a:spLocks noChangeArrowheads="1"/>
            </p:cNvSpPr>
            <p:nvPr/>
          </p:nvSpPr>
          <p:spPr bwMode="auto">
            <a:xfrm>
              <a:off x="1816200" y="1750893"/>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
        <p:nvSpPr>
          <p:cNvPr id="69" name="TextBox 68">
            <a:extLst>
              <a:ext uri="{FF2B5EF4-FFF2-40B4-BE49-F238E27FC236}">
                <a16:creationId xmlns:a16="http://schemas.microsoft.com/office/drawing/2014/main" id="{8088C2D1-D893-44C1-8DC4-F316D8B2CAA7}"/>
              </a:ext>
            </a:extLst>
          </p:cNvPr>
          <p:cNvSpPr txBox="1"/>
          <p:nvPr/>
        </p:nvSpPr>
        <p:spPr>
          <a:xfrm>
            <a:off x="7747108" y="5259794"/>
            <a:ext cx="3679428" cy="136960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1CBEAA95-50FC-4E02-B146-25D8675F1124}"/>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28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000"/>
                                        <p:tgtEl>
                                          <p:spTgt spid="39"/>
                                        </p:tgtEl>
                                      </p:cBhvr>
                                    </p:animEffect>
                                  </p:childTnLst>
                                </p:cTn>
                              </p:par>
                            </p:childTnLst>
                          </p:cTn>
                        </p:par>
                        <p:par>
                          <p:cTn id="41" fill="hold">
                            <p:stCondLst>
                              <p:cond delay="7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000"/>
                                        <p:tgtEl>
                                          <p:spTgt spid="45"/>
                                        </p:tgtEl>
                                      </p:cBhvr>
                                    </p:animEffect>
                                  </p:childTnLst>
                                </p:cTn>
                              </p:par>
                            </p:childTnLst>
                          </p:cTn>
                        </p:par>
                        <p:par>
                          <p:cTn id="52" fill="hold">
                            <p:stCondLst>
                              <p:cond delay="9000"/>
                            </p:stCondLst>
                            <p:childTnLst>
                              <p:par>
                                <p:cTn id="53" presetID="31"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11000"/>
                            </p:stCondLst>
                            <p:childTnLst>
                              <p:par>
                                <p:cTn id="64" presetID="31" presetClass="entr" presetSubtype="0"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1000" fill="hold"/>
                                        <p:tgtEl>
                                          <p:spTgt spid="68"/>
                                        </p:tgtEl>
                                        <p:attrNameLst>
                                          <p:attrName>ppt_w</p:attrName>
                                        </p:attrNameLst>
                                      </p:cBhvr>
                                      <p:tavLst>
                                        <p:tav tm="0">
                                          <p:val>
                                            <p:fltVal val="0"/>
                                          </p:val>
                                        </p:tav>
                                        <p:tav tm="100000">
                                          <p:val>
                                            <p:strVal val="#ppt_w"/>
                                          </p:val>
                                        </p:tav>
                                      </p:tavLst>
                                    </p:anim>
                                    <p:anim calcmode="lin" valueType="num">
                                      <p:cBhvr>
                                        <p:cTn id="67" dur="1000" fill="hold"/>
                                        <p:tgtEl>
                                          <p:spTgt spid="68"/>
                                        </p:tgtEl>
                                        <p:attrNameLst>
                                          <p:attrName>ppt_h</p:attrName>
                                        </p:attrNameLst>
                                      </p:cBhvr>
                                      <p:tavLst>
                                        <p:tav tm="0">
                                          <p:val>
                                            <p:fltVal val="0"/>
                                          </p:val>
                                        </p:tav>
                                        <p:tav tm="100000">
                                          <p:val>
                                            <p:strVal val="#ppt_h"/>
                                          </p:val>
                                        </p:tav>
                                      </p:tavLst>
                                    </p:anim>
                                    <p:anim calcmode="lin" valueType="num">
                                      <p:cBhvr>
                                        <p:cTn id="68" dur="1000" fill="hold"/>
                                        <p:tgtEl>
                                          <p:spTgt spid="68"/>
                                        </p:tgtEl>
                                        <p:attrNameLst>
                                          <p:attrName>style.rotation</p:attrName>
                                        </p:attrNameLst>
                                      </p:cBhvr>
                                      <p:tavLst>
                                        <p:tav tm="0">
                                          <p:val>
                                            <p:fltVal val="90"/>
                                          </p:val>
                                        </p:tav>
                                        <p:tav tm="100000">
                                          <p:val>
                                            <p:fltVal val="0"/>
                                          </p:val>
                                        </p:tav>
                                      </p:tavLst>
                                    </p:anim>
                                    <p:animEffect transition="in" filter="fade">
                                      <p:cBhvr>
                                        <p:cTn id="69" dur="1000"/>
                                        <p:tgtEl>
                                          <p:spTgt spid="68"/>
                                        </p:tgtEl>
                                      </p:cBhvr>
                                    </p:animEffect>
                                  </p:childTnLst>
                                </p:cTn>
                              </p:par>
                            </p:childTnLst>
                          </p:cTn>
                        </p:par>
                        <p:par>
                          <p:cTn id="70" fill="hold">
                            <p:stCondLst>
                              <p:cond delay="1200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9" grpId="0"/>
      <p:bldP spid="45" grpId="0"/>
      <p:bldP spid="51" grpId="0"/>
      <p:bldP spid="69"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33663BE3-653B-49D2-88B1-38B2193AE51E}"/>
              </a:ext>
            </a:extLst>
          </p:cNvPr>
          <p:cNvSpPr>
            <a:spLocks noChangeAspect="1"/>
          </p:cNvSpPr>
          <p:nvPr/>
        </p:nvSpPr>
        <p:spPr>
          <a:xfrm>
            <a:off x="822960" y="3477401"/>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BDE01BD-6EDE-4F17-8D4B-EC33C3000BA2}"/>
              </a:ext>
            </a:extLst>
          </p:cNvPr>
          <p:cNvSpPr>
            <a:spLocks noChangeAspect="1"/>
          </p:cNvSpPr>
          <p:nvPr/>
        </p:nvSpPr>
        <p:spPr>
          <a:xfrm>
            <a:off x="283464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2A90B4F-A679-4AF8-A6F7-BE787ABD5196}"/>
              </a:ext>
            </a:extLst>
          </p:cNvPr>
          <p:cNvSpPr>
            <a:spLocks noChangeAspect="1"/>
          </p:cNvSpPr>
          <p:nvPr/>
        </p:nvSpPr>
        <p:spPr>
          <a:xfrm>
            <a:off x="484632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A93A3C3-C091-473C-A32E-63AA76BE7CA9}"/>
              </a:ext>
            </a:extLst>
          </p:cNvPr>
          <p:cNvSpPr>
            <a:spLocks noChangeAspect="1"/>
          </p:cNvSpPr>
          <p:nvPr/>
        </p:nvSpPr>
        <p:spPr>
          <a:xfrm>
            <a:off x="685800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5A7D7E1-FA84-4F85-A42C-DCD0388618E3}"/>
              </a:ext>
            </a:extLst>
          </p:cNvPr>
          <p:cNvSpPr>
            <a:spLocks noChangeAspect="1"/>
          </p:cNvSpPr>
          <p:nvPr/>
        </p:nvSpPr>
        <p:spPr>
          <a:xfrm>
            <a:off x="8869680" y="3474720"/>
            <a:ext cx="1371600" cy="13716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8299C5A-3ED4-4687-9B64-6E5D3D3A92C5}"/>
              </a:ext>
            </a:extLst>
          </p:cNvPr>
          <p:cNvSpPr/>
          <p:nvPr/>
        </p:nvSpPr>
        <p:spPr>
          <a:xfrm>
            <a:off x="0" y="3505200"/>
            <a:ext cx="11713581" cy="1371600"/>
          </a:xfrm>
          <a:custGeom>
            <a:avLst/>
            <a:gdLst>
              <a:gd name="connsiteX0" fmla="*/ 10890621 w 11713581"/>
              <a:gd name="connsiteY0" fmla="*/ 0 h 1371600"/>
              <a:gd name="connsiteX1" fmla="*/ 11713581 w 11713581"/>
              <a:gd name="connsiteY1" fmla="*/ 685800 h 1371600"/>
              <a:gd name="connsiteX2" fmla="*/ 10890621 w 11713581"/>
              <a:gd name="connsiteY2" fmla="*/ 1371600 h 1371600"/>
              <a:gd name="connsiteX3" fmla="*/ 10890621 w 11713581"/>
              <a:gd name="connsiteY3" fmla="*/ 988823 h 1371600"/>
              <a:gd name="connsiteX4" fmla="*/ 0 w 11713581"/>
              <a:gd name="connsiteY4" fmla="*/ 988823 h 1371600"/>
              <a:gd name="connsiteX5" fmla="*/ 0 w 11713581"/>
              <a:gd name="connsiteY5" fmla="*/ 327178 h 1371600"/>
              <a:gd name="connsiteX6" fmla="*/ 10890621 w 11713581"/>
              <a:gd name="connsiteY6" fmla="*/ 32717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3581" h="1371600">
                <a:moveTo>
                  <a:pt x="10890621" y="0"/>
                </a:moveTo>
                <a:lnTo>
                  <a:pt x="11713581" y="685800"/>
                </a:lnTo>
                <a:lnTo>
                  <a:pt x="10890621" y="1371600"/>
                </a:lnTo>
                <a:lnTo>
                  <a:pt x="10890621" y="988823"/>
                </a:lnTo>
                <a:lnTo>
                  <a:pt x="0" y="988823"/>
                </a:lnTo>
                <a:lnTo>
                  <a:pt x="0" y="327178"/>
                </a:lnTo>
                <a:lnTo>
                  <a:pt x="10890621" y="3271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D8C3061-7979-4C0A-AFC8-733826F0C73E}"/>
              </a:ext>
            </a:extLst>
          </p:cNvPr>
          <p:cNvGrpSpPr/>
          <p:nvPr/>
        </p:nvGrpSpPr>
        <p:grpSpPr>
          <a:xfrm>
            <a:off x="960120" y="3627934"/>
            <a:ext cx="1097280" cy="1097278"/>
            <a:chOff x="960120" y="3627934"/>
            <a:chExt cx="1097280" cy="1097278"/>
          </a:xfrm>
          <a:effectLst>
            <a:outerShdw blurRad="38100" sx="102000" sy="102000" algn="ctr" rotWithShape="0">
              <a:prstClr val="black">
                <a:alpha val="40000"/>
              </a:prstClr>
            </a:outerShdw>
          </a:effectLst>
        </p:grpSpPr>
        <p:sp>
          <p:nvSpPr>
            <p:cNvPr id="11" name="Oval 10">
              <a:extLst>
                <a:ext uri="{FF2B5EF4-FFF2-40B4-BE49-F238E27FC236}">
                  <a16:creationId xmlns:a16="http://schemas.microsoft.com/office/drawing/2014/main" id="{A3373B32-7508-4E18-9C20-D734D1842FA4}"/>
                </a:ext>
              </a:extLst>
            </p:cNvPr>
            <p:cNvSpPr>
              <a:spLocks noChangeAspect="1"/>
            </p:cNvSpPr>
            <p:nvPr/>
          </p:nvSpPr>
          <p:spPr>
            <a:xfrm>
              <a:off x="960120" y="3627934"/>
              <a:ext cx="1097280" cy="1097278"/>
            </a:xfrm>
            <a:prstGeom prst="ellipse">
              <a:avLst/>
            </a:prstGeom>
            <a:solidFill>
              <a:srgbClr val="FE4A1E"/>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5">
              <a:extLst>
                <a:ext uri="{FF2B5EF4-FFF2-40B4-BE49-F238E27FC236}">
                  <a16:creationId xmlns:a16="http://schemas.microsoft.com/office/drawing/2014/main" id="{AE528404-AA22-45C2-B91E-B1661012F514}"/>
                </a:ext>
              </a:extLst>
            </p:cNvPr>
            <p:cNvSpPr>
              <a:spLocks noChangeAspect="1"/>
            </p:cNvSpPr>
            <p:nvPr/>
          </p:nvSpPr>
          <p:spPr>
            <a:xfrm>
              <a:off x="978408" y="3627934"/>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0">
              <a:extLst>
                <a:ext uri="{FF2B5EF4-FFF2-40B4-BE49-F238E27FC236}">
                  <a16:creationId xmlns:a16="http://schemas.microsoft.com/office/drawing/2014/main" id="{D12CAB97-1957-41B0-A251-31CD2CAC4546}"/>
                </a:ext>
              </a:extLst>
            </p:cNvPr>
            <p:cNvSpPr txBox="1">
              <a:spLocks noChangeArrowheads="1"/>
            </p:cNvSpPr>
            <p:nvPr/>
          </p:nvSpPr>
          <p:spPr bwMode="auto">
            <a:xfrm>
              <a:off x="1143000" y="3993693"/>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1984</a:t>
              </a:r>
            </a:p>
          </p:txBody>
        </p:sp>
      </p:grpSp>
      <p:sp>
        <p:nvSpPr>
          <p:cNvPr id="15" name="TextBox 14">
            <a:extLst>
              <a:ext uri="{FF2B5EF4-FFF2-40B4-BE49-F238E27FC236}">
                <a16:creationId xmlns:a16="http://schemas.microsoft.com/office/drawing/2014/main" id="{DE6E7BB6-A4AF-4F4A-ACD2-96A484778B45}"/>
              </a:ext>
            </a:extLst>
          </p:cNvPr>
          <p:cNvSpPr txBox="1"/>
          <p:nvPr/>
        </p:nvSpPr>
        <p:spPr>
          <a:xfrm>
            <a:off x="602372" y="5015826"/>
            <a:ext cx="2971015" cy="158504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6" name="Group 45">
            <a:extLst>
              <a:ext uri="{FF2B5EF4-FFF2-40B4-BE49-F238E27FC236}">
                <a16:creationId xmlns:a16="http://schemas.microsoft.com/office/drawing/2014/main" id="{4ABAAA35-A6B8-4423-9439-E0DDF7B7F5E7}"/>
              </a:ext>
            </a:extLst>
          </p:cNvPr>
          <p:cNvGrpSpPr/>
          <p:nvPr/>
        </p:nvGrpSpPr>
        <p:grpSpPr>
          <a:xfrm>
            <a:off x="2971800" y="3630168"/>
            <a:ext cx="1097280" cy="1097278"/>
            <a:chOff x="2971800" y="3630168"/>
            <a:chExt cx="1097280" cy="1097278"/>
          </a:xfrm>
          <a:effectLst>
            <a:outerShdw blurRad="38100" sx="102000" sy="102000" algn="ctr" rotWithShape="0">
              <a:prstClr val="black">
                <a:alpha val="40000"/>
              </a:prstClr>
            </a:outerShdw>
          </a:effectLst>
        </p:grpSpPr>
        <p:sp>
          <p:nvSpPr>
            <p:cNvPr id="20" name="Oval 19">
              <a:extLst>
                <a:ext uri="{FF2B5EF4-FFF2-40B4-BE49-F238E27FC236}">
                  <a16:creationId xmlns:a16="http://schemas.microsoft.com/office/drawing/2014/main" id="{F68CB370-DB02-4976-B88A-015E7A4A443C}"/>
                </a:ext>
              </a:extLst>
            </p:cNvPr>
            <p:cNvSpPr>
              <a:spLocks noChangeAspect="1"/>
            </p:cNvSpPr>
            <p:nvPr/>
          </p:nvSpPr>
          <p:spPr>
            <a:xfrm>
              <a:off x="2971800" y="3630168"/>
              <a:ext cx="1097280" cy="1097278"/>
            </a:xfrm>
            <a:prstGeom prst="ellipse">
              <a:avLst/>
            </a:prstGeom>
            <a:solidFill>
              <a:srgbClr val="5C9AD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5">
              <a:extLst>
                <a:ext uri="{FF2B5EF4-FFF2-40B4-BE49-F238E27FC236}">
                  <a16:creationId xmlns:a16="http://schemas.microsoft.com/office/drawing/2014/main" id="{0F837316-1A7C-4F33-B381-7F603A7CBA22}"/>
                </a:ext>
              </a:extLst>
            </p:cNvPr>
            <p:cNvSpPr>
              <a:spLocks noChangeAspect="1"/>
            </p:cNvSpPr>
            <p:nvPr/>
          </p:nvSpPr>
          <p:spPr>
            <a:xfrm>
              <a:off x="299008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Box 10">
              <a:extLst>
                <a:ext uri="{FF2B5EF4-FFF2-40B4-BE49-F238E27FC236}">
                  <a16:creationId xmlns:a16="http://schemas.microsoft.com/office/drawing/2014/main" id="{5734E6BA-4FA7-4F4D-9F2B-9EF1FA8353E0}"/>
                </a:ext>
              </a:extLst>
            </p:cNvPr>
            <p:cNvSpPr txBox="1">
              <a:spLocks noChangeArrowheads="1"/>
            </p:cNvSpPr>
            <p:nvPr/>
          </p:nvSpPr>
          <p:spPr bwMode="auto">
            <a:xfrm>
              <a:off x="315468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1987</a:t>
              </a:r>
            </a:p>
          </p:txBody>
        </p:sp>
      </p:grpSp>
      <p:sp>
        <p:nvSpPr>
          <p:cNvPr id="22" name="TextBox 21">
            <a:extLst>
              <a:ext uri="{FF2B5EF4-FFF2-40B4-BE49-F238E27FC236}">
                <a16:creationId xmlns:a16="http://schemas.microsoft.com/office/drawing/2014/main" id="{2A464172-D3C1-4700-85E6-4D65D29C702B}"/>
              </a:ext>
            </a:extLst>
          </p:cNvPr>
          <p:cNvSpPr txBox="1"/>
          <p:nvPr/>
        </p:nvSpPr>
        <p:spPr>
          <a:xfrm>
            <a:off x="3057140" y="1737358"/>
            <a:ext cx="2971015" cy="1585049"/>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7" name="Group 46">
            <a:extLst>
              <a:ext uri="{FF2B5EF4-FFF2-40B4-BE49-F238E27FC236}">
                <a16:creationId xmlns:a16="http://schemas.microsoft.com/office/drawing/2014/main" id="{CB890535-8C5E-4FC8-94A5-28C56B2F1541}"/>
              </a:ext>
            </a:extLst>
          </p:cNvPr>
          <p:cNvGrpSpPr/>
          <p:nvPr/>
        </p:nvGrpSpPr>
        <p:grpSpPr>
          <a:xfrm>
            <a:off x="4983480" y="3630168"/>
            <a:ext cx="1097280" cy="1097278"/>
            <a:chOff x="4983480" y="3630168"/>
            <a:chExt cx="1097280" cy="1097278"/>
          </a:xfrm>
          <a:effectLst>
            <a:outerShdw blurRad="38100" sx="102000" sy="102000" algn="ctr" rotWithShape="0">
              <a:prstClr val="black">
                <a:alpha val="40000"/>
              </a:prstClr>
            </a:outerShdw>
          </a:effectLst>
        </p:grpSpPr>
        <p:sp>
          <p:nvSpPr>
            <p:cNvPr id="27" name="Oval 26">
              <a:extLst>
                <a:ext uri="{FF2B5EF4-FFF2-40B4-BE49-F238E27FC236}">
                  <a16:creationId xmlns:a16="http://schemas.microsoft.com/office/drawing/2014/main" id="{B90DA7C8-289A-4ADA-B31C-C3587DA001B4}"/>
                </a:ext>
              </a:extLst>
            </p:cNvPr>
            <p:cNvSpPr>
              <a:spLocks noChangeAspect="1"/>
            </p:cNvSpPr>
            <p:nvPr/>
          </p:nvSpPr>
          <p:spPr>
            <a:xfrm>
              <a:off x="4983480" y="3630168"/>
              <a:ext cx="1097280" cy="1097278"/>
            </a:xfrm>
            <a:prstGeom prst="ellipse">
              <a:avLst/>
            </a:prstGeom>
            <a:solidFill>
              <a:srgbClr val="44546B"/>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5">
              <a:extLst>
                <a:ext uri="{FF2B5EF4-FFF2-40B4-BE49-F238E27FC236}">
                  <a16:creationId xmlns:a16="http://schemas.microsoft.com/office/drawing/2014/main" id="{CBAA3844-83BF-43BE-8727-564383775151}"/>
                </a:ext>
              </a:extLst>
            </p:cNvPr>
            <p:cNvSpPr>
              <a:spLocks noChangeAspect="1"/>
            </p:cNvSpPr>
            <p:nvPr/>
          </p:nvSpPr>
          <p:spPr>
            <a:xfrm>
              <a:off x="500176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8C87E9FA-9BC8-4377-9595-0148F294D634}"/>
                </a:ext>
              </a:extLst>
            </p:cNvPr>
            <p:cNvSpPr txBox="1">
              <a:spLocks noChangeArrowheads="1"/>
            </p:cNvSpPr>
            <p:nvPr/>
          </p:nvSpPr>
          <p:spPr bwMode="auto">
            <a:xfrm>
              <a:off x="516636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1999</a:t>
              </a:r>
            </a:p>
          </p:txBody>
        </p:sp>
      </p:grpSp>
      <p:sp>
        <p:nvSpPr>
          <p:cNvPr id="29" name="TextBox 28">
            <a:extLst>
              <a:ext uri="{FF2B5EF4-FFF2-40B4-BE49-F238E27FC236}">
                <a16:creationId xmlns:a16="http://schemas.microsoft.com/office/drawing/2014/main" id="{117CECA4-8D12-429F-9768-A27AF797D750}"/>
              </a:ext>
            </a:extLst>
          </p:cNvPr>
          <p:cNvSpPr txBox="1"/>
          <p:nvPr/>
        </p:nvSpPr>
        <p:spPr>
          <a:xfrm>
            <a:off x="4776596" y="4944596"/>
            <a:ext cx="2971015" cy="158504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8" name="Group 47">
            <a:extLst>
              <a:ext uri="{FF2B5EF4-FFF2-40B4-BE49-F238E27FC236}">
                <a16:creationId xmlns:a16="http://schemas.microsoft.com/office/drawing/2014/main" id="{63FBFA12-E009-45AF-A70C-BADE1F02E137}"/>
              </a:ext>
            </a:extLst>
          </p:cNvPr>
          <p:cNvGrpSpPr/>
          <p:nvPr/>
        </p:nvGrpSpPr>
        <p:grpSpPr>
          <a:xfrm>
            <a:off x="6995160" y="3630168"/>
            <a:ext cx="1097280" cy="1097278"/>
            <a:chOff x="6995160" y="3630168"/>
            <a:chExt cx="1097280" cy="1097278"/>
          </a:xfrm>
          <a:effectLst>
            <a:outerShdw blurRad="38100" sx="102000" sy="102000" algn="ctr" rotWithShape="0">
              <a:prstClr val="black">
                <a:alpha val="40000"/>
              </a:prstClr>
            </a:outerShdw>
          </a:effectLst>
        </p:grpSpPr>
        <p:sp>
          <p:nvSpPr>
            <p:cNvPr id="34" name="Oval 33">
              <a:extLst>
                <a:ext uri="{FF2B5EF4-FFF2-40B4-BE49-F238E27FC236}">
                  <a16:creationId xmlns:a16="http://schemas.microsoft.com/office/drawing/2014/main" id="{FC83A2BA-B1F3-429C-86B0-61718FB29EE1}"/>
                </a:ext>
              </a:extLst>
            </p:cNvPr>
            <p:cNvSpPr>
              <a:spLocks noChangeAspect="1"/>
            </p:cNvSpPr>
            <p:nvPr/>
          </p:nvSpPr>
          <p:spPr>
            <a:xfrm>
              <a:off x="6995160" y="3630168"/>
              <a:ext cx="1097280" cy="1097278"/>
            </a:xfrm>
            <a:prstGeom prst="ellipse">
              <a:avLst/>
            </a:prstGeom>
            <a:solidFill>
              <a:srgbClr val="7A7A7A"/>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B5C3518C-565A-4B0B-B372-E587B3EE1BDE}"/>
                </a:ext>
              </a:extLst>
            </p:cNvPr>
            <p:cNvSpPr>
              <a:spLocks noChangeAspect="1"/>
            </p:cNvSpPr>
            <p:nvPr/>
          </p:nvSpPr>
          <p:spPr>
            <a:xfrm>
              <a:off x="701344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5C6EEC75-FDB7-49F4-B7A4-99C9AE5DDE4B}"/>
                </a:ext>
              </a:extLst>
            </p:cNvPr>
            <p:cNvSpPr txBox="1">
              <a:spLocks noChangeArrowheads="1"/>
            </p:cNvSpPr>
            <p:nvPr/>
          </p:nvSpPr>
          <p:spPr bwMode="auto">
            <a:xfrm>
              <a:off x="717804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2008</a:t>
              </a:r>
            </a:p>
          </p:txBody>
        </p:sp>
      </p:grpSp>
      <p:sp>
        <p:nvSpPr>
          <p:cNvPr id="36" name="TextBox 35">
            <a:extLst>
              <a:ext uri="{FF2B5EF4-FFF2-40B4-BE49-F238E27FC236}">
                <a16:creationId xmlns:a16="http://schemas.microsoft.com/office/drawing/2014/main" id="{0D72B0DE-C924-479D-A7EC-277993B9B15E}"/>
              </a:ext>
            </a:extLst>
          </p:cNvPr>
          <p:cNvSpPr txBox="1"/>
          <p:nvPr/>
        </p:nvSpPr>
        <p:spPr>
          <a:xfrm>
            <a:off x="7025211" y="1766274"/>
            <a:ext cx="2971015" cy="1585049"/>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14098D1-185F-46F0-B3A4-B7E8DB89A890}"/>
              </a:ext>
            </a:extLst>
          </p:cNvPr>
          <p:cNvGrpSpPr/>
          <p:nvPr/>
        </p:nvGrpSpPr>
        <p:grpSpPr>
          <a:xfrm>
            <a:off x="9006840" y="3630168"/>
            <a:ext cx="1097280" cy="1097278"/>
            <a:chOff x="9006840" y="3630168"/>
            <a:chExt cx="1097280" cy="1097278"/>
          </a:xfrm>
          <a:effectLst>
            <a:outerShdw blurRad="38100" sx="102000" sy="102000" algn="ctr" rotWithShape="0">
              <a:prstClr val="black">
                <a:alpha val="40000"/>
              </a:prstClr>
            </a:outerShdw>
          </a:effectLst>
        </p:grpSpPr>
        <p:sp>
          <p:nvSpPr>
            <p:cNvPr id="41" name="Oval 40">
              <a:extLst>
                <a:ext uri="{FF2B5EF4-FFF2-40B4-BE49-F238E27FC236}">
                  <a16:creationId xmlns:a16="http://schemas.microsoft.com/office/drawing/2014/main" id="{8384C5B3-A69C-4B2D-BB35-59335B1D764C}"/>
                </a:ext>
              </a:extLst>
            </p:cNvPr>
            <p:cNvSpPr>
              <a:spLocks noChangeAspect="1"/>
            </p:cNvSpPr>
            <p:nvPr/>
          </p:nvSpPr>
          <p:spPr>
            <a:xfrm>
              <a:off x="9006840" y="3630168"/>
              <a:ext cx="1097280" cy="1097278"/>
            </a:xfrm>
            <a:prstGeom prst="ellipse">
              <a:avLst/>
            </a:prstGeom>
            <a:solidFill>
              <a:srgbClr val="939393"/>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5">
              <a:extLst>
                <a:ext uri="{FF2B5EF4-FFF2-40B4-BE49-F238E27FC236}">
                  <a16:creationId xmlns:a16="http://schemas.microsoft.com/office/drawing/2014/main" id="{18517358-CBE5-41E1-B495-850FB1FA53AE}"/>
                </a:ext>
              </a:extLst>
            </p:cNvPr>
            <p:cNvSpPr>
              <a:spLocks noChangeAspect="1"/>
            </p:cNvSpPr>
            <p:nvPr/>
          </p:nvSpPr>
          <p:spPr>
            <a:xfrm>
              <a:off x="9025128" y="3630168"/>
              <a:ext cx="822960" cy="56612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DF5D6602-097B-4066-9DBC-F5AB0C0166DA}"/>
                </a:ext>
              </a:extLst>
            </p:cNvPr>
            <p:cNvSpPr txBox="1">
              <a:spLocks noChangeArrowheads="1"/>
            </p:cNvSpPr>
            <p:nvPr/>
          </p:nvSpPr>
          <p:spPr bwMode="auto">
            <a:xfrm>
              <a:off x="9189720" y="3995927"/>
              <a:ext cx="731520" cy="365760"/>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000" dirty="0">
                  <a:solidFill>
                    <a:schemeClr val="bg1"/>
                  </a:solidFill>
                  <a:latin typeface="Bernard MT Condensed" panose="02050806060905020404" pitchFamily="18" charset="0"/>
                </a:rPr>
                <a:t>2012</a:t>
              </a:r>
            </a:p>
          </p:txBody>
        </p:sp>
      </p:grpSp>
      <p:sp>
        <p:nvSpPr>
          <p:cNvPr id="43" name="TextBox 42">
            <a:extLst>
              <a:ext uri="{FF2B5EF4-FFF2-40B4-BE49-F238E27FC236}">
                <a16:creationId xmlns:a16="http://schemas.microsoft.com/office/drawing/2014/main" id="{D5D02EAA-36D8-4827-8EE9-18B283CC697C}"/>
              </a:ext>
            </a:extLst>
          </p:cNvPr>
          <p:cNvSpPr txBox="1"/>
          <p:nvPr/>
        </p:nvSpPr>
        <p:spPr>
          <a:xfrm>
            <a:off x="9100645" y="5055523"/>
            <a:ext cx="2971015" cy="158504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0400823-BC90-4943-9246-9ECEFF3E66A2}"/>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24548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0-#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 presetClass="entr" presetSubtype="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700" fill="hold"/>
                                        <p:tgtEl>
                                          <p:spTgt spid="51"/>
                                        </p:tgtEl>
                                        <p:attrNameLst>
                                          <p:attrName>ppt_x</p:attrName>
                                        </p:attrNameLst>
                                      </p:cBhvr>
                                      <p:tavLst>
                                        <p:tav tm="0">
                                          <p:val>
                                            <p:strVal val="0-#ppt_w/2"/>
                                          </p:val>
                                        </p:tav>
                                        <p:tav tm="100000">
                                          <p:val>
                                            <p:strVal val="#ppt_x"/>
                                          </p:val>
                                        </p:tav>
                                      </p:tavLst>
                                    </p:anim>
                                    <p:anim calcmode="lin" valueType="num">
                                      <p:cBhvr additive="base">
                                        <p:cTn id="17" dur="700" fill="hold"/>
                                        <p:tgtEl>
                                          <p:spTgt spid="5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00" fill="hold"/>
                                        <p:tgtEl>
                                          <p:spTgt spid="45"/>
                                        </p:tgtEl>
                                        <p:attrNameLst>
                                          <p:attrName>ppt_x</p:attrName>
                                        </p:attrNameLst>
                                      </p:cBhvr>
                                      <p:tavLst>
                                        <p:tav tm="0">
                                          <p:val>
                                            <p:strVal val="0-#ppt_w/2"/>
                                          </p:val>
                                        </p:tav>
                                        <p:tav tm="100000">
                                          <p:val>
                                            <p:strVal val="#ppt_x"/>
                                          </p:val>
                                        </p:tav>
                                      </p:tavLst>
                                    </p:anim>
                                    <p:anim calcmode="lin" valueType="num">
                                      <p:cBhvr additive="base">
                                        <p:cTn id="21" dur="7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45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450"/>
                            </p:stCondLst>
                            <p:childTnLst>
                              <p:par>
                                <p:cTn id="29" presetID="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800" fill="hold"/>
                                        <p:tgtEl>
                                          <p:spTgt spid="52"/>
                                        </p:tgtEl>
                                        <p:attrNameLst>
                                          <p:attrName>ppt_x</p:attrName>
                                        </p:attrNameLst>
                                      </p:cBhvr>
                                      <p:tavLst>
                                        <p:tav tm="0">
                                          <p:val>
                                            <p:strVal val="0-#ppt_w/2"/>
                                          </p:val>
                                        </p:tav>
                                        <p:tav tm="100000">
                                          <p:val>
                                            <p:strVal val="#ppt_x"/>
                                          </p:val>
                                        </p:tav>
                                      </p:tavLst>
                                    </p:anim>
                                    <p:anim calcmode="lin" valueType="num">
                                      <p:cBhvr additive="base">
                                        <p:cTn id="32" dur="8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800" fill="hold"/>
                                        <p:tgtEl>
                                          <p:spTgt spid="46"/>
                                        </p:tgtEl>
                                        <p:attrNameLst>
                                          <p:attrName>ppt_x</p:attrName>
                                        </p:attrNameLst>
                                      </p:cBhvr>
                                      <p:tavLst>
                                        <p:tav tm="0">
                                          <p:val>
                                            <p:strVal val="0-#ppt_w/2"/>
                                          </p:val>
                                        </p:tav>
                                        <p:tav tm="100000">
                                          <p:val>
                                            <p:strVal val="#ppt_x"/>
                                          </p:val>
                                        </p:tav>
                                      </p:tavLst>
                                    </p:anim>
                                    <p:anim calcmode="lin" valueType="num">
                                      <p:cBhvr additive="base">
                                        <p:cTn id="36" dur="8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900" fill="hold"/>
                                        <p:tgtEl>
                                          <p:spTgt spid="53"/>
                                        </p:tgtEl>
                                        <p:attrNameLst>
                                          <p:attrName>ppt_x</p:attrName>
                                        </p:attrNameLst>
                                      </p:cBhvr>
                                      <p:tavLst>
                                        <p:tav tm="0">
                                          <p:val>
                                            <p:strVal val="0-#ppt_w/2"/>
                                          </p:val>
                                        </p:tav>
                                        <p:tav tm="100000">
                                          <p:val>
                                            <p:strVal val="#ppt_x"/>
                                          </p:val>
                                        </p:tav>
                                      </p:tavLst>
                                    </p:anim>
                                    <p:anim calcmode="lin" valueType="num">
                                      <p:cBhvr additive="base">
                                        <p:cTn id="47" dur="900" fill="hold"/>
                                        <p:tgtEl>
                                          <p:spTgt spid="5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900" fill="hold"/>
                                        <p:tgtEl>
                                          <p:spTgt spid="47"/>
                                        </p:tgtEl>
                                        <p:attrNameLst>
                                          <p:attrName>ppt_x</p:attrName>
                                        </p:attrNameLst>
                                      </p:cBhvr>
                                      <p:tavLst>
                                        <p:tav tm="0">
                                          <p:val>
                                            <p:strVal val="0-#ppt_w/2"/>
                                          </p:val>
                                        </p:tav>
                                        <p:tav tm="100000">
                                          <p:val>
                                            <p:strVal val="#ppt_x"/>
                                          </p:val>
                                        </p:tav>
                                      </p:tavLst>
                                    </p:anim>
                                    <p:anim calcmode="lin" valueType="num">
                                      <p:cBhvr additive="base">
                                        <p:cTn id="51" dur="9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615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150"/>
                            </p:stCondLst>
                            <p:childTnLst>
                              <p:par>
                                <p:cTn id="59" presetID="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1000" fill="hold"/>
                                        <p:tgtEl>
                                          <p:spTgt spid="54"/>
                                        </p:tgtEl>
                                        <p:attrNameLst>
                                          <p:attrName>ppt_x</p:attrName>
                                        </p:attrNameLst>
                                      </p:cBhvr>
                                      <p:tavLst>
                                        <p:tav tm="0">
                                          <p:val>
                                            <p:strVal val="0-#ppt_w/2"/>
                                          </p:val>
                                        </p:tav>
                                        <p:tav tm="100000">
                                          <p:val>
                                            <p:strVal val="#ppt_x"/>
                                          </p:val>
                                        </p:tav>
                                      </p:tavLst>
                                    </p:anim>
                                    <p:anim calcmode="lin" valueType="num">
                                      <p:cBhvr additive="base">
                                        <p:cTn id="62" dur="1000" fill="hold"/>
                                        <p:tgtEl>
                                          <p:spTgt spid="5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1000" fill="hold"/>
                                        <p:tgtEl>
                                          <p:spTgt spid="48"/>
                                        </p:tgtEl>
                                        <p:attrNameLst>
                                          <p:attrName>ppt_x</p:attrName>
                                        </p:attrNameLst>
                                      </p:cBhvr>
                                      <p:tavLst>
                                        <p:tav tm="0">
                                          <p:val>
                                            <p:strVal val="0-#ppt_w/2"/>
                                          </p:val>
                                        </p:tav>
                                        <p:tav tm="100000">
                                          <p:val>
                                            <p:strVal val="#ppt_x"/>
                                          </p:val>
                                        </p:tav>
                                      </p:tavLst>
                                    </p:anim>
                                    <p:anim calcmode="lin" valueType="num">
                                      <p:cBhvr additive="base">
                                        <p:cTn id="66" dur="1000" fill="hold"/>
                                        <p:tgtEl>
                                          <p:spTgt spid="48"/>
                                        </p:tgtEl>
                                        <p:attrNameLst>
                                          <p:attrName>ppt_y</p:attrName>
                                        </p:attrNameLst>
                                      </p:cBhvr>
                                      <p:tavLst>
                                        <p:tav tm="0">
                                          <p:val>
                                            <p:strVal val="#ppt_y"/>
                                          </p:val>
                                        </p:tav>
                                        <p:tav tm="100000">
                                          <p:val>
                                            <p:strVal val="#ppt_y"/>
                                          </p:val>
                                        </p:tav>
                                      </p:tavLst>
                                    </p:anim>
                                  </p:childTnLst>
                                </p:cTn>
                              </p:par>
                            </p:childTnLst>
                          </p:cTn>
                        </p:par>
                        <p:par>
                          <p:cTn id="67" fill="hold">
                            <p:stCondLst>
                              <p:cond delay="8150"/>
                            </p:stCondLst>
                            <p:childTnLst>
                              <p:par>
                                <p:cTn id="68" presetID="47"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9150"/>
                            </p:stCondLst>
                            <p:childTnLst>
                              <p:par>
                                <p:cTn id="74" presetID="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1100" fill="hold"/>
                                        <p:tgtEl>
                                          <p:spTgt spid="55"/>
                                        </p:tgtEl>
                                        <p:attrNameLst>
                                          <p:attrName>ppt_x</p:attrName>
                                        </p:attrNameLst>
                                      </p:cBhvr>
                                      <p:tavLst>
                                        <p:tav tm="0">
                                          <p:val>
                                            <p:strVal val="0-#ppt_w/2"/>
                                          </p:val>
                                        </p:tav>
                                        <p:tav tm="100000">
                                          <p:val>
                                            <p:strVal val="#ppt_x"/>
                                          </p:val>
                                        </p:tav>
                                      </p:tavLst>
                                    </p:anim>
                                    <p:anim calcmode="lin" valueType="num">
                                      <p:cBhvr additive="base">
                                        <p:cTn id="77" dur="11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1100" fill="hold"/>
                                        <p:tgtEl>
                                          <p:spTgt spid="49"/>
                                        </p:tgtEl>
                                        <p:attrNameLst>
                                          <p:attrName>ppt_x</p:attrName>
                                        </p:attrNameLst>
                                      </p:cBhvr>
                                      <p:tavLst>
                                        <p:tav tm="0">
                                          <p:val>
                                            <p:strVal val="0-#ppt_w/2"/>
                                          </p:val>
                                        </p:tav>
                                        <p:tav tm="100000">
                                          <p:val>
                                            <p:strVal val="#ppt_x"/>
                                          </p:val>
                                        </p:tav>
                                      </p:tavLst>
                                    </p:anim>
                                    <p:anim calcmode="lin" valueType="num">
                                      <p:cBhvr additive="base">
                                        <p:cTn id="81" dur="110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10250"/>
                            </p:stCondLst>
                            <p:childTnLst>
                              <p:par>
                                <p:cTn id="83" presetID="42"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anim calcmode="lin" valueType="num">
                                      <p:cBhvr>
                                        <p:cTn id="86" dur="1000" fill="hold"/>
                                        <p:tgtEl>
                                          <p:spTgt spid="43"/>
                                        </p:tgtEl>
                                        <p:attrNameLst>
                                          <p:attrName>ppt_x</p:attrName>
                                        </p:attrNameLst>
                                      </p:cBhvr>
                                      <p:tavLst>
                                        <p:tav tm="0">
                                          <p:val>
                                            <p:strVal val="#ppt_x"/>
                                          </p:val>
                                        </p:tav>
                                        <p:tav tm="100000">
                                          <p:val>
                                            <p:strVal val="#ppt_x"/>
                                          </p:val>
                                        </p:tav>
                                      </p:tavLst>
                                    </p:anim>
                                    <p:anim calcmode="lin" valueType="num">
                                      <p:cBhvr>
                                        <p:cTn id="8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0" grpId="0" animBg="1"/>
      <p:bldP spid="15" grpId="0"/>
      <p:bldP spid="22" grpId="0"/>
      <p:bldP spid="29" grpId="0"/>
      <p:bldP spid="36"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66C457EF-CCC0-4C98-B4FD-D5837D8C862B}"/>
              </a:ext>
            </a:extLst>
          </p:cNvPr>
          <p:cNvGrpSpPr/>
          <p:nvPr/>
        </p:nvGrpSpPr>
        <p:grpSpPr>
          <a:xfrm>
            <a:off x="396240" y="2824607"/>
            <a:ext cx="2194560" cy="3420985"/>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FE4A1E"/>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901532" y="2218353"/>
            <a:ext cx="1183653" cy="1183653"/>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396240" y="3928040"/>
            <a:ext cx="2194560" cy="2317552"/>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96" name="Group 95">
            <a:extLst>
              <a:ext uri="{FF2B5EF4-FFF2-40B4-BE49-F238E27FC236}">
                <a16:creationId xmlns:a16="http://schemas.microsoft.com/office/drawing/2014/main" id="{DEE75592-36CD-4072-BDC7-19E0B975C239}"/>
              </a:ext>
            </a:extLst>
          </p:cNvPr>
          <p:cNvGrpSpPr/>
          <p:nvPr/>
        </p:nvGrpSpPr>
        <p:grpSpPr>
          <a:xfrm>
            <a:off x="2682240" y="2824607"/>
            <a:ext cx="2194560" cy="3420985"/>
            <a:chOff x="994551" y="2548492"/>
            <a:chExt cx="2373489" cy="3699908"/>
          </a:xfrm>
        </p:grpSpPr>
        <p:sp>
          <p:nvSpPr>
            <p:cNvPr id="106" name="Rectangle 105">
              <a:extLst>
                <a:ext uri="{FF2B5EF4-FFF2-40B4-BE49-F238E27FC236}">
                  <a16:creationId xmlns:a16="http://schemas.microsoft.com/office/drawing/2014/main" id="{D318EE01-D65C-4C49-9550-F99AC89BB4A3}"/>
                </a:ext>
              </a:extLst>
            </p:cNvPr>
            <p:cNvSpPr>
              <a:spLocks noChangeAspect="1"/>
            </p:cNvSpPr>
            <p:nvPr/>
          </p:nvSpPr>
          <p:spPr>
            <a:xfrm>
              <a:off x="994551" y="2548492"/>
              <a:ext cx="2373489" cy="3699908"/>
            </a:xfrm>
            <a:prstGeom prst="rect">
              <a:avLst/>
            </a:prstGeom>
            <a:solidFill>
              <a:srgbClr val="5C9AD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106">
              <a:extLst>
                <a:ext uri="{FF2B5EF4-FFF2-40B4-BE49-F238E27FC236}">
                  <a16:creationId xmlns:a16="http://schemas.microsoft.com/office/drawing/2014/main" id="{CA525A12-F553-463D-ADD2-0B271ADED47F}"/>
                </a:ext>
              </a:extLst>
            </p:cNvPr>
            <p:cNvGrpSpPr>
              <a:grpSpLocks noChangeAspect="1"/>
            </p:cNvGrpSpPr>
            <p:nvPr/>
          </p:nvGrpSpPr>
          <p:grpSpPr>
            <a:xfrm>
              <a:off x="1467847" y="2551176"/>
              <a:ext cx="1426895" cy="685800"/>
              <a:chOff x="3555768" y="1533423"/>
              <a:chExt cx="5760720" cy="2768744"/>
            </a:xfrm>
          </p:grpSpPr>
          <p:cxnSp>
            <p:nvCxnSpPr>
              <p:cNvPr id="109" name="Straight Connector 108">
                <a:extLst>
                  <a:ext uri="{FF2B5EF4-FFF2-40B4-BE49-F238E27FC236}">
                    <a16:creationId xmlns:a16="http://schemas.microsoft.com/office/drawing/2014/main" id="{72D36F31-4E5D-4CDD-9D6C-D47AFC93C5FE}"/>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6B52CC-356C-47F9-B37A-1582B5F4F700}"/>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4712440-78D3-40CB-80F4-E709F618847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6D9E8F20-2DA8-4CDD-AB58-3D2A35540EF0}"/>
                </a:ext>
              </a:extLst>
            </p:cNvPr>
            <p:cNvSpPr txBox="1"/>
            <p:nvPr/>
          </p:nvSpPr>
          <p:spPr>
            <a:xfrm>
              <a:off x="1076221" y="3381293"/>
              <a:ext cx="2209799" cy="33287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97" name="Group 96">
            <a:extLst>
              <a:ext uri="{FF2B5EF4-FFF2-40B4-BE49-F238E27FC236}">
                <a16:creationId xmlns:a16="http://schemas.microsoft.com/office/drawing/2014/main" id="{3939BB6B-77A9-4499-A8EC-5F5EEFB2DFAF}"/>
              </a:ext>
            </a:extLst>
          </p:cNvPr>
          <p:cNvGrpSpPr/>
          <p:nvPr/>
        </p:nvGrpSpPr>
        <p:grpSpPr>
          <a:xfrm>
            <a:off x="3187532" y="2218353"/>
            <a:ext cx="1183653" cy="1183652"/>
            <a:chOff x="4269175" y="1669369"/>
            <a:chExt cx="1280160" cy="1280160"/>
          </a:xfrm>
        </p:grpSpPr>
        <p:sp>
          <p:nvSpPr>
            <p:cNvPr id="101" name="Rectangle 100">
              <a:extLst>
                <a:ext uri="{FF2B5EF4-FFF2-40B4-BE49-F238E27FC236}">
                  <a16:creationId xmlns:a16="http://schemas.microsoft.com/office/drawing/2014/main" id="{653A1D87-7451-48E2-BB19-DFF1DCD17AAA}"/>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E3441A34-ED23-4E93-BB35-AC06F438380B}"/>
                </a:ext>
              </a:extLst>
            </p:cNvPr>
            <p:cNvGrpSpPr/>
            <p:nvPr/>
          </p:nvGrpSpPr>
          <p:grpSpPr>
            <a:xfrm>
              <a:off x="4497775" y="1908410"/>
              <a:ext cx="822960" cy="822960"/>
              <a:chOff x="4497775" y="1908410"/>
              <a:chExt cx="822960" cy="822960"/>
            </a:xfrm>
          </p:grpSpPr>
          <p:sp>
            <p:nvSpPr>
              <p:cNvPr id="103" name="Rectangle 102">
                <a:extLst>
                  <a:ext uri="{FF2B5EF4-FFF2-40B4-BE49-F238E27FC236}">
                    <a16:creationId xmlns:a16="http://schemas.microsoft.com/office/drawing/2014/main" id="{C0CA4BB6-2378-49D8-B94C-3F2891871BC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C9DB347-CEA0-4DC9-B1DA-FCF32FB51459}"/>
                  </a:ext>
                </a:extLst>
              </p:cNvPr>
              <p:cNvSpPr>
                <a:spLocks noChangeAspect="1"/>
              </p:cNvSpPr>
              <p:nvPr/>
            </p:nvSpPr>
            <p:spPr>
              <a:xfrm>
                <a:off x="4550497" y="1954131"/>
                <a:ext cx="731520" cy="7315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Box 10">
                <a:extLst>
                  <a:ext uri="{FF2B5EF4-FFF2-40B4-BE49-F238E27FC236}">
                    <a16:creationId xmlns:a16="http://schemas.microsoft.com/office/drawing/2014/main" id="{546D66D5-817F-4340-9417-F85DA30D5D16}"/>
                  </a:ext>
                </a:extLst>
              </p:cNvPr>
              <p:cNvSpPr txBox="1">
                <a:spLocks noChangeArrowheads="1"/>
              </p:cNvSpPr>
              <p:nvPr/>
            </p:nvSpPr>
            <p:spPr bwMode="auto">
              <a:xfrm>
                <a:off x="4619570"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8" name="Group 97">
            <a:extLst>
              <a:ext uri="{FF2B5EF4-FFF2-40B4-BE49-F238E27FC236}">
                <a16:creationId xmlns:a16="http://schemas.microsoft.com/office/drawing/2014/main" id="{9F21D5F9-B88F-45C6-89B9-B8EAC62E41BB}"/>
              </a:ext>
            </a:extLst>
          </p:cNvPr>
          <p:cNvGrpSpPr/>
          <p:nvPr/>
        </p:nvGrpSpPr>
        <p:grpSpPr>
          <a:xfrm>
            <a:off x="2682240" y="3928040"/>
            <a:ext cx="2194560" cy="2317552"/>
            <a:chOff x="994551" y="3741891"/>
            <a:chExt cx="2373489" cy="2506509"/>
          </a:xfrm>
        </p:grpSpPr>
        <p:sp>
          <p:nvSpPr>
            <p:cNvPr id="99" name="Rectangle 98">
              <a:extLst>
                <a:ext uri="{FF2B5EF4-FFF2-40B4-BE49-F238E27FC236}">
                  <a16:creationId xmlns:a16="http://schemas.microsoft.com/office/drawing/2014/main" id="{A1ACBAD4-03C5-4063-9B80-F3A40928612B}"/>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CA5546F8-6F57-47F2-9FCB-2E349FD1AE6D}"/>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13" name="Group 112">
            <a:extLst>
              <a:ext uri="{FF2B5EF4-FFF2-40B4-BE49-F238E27FC236}">
                <a16:creationId xmlns:a16="http://schemas.microsoft.com/office/drawing/2014/main" id="{171044F8-B96E-4A78-BBA8-0DB4735144AD}"/>
              </a:ext>
            </a:extLst>
          </p:cNvPr>
          <p:cNvGrpSpPr/>
          <p:nvPr/>
        </p:nvGrpSpPr>
        <p:grpSpPr>
          <a:xfrm>
            <a:off x="4968240" y="2827415"/>
            <a:ext cx="2194560" cy="3420985"/>
            <a:chOff x="994551" y="2548492"/>
            <a:chExt cx="2373489" cy="3699908"/>
          </a:xfrm>
        </p:grpSpPr>
        <p:sp>
          <p:nvSpPr>
            <p:cNvPr id="123" name="Rectangle 122">
              <a:extLst>
                <a:ext uri="{FF2B5EF4-FFF2-40B4-BE49-F238E27FC236}">
                  <a16:creationId xmlns:a16="http://schemas.microsoft.com/office/drawing/2014/main" id="{C5C60D7E-800F-4CB8-804A-AE485AC5C361}"/>
                </a:ext>
              </a:extLst>
            </p:cNvPr>
            <p:cNvSpPr>
              <a:spLocks noChangeAspect="1"/>
            </p:cNvSpPr>
            <p:nvPr/>
          </p:nvSpPr>
          <p:spPr>
            <a:xfrm>
              <a:off x="994551" y="2548492"/>
              <a:ext cx="2373489" cy="3699908"/>
            </a:xfrm>
            <a:prstGeom prst="rect">
              <a:avLst/>
            </a:prstGeom>
            <a:solidFill>
              <a:srgbClr val="44546B"/>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8572C49D-051D-49FF-9756-0304BBE6D149}"/>
                </a:ext>
              </a:extLst>
            </p:cNvPr>
            <p:cNvGrpSpPr>
              <a:grpSpLocks noChangeAspect="1"/>
            </p:cNvGrpSpPr>
            <p:nvPr/>
          </p:nvGrpSpPr>
          <p:grpSpPr>
            <a:xfrm>
              <a:off x="1467847" y="2551176"/>
              <a:ext cx="1426895" cy="685800"/>
              <a:chOff x="3555768" y="1533423"/>
              <a:chExt cx="5760720" cy="2768744"/>
            </a:xfrm>
          </p:grpSpPr>
          <p:cxnSp>
            <p:nvCxnSpPr>
              <p:cNvPr id="126" name="Straight Connector 125">
                <a:extLst>
                  <a:ext uri="{FF2B5EF4-FFF2-40B4-BE49-F238E27FC236}">
                    <a16:creationId xmlns:a16="http://schemas.microsoft.com/office/drawing/2014/main" id="{9439FC7C-16C5-4B28-A5C9-2B9741564E5D}"/>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4E7A4E-BD16-425C-8FD1-C896042132F7}"/>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1A4F3D-B33D-486E-B8A0-0532DE2D35D0}"/>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8B4E612C-14AC-4964-9004-7D18C729F97C}"/>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14" name="Group 113">
            <a:extLst>
              <a:ext uri="{FF2B5EF4-FFF2-40B4-BE49-F238E27FC236}">
                <a16:creationId xmlns:a16="http://schemas.microsoft.com/office/drawing/2014/main" id="{D4B1A8F1-0CBD-41B8-B668-603998343111}"/>
              </a:ext>
            </a:extLst>
          </p:cNvPr>
          <p:cNvGrpSpPr/>
          <p:nvPr/>
        </p:nvGrpSpPr>
        <p:grpSpPr>
          <a:xfrm>
            <a:off x="5473532" y="2221161"/>
            <a:ext cx="1183653" cy="1183652"/>
            <a:chOff x="4269175" y="1669369"/>
            <a:chExt cx="1280160" cy="1280160"/>
          </a:xfrm>
        </p:grpSpPr>
        <p:sp>
          <p:nvSpPr>
            <p:cNvPr id="118" name="Rectangle 117">
              <a:extLst>
                <a:ext uri="{FF2B5EF4-FFF2-40B4-BE49-F238E27FC236}">
                  <a16:creationId xmlns:a16="http://schemas.microsoft.com/office/drawing/2014/main" id="{44656797-FB43-4AD3-8F43-FCDA79300877}"/>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C82F78EE-8E44-491D-BD7A-4349554F4499}"/>
                </a:ext>
              </a:extLst>
            </p:cNvPr>
            <p:cNvGrpSpPr/>
            <p:nvPr/>
          </p:nvGrpSpPr>
          <p:grpSpPr>
            <a:xfrm>
              <a:off x="4497775" y="1908410"/>
              <a:ext cx="822960" cy="822960"/>
              <a:chOff x="4497775" y="1908410"/>
              <a:chExt cx="822960" cy="822960"/>
            </a:xfrm>
          </p:grpSpPr>
          <p:sp>
            <p:nvSpPr>
              <p:cNvPr id="120" name="Rectangle 119">
                <a:extLst>
                  <a:ext uri="{FF2B5EF4-FFF2-40B4-BE49-F238E27FC236}">
                    <a16:creationId xmlns:a16="http://schemas.microsoft.com/office/drawing/2014/main" id="{068CC103-7CCA-4A37-96CD-65532DDBEE3E}"/>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A3DE272-A3DF-419F-AFA5-EB0FD9065214}"/>
                  </a:ext>
                </a:extLst>
              </p:cNvPr>
              <p:cNvSpPr>
                <a:spLocks noChangeAspect="1"/>
              </p:cNvSpPr>
              <p:nvPr/>
            </p:nvSpPr>
            <p:spPr>
              <a:xfrm>
                <a:off x="4550497" y="1954131"/>
                <a:ext cx="731520" cy="7315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 Box 10">
                <a:extLst>
                  <a:ext uri="{FF2B5EF4-FFF2-40B4-BE49-F238E27FC236}">
                    <a16:creationId xmlns:a16="http://schemas.microsoft.com/office/drawing/2014/main" id="{0F44E221-E656-4508-926A-903A9CF2720D}"/>
                  </a:ext>
                </a:extLst>
              </p:cNvPr>
              <p:cNvSpPr txBox="1">
                <a:spLocks noChangeArrowheads="1"/>
              </p:cNvSpPr>
              <p:nvPr/>
            </p:nvSpPr>
            <p:spPr bwMode="auto">
              <a:xfrm>
                <a:off x="4612568" y="203474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115" name="Group 114">
            <a:extLst>
              <a:ext uri="{FF2B5EF4-FFF2-40B4-BE49-F238E27FC236}">
                <a16:creationId xmlns:a16="http://schemas.microsoft.com/office/drawing/2014/main" id="{981F17EB-8899-4396-803B-C748979188BD}"/>
              </a:ext>
            </a:extLst>
          </p:cNvPr>
          <p:cNvGrpSpPr/>
          <p:nvPr/>
        </p:nvGrpSpPr>
        <p:grpSpPr>
          <a:xfrm>
            <a:off x="4968240" y="3930848"/>
            <a:ext cx="2194560" cy="2317552"/>
            <a:chOff x="994551" y="3741891"/>
            <a:chExt cx="2373489" cy="2506509"/>
          </a:xfrm>
        </p:grpSpPr>
        <p:sp>
          <p:nvSpPr>
            <p:cNvPr id="116" name="Rectangle 115">
              <a:extLst>
                <a:ext uri="{FF2B5EF4-FFF2-40B4-BE49-F238E27FC236}">
                  <a16:creationId xmlns:a16="http://schemas.microsoft.com/office/drawing/2014/main" id="{3938BB60-11CD-4B97-932C-1C722502CF3A}"/>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A4F2B9B-B5CA-484E-A7AF-FC9B14A78AC9}"/>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30" name="Group 129">
            <a:extLst>
              <a:ext uri="{FF2B5EF4-FFF2-40B4-BE49-F238E27FC236}">
                <a16:creationId xmlns:a16="http://schemas.microsoft.com/office/drawing/2014/main" id="{9679BB36-0128-4F91-AF16-977629386CB3}"/>
              </a:ext>
            </a:extLst>
          </p:cNvPr>
          <p:cNvGrpSpPr/>
          <p:nvPr/>
        </p:nvGrpSpPr>
        <p:grpSpPr>
          <a:xfrm>
            <a:off x="7254240" y="2812422"/>
            <a:ext cx="2194560" cy="3420985"/>
            <a:chOff x="994551" y="2548492"/>
            <a:chExt cx="2373489" cy="3699908"/>
          </a:xfrm>
        </p:grpSpPr>
        <p:sp>
          <p:nvSpPr>
            <p:cNvPr id="140" name="Rectangle 139">
              <a:extLst>
                <a:ext uri="{FF2B5EF4-FFF2-40B4-BE49-F238E27FC236}">
                  <a16:creationId xmlns:a16="http://schemas.microsoft.com/office/drawing/2014/main" id="{02853116-B593-425A-A856-59BCC19915E5}"/>
                </a:ext>
              </a:extLst>
            </p:cNvPr>
            <p:cNvSpPr>
              <a:spLocks noChangeAspect="1"/>
            </p:cNvSpPr>
            <p:nvPr/>
          </p:nvSpPr>
          <p:spPr>
            <a:xfrm>
              <a:off x="994551" y="2548492"/>
              <a:ext cx="2373489" cy="3699908"/>
            </a:xfrm>
            <a:prstGeom prst="rect">
              <a:avLst/>
            </a:prstGeom>
            <a:solidFill>
              <a:srgbClr val="7A7A7A"/>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1BC1EA30-6908-4B9E-8F06-D5C2E28668F1}"/>
                </a:ext>
              </a:extLst>
            </p:cNvPr>
            <p:cNvGrpSpPr>
              <a:grpSpLocks noChangeAspect="1"/>
            </p:cNvGrpSpPr>
            <p:nvPr/>
          </p:nvGrpSpPr>
          <p:grpSpPr>
            <a:xfrm>
              <a:off x="1467847" y="2551176"/>
              <a:ext cx="1426895" cy="685800"/>
              <a:chOff x="3555768" y="1533423"/>
              <a:chExt cx="5760720" cy="2768744"/>
            </a:xfrm>
          </p:grpSpPr>
          <p:cxnSp>
            <p:nvCxnSpPr>
              <p:cNvPr id="143" name="Straight Connector 142">
                <a:extLst>
                  <a:ext uri="{FF2B5EF4-FFF2-40B4-BE49-F238E27FC236}">
                    <a16:creationId xmlns:a16="http://schemas.microsoft.com/office/drawing/2014/main" id="{44637EDB-D24E-48AA-A451-ECC791E7D952}"/>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A2D0EAD-926B-496D-A83E-7403150EB0E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710744A-F6AA-4286-9009-8F832AA328B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A8FC4E5-0CE3-489B-A2ED-E6E3AF6040C5}"/>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31" name="Group 130">
            <a:extLst>
              <a:ext uri="{FF2B5EF4-FFF2-40B4-BE49-F238E27FC236}">
                <a16:creationId xmlns:a16="http://schemas.microsoft.com/office/drawing/2014/main" id="{4FB67475-C321-4BCD-B854-37A7F3C0EA94}"/>
              </a:ext>
            </a:extLst>
          </p:cNvPr>
          <p:cNvGrpSpPr/>
          <p:nvPr/>
        </p:nvGrpSpPr>
        <p:grpSpPr>
          <a:xfrm>
            <a:off x="7759532" y="2206168"/>
            <a:ext cx="1183653" cy="1183652"/>
            <a:chOff x="4269175" y="1669369"/>
            <a:chExt cx="1280160" cy="1280160"/>
          </a:xfrm>
        </p:grpSpPr>
        <p:sp>
          <p:nvSpPr>
            <p:cNvPr id="135" name="Rectangle 134">
              <a:extLst>
                <a:ext uri="{FF2B5EF4-FFF2-40B4-BE49-F238E27FC236}">
                  <a16:creationId xmlns:a16="http://schemas.microsoft.com/office/drawing/2014/main" id="{2B07FAB9-388A-4645-A16B-4720163B0A22}"/>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20CF430C-3BE3-4058-BE4A-1F83FAEE82F3}"/>
                </a:ext>
              </a:extLst>
            </p:cNvPr>
            <p:cNvGrpSpPr/>
            <p:nvPr/>
          </p:nvGrpSpPr>
          <p:grpSpPr>
            <a:xfrm>
              <a:off x="4497775" y="1908410"/>
              <a:ext cx="822960" cy="822960"/>
              <a:chOff x="4497775" y="1908410"/>
              <a:chExt cx="822960" cy="822960"/>
            </a:xfrm>
          </p:grpSpPr>
          <p:sp>
            <p:nvSpPr>
              <p:cNvPr id="137" name="Rectangle 136">
                <a:extLst>
                  <a:ext uri="{FF2B5EF4-FFF2-40B4-BE49-F238E27FC236}">
                    <a16:creationId xmlns:a16="http://schemas.microsoft.com/office/drawing/2014/main" id="{45DEBD6A-C22A-4C92-A6CD-9DBDF299379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93C7970-7BD1-4548-8545-A353406D8D94}"/>
                  </a:ext>
                </a:extLst>
              </p:cNvPr>
              <p:cNvSpPr>
                <a:spLocks noChangeAspect="1"/>
              </p:cNvSpPr>
              <p:nvPr/>
            </p:nvSpPr>
            <p:spPr>
              <a:xfrm>
                <a:off x="4550497" y="1954131"/>
                <a:ext cx="731520" cy="73152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 Box 10">
                <a:extLst>
                  <a:ext uri="{FF2B5EF4-FFF2-40B4-BE49-F238E27FC236}">
                    <a16:creationId xmlns:a16="http://schemas.microsoft.com/office/drawing/2014/main" id="{779329B3-2E46-425A-8307-C1F8C0D9C9C8}"/>
                  </a:ext>
                </a:extLst>
              </p:cNvPr>
              <p:cNvSpPr txBox="1">
                <a:spLocks noChangeArrowheads="1"/>
              </p:cNvSpPr>
              <p:nvPr/>
            </p:nvSpPr>
            <p:spPr bwMode="auto">
              <a:xfrm>
                <a:off x="4606689"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132" name="Group 131">
            <a:extLst>
              <a:ext uri="{FF2B5EF4-FFF2-40B4-BE49-F238E27FC236}">
                <a16:creationId xmlns:a16="http://schemas.microsoft.com/office/drawing/2014/main" id="{59958C07-6E2B-4747-B3B0-0C70EBB1D117}"/>
              </a:ext>
            </a:extLst>
          </p:cNvPr>
          <p:cNvGrpSpPr/>
          <p:nvPr/>
        </p:nvGrpSpPr>
        <p:grpSpPr>
          <a:xfrm>
            <a:off x="7254240" y="3915855"/>
            <a:ext cx="2194560" cy="2317552"/>
            <a:chOff x="994551" y="3741891"/>
            <a:chExt cx="2373489" cy="2506509"/>
          </a:xfrm>
        </p:grpSpPr>
        <p:sp>
          <p:nvSpPr>
            <p:cNvPr id="133" name="Rectangle 132">
              <a:extLst>
                <a:ext uri="{FF2B5EF4-FFF2-40B4-BE49-F238E27FC236}">
                  <a16:creationId xmlns:a16="http://schemas.microsoft.com/office/drawing/2014/main" id="{9E80E3D1-9EEA-48C2-8712-91E0FB99168D}"/>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3EEB259-B85B-4E97-AC07-19893BC34D57}"/>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147" name="Group 146">
            <a:extLst>
              <a:ext uri="{FF2B5EF4-FFF2-40B4-BE49-F238E27FC236}">
                <a16:creationId xmlns:a16="http://schemas.microsoft.com/office/drawing/2014/main" id="{F3093EB6-EC37-4E6B-B7EC-4A3EB772BA43}"/>
              </a:ext>
            </a:extLst>
          </p:cNvPr>
          <p:cNvGrpSpPr/>
          <p:nvPr/>
        </p:nvGrpSpPr>
        <p:grpSpPr>
          <a:xfrm>
            <a:off x="9540240" y="2812422"/>
            <a:ext cx="2194560" cy="3420985"/>
            <a:chOff x="994551" y="2548492"/>
            <a:chExt cx="2373489" cy="3699908"/>
          </a:xfrm>
        </p:grpSpPr>
        <p:sp>
          <p:nvSpPr>
            <p:cNvPr id="157" name="Rectangle 156">
              <a:extLst>
                <a:ext uri="{FF2B5EF4-FFF2-40B4-BE49-F238E27FC236}">
                  <a16:creationId xmlns:a16="http://schemas.microsoft.com/office/drawing/2014/main" id="{4CEBA3FE-6269-4961-819E-2862F0AFC42B}"/>
                </a:ext>
              </a:extLst>
            </p:cNvPr>
            <p:cNvSpPr>
              <a:spLocks noChangeAspect="1"/>
            </p:cNvSpPr>
            <p:nvPr/>
          </p:nvSpPr>
          <p:spPr>
            <a:xfrm>
              <a:off x="994551" y="2548492"/>
              <a:ext cx="2373489" cy="3699908"/>
            </a:xfrm>
            <a:prstGeom prst="rect">
              <a:avLst/>
            </a:prstGeom>
            <a:solidFill>
              <a:srgbClr val="93939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B4C0929A-B998-4991-8349-8D421AE00490}"/>
                </a:ext>
              </a:extLst>
            </p:cNvPr>
            <p:cNvGrpSpPr>
              <a:grpSpLocks noChangeAspect="1"/>
            </p:cNvGrpSpPr>
            <p:nvPr/>
          </p:nvGrpSpPr>
          <p:grpSpPr>
            <a:xfrm>
              <a:off x="1467847" y="2551176"/>
              <a:ext cx="1426895" cy="685800"/>
              <a:chOff x="3555768" y="1533423"/>
              <a:chExt cx="5760720" cy="2768744"/>
            </a:xfrm>
          </p:grpSpPr>
          <p:cxnSp>
            <p:nvCxnSpPr>
              <p:cNvPr id="160" name="Straight Connector 159">
                <a:extLst>
                  <a:ext uri="{FF2B5EF4-FFF2-40B4-BE49-F238E27FC236}">
                    <a16:creationId xmlns:a16="http://schemas.microsoft.com/office/drawing/2014/main" id="{68889DF2-9519-4D80-8DEF-F3653D7A4846}"/>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2C6BF3A-FD10-4F54-BF04-6D2CE273E539}"/>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3078577-4097-4E8B-807A-35F3628F250E}"/>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00872136-9EDD-48A7-B175-9F312864FA60}"/>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148" name="Group 147">
            <a:extLst>
              <a:ext uri="{FF2B5EF4-FFF2-40B4-BE49-F238E27FC236}">
                <a16:creationId xmlns:a16="http://schemas.microsoft.com/office/drawing/2014/main" id="{187E0393-45EB-42A4-A499-CDFF6F50F7F0}"/>
              </a:ext>
            </a:extLst>
          </p:cNvPr>
          <p:cNvGrpSpPr/>
          <p:nvPr/>
        </p:nvGrpSpPr>
        <p:grpSpPr>
          <a:xfrm>
            <a:off x="10045532" y="2206168"/>
            <a:ext cx="1183653" cy="1183652"/>
            <a:chOff x="4269175" y="1669369"/>
            <a:chExt cx="1280160" cy="1280160"/>
          </a:xfrm>
        </p:grpSpPr>
        <p:sp>
          <p:nvSpPr>
            <p:cNvPr id="152" name="Rectangle 151">
              <a:extLst>
                <a:ext uri="{FF2B5EF4-FFF2-40B4-BE49-F238E27FC236}">
                  <a16:creationId xmlns:a16="http://schemas.microsoft.com/office/drawing/2014/main" id="{39ADC998-ED72-4A26-A454-19AF6BFE56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EA2918F0-BAE5-41E9-BBE6-8731E3959500}"/>
                </a:ext>
              </a:extLst>
            </p:cNvPr>
            <p:cNvGrpSpPr/>
            <p:nvPr/>
          </p:nvGrpSpPr>
          <p:grpSpPr>
            <a:xfrm>
              <a:off x="4497775" y="1908410"/>
              <a:ext cx="822960" cy="822960"/>
              <a:chOff x="4497775" y="1908410"/>
              <a:chExt cx="822960" cy="822960"/>
            </a:xfrm>
          </p:grpSpPr>
          <p:sp>
            <p:nvSpPr>
              <p:cNvPr id="154" name="Rectangle 153">
                <a:extLst>
                  <a:ext uri="{FF2B5EF4-FFF2-40B4-BE49-F238E27FC236}">
                    <a16:creationId xmlns:a16="http://schemas.microsoft.com/office/drawing/2014/main" id="{0BCA2A85-9C8E-40A7-8322-B9A4ABDF0FE8}"/>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F1CF364-43F1-4034-A4A9-F44184635DAE}"/>
                  </a:ext>
                </a:extLst>
              </p:cNvPr>
              <p:cNvSpPr>
                <a:spLocks noChangeAspect="1"/>
              </p:cNvSpPr>
              <p:nvPr/>
            </p:nvSpPr>
            <p:spPr>
              <a:xfrm>
                <a:off x="4550497" y="1954131"/>
                <a:ext cx="731520" cy="73152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 Box 10">
                <a:extLst>
                  <a:ext uri="{FF2B5EF4-FFF2-40B4-BE49-F238E27FC236}">
                    <a16:creationId xmlns:a16="http://schemas.microsoft.com/office/drawing/2014/main" id="{4B36D6AA-23E1-4868-9D6C-21E1EAF35BD3}"/>
                  </a:ext>
                </a:extLst>
              </p:cNvPr>
              <p:cNvSpPr txBox="1">
                <a:spLocks noChangeArrowheads="1"/>
              </p:cNvSpPr>
              <p:nvPr/>
            </p:nvSpPr>
            <p:spPr bwMode="auto">
              <a:xfrm>
                <a:off x="4612568" y="2012114"/>
                <a:ext cx="593372" cy="692268"/>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grpSp>
        <p:nvGrpSpPr>
          <p:cNvPr id="149" name="Group 148">
            <a:extLst>
              <a:ext uri="{FF2B5EF4-FFF2-40B4-BE49-F238E27FC236}">
                <a16:creationId xmlns:a16="http://schemas.microsoft.com/office/drawing/2014/main" id="{52C355F2-4D1E-46D3-9841-1218C3328431}"/>
              </a:ext>
            </a:extLst>
          </p:cNvPr>
          <p:cNvGrpSpPr/>
          <p:nvPr/>
        </p:nvGrpSpPr>
        <p:grpSpPr>
          <a:xfrm>
            <a:off x="9540240" y="3915855"/>
            <a:ext cx="2194560" cy="2317552"/>
            <a:chOff x="994551" y="3741891"/>
            <a:chExt cx="2373489" cy="2506509"/>
          </a:xfrm>
        </p:grpSpPr>
        <p:sp>
          <p:nvSpPr>
            <p:cNvPr id="150" name="Rectangle 149">
              <a:extLst>
                <a:ext uri="{FF2B5EF4-FFF2-40B4-BE49-F238E27FC236}">
                  <a16:creationId xmlns:a16="http://schemas.microsoft.com/office/drawing/2014/main" id="{1F98714E-FA5D-411C-B2BF-C549EC14CD35}"/>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9D724F26-E332-4F0F-BC49-62CE20507EA1}"/>
                </a:ext>
              </a:extLst>
            </p:cNvPr>
            <p:cNvSpPr txBox="1"/>
            <p:nvPr/>
          </p:nvSpPr>
          <p:spPr>
            <a:xfrm>
              <a:off x="1076221" y="3857044"/>
              <a:ext cx="2209799" cy="2274594"/>
            </a:xfrm>
            <a:prstGeom prst="rect">
              <a:avLst/>
            </a:prstGeom>
            <a:noFill/>
          </p:spPr>
          <p:txBody>
            <a:bodyPr wrap="square" rtlCol="0">
              <a:spAutoFit/>
            </a:bodyPr>
            <a:lstStyle/>
            <a:p>
              <a:pPr defTabSz="1219170">
                <a:spcBef>
                  <a:spcPct val="20000"/>
                </a:spcBef>
                <a:defRPr/>
              </a:pPr>
              <a:r>
                <a:rPr lang="en-US" sz="12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Tree>
    <p:extLst>
      <p:ext uri="{BB962C8B-B14F-4D97-AF65-F5344CB8AC3E}">
        <p14:creationId xmlns:p14="http://schemas.microsoft.com/office/powerpoint/2010/main" val="16872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ppt_x"/>
                                          </p:val>
                                        </p:tav>
                                        <p:tav tm="100000">
                                          <p:val>
                                            <p:strVal val="#ppt_x"/>
                                          </p:val>
                                        </p:tav>
                                      </p:tavLst>
                                    </p:anim>
                                    <p:anim calcmode="lin" valueType="num">
                                      <p:cBhvr additive="base">
                                        <p:cTn id="16" dur="10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1000" fill="hold"/>
                                        <p:tgtEl>
                                          <p:spTgt spid="113"/>
                                        </p:tgtEl>
                                        <p:attrNameLst>
                                          <p:attrName>ppt_x</p:attrName>
                                        </p:attrNameLst>
                                      </p:cBhvr>
                                      <p:tavLst>
                                        <p:tav tm="0">
                                          <p:val>
                                            <p:strVal val="#ppt_x"/>
                                          </p:val>
                                        </p:tav>
                                        <p:tav tm="100000">
                                          <p:val>
                                            <p:strVal val="#ppt_x"/>
                                          </p:val>
                                        </p:tav>
                                      </p:tavLst>
                                    </p:anim>
                                    <p:anim calcmode="lin" valueType="num">
                                      <p:cBhvr additive="base">
                                        <p:cTn id="20" dur="10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000" fill="hold"/>
                                        <p:tgtEl>
                                          <p:spTgt spid="147"/>
                                        </p:tgtEl>
                                        <p:attrNameLst>
                                          <p:attrName>ppt_x</p:attrName>
                                        </p:attrNameLst>
                                      </p:cBhvr>
                                      <p:tavLst>
                                        <p:tav tm="0">
                                          <p:val>
                                            <p:strVal val="#ppt_x"/>
                                          </p:val>
                                        </p:tav>
                                        <p:tav tm="100000">
                                          <p:val>
                                            <p:strVal val="#ppt_x"/>
                                          </p:val>
                                        </p:tav>
                                      </p:tavLst>
                                    </p:anim>
                                    <p:anim calcmode="lin" valueType="num">
                                      <p:cBhvr additive="base">
                                        <p:cTn id="28" dur="1000" fill="hold"/>
                                        <p:tgtEl>
                                          <p:spTgt spid="14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1000"/>
                                        <p:tgtEl>
                                          <p:spTgt spid="90"/>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1000"/>
                                        <p:tgtEl>
                                          <p:spTgt spid="98"/>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1" fill="hold"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up)">
                                      <p:cBhvr>
                                        <p:cTn id="58" dur="1000"/>
                                        <p:tgtEl>
                                          <p:spTgt spid="115"/>
                                        </p:tgtEl>
                                      </p:cBhvr>
                                    </p:animEffect>
                                  </p:childTnLst>
                                </p:cTn>
                              </p:par>
                            </p:childTnLst>
                          </p:cTn>
                        </p:par>
                        <p:par>
                          <p:cTn id="59" fill="hold">
                            <p:stCondLst>
                              <p:cond delay="9000"/>
                            </p:stCondLst>
                            <p:childTnLst>
                              <p:par>
                                <p:cTn id="60" presetID="47" presetClass="entr" presetSubtype="0"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anim calcmode="lin" valueType="num">
                                      <p:cBhvr>
                                        <p:cTn id="63" dur="1000" fill="hold"/>
                                        <p:tgtEl>
                                          <p:spTgt spid="131"/>
                                        </p:tgtEl>
                                        <p:attrNameLst>
                                          <p:attrName>ppt_x</p:attrName>
                                        </p:attrNameLst>
                                      </p:cBhvr>
                                      <p:tavLst>
                                        <p:tav tm="0">
                                          <p:val>
                                            <p:strVal val="#ppt_x"/>
                                          </p:val>
                                        </p:tav>
                                        <p:tav tm="100000">
                                          <p:val>
                                            <p:strVal val="#ppt_x"/>
                                          </p:val>
                                        </p:tav>
                                      </p:tavLst>
                                    </p:anim>
                                    <p:anim calcmode="lin" valueType="num">
                                      <p:cBhvr>
                                        <p:cTn id="64" dur="1000" fill="hold"/>
                                        <p:tgtEl>
                                          <p:spTgt spid="13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1" fill="hold"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1000"/>
                                        <p:tgtEl>
                                          <p:spTgt spid="13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1000"/>
                                        <p:tgtEl>
                                          <p:spTgt spid="148"/>
                                        </p:tgtEl>
                                      </p:cBhvr>
                                    </p:animEffect>
                                    <p:anim calcmode="lin" valueType="num">
                                      <p:cBhvr>
                                        <p:cTn id="73" dur="1000" fill="hold"/>
                                        <p:tgtEl>
                                          <p:spTgt spid="148"/>
                                        </p:tgtEl>
                                        <p:attrNameLst>
                                          <p:attrName>ppt_x</p:attrName>
                                        </p:attrNameLst>
                                      </p:cBhvr>
                                      <p:tavLst>
                                        <p:tav tm="0">
                                          <p:val>
                                            <p:strVal val="#ppt_x"/>
                                          </p:val>
                                        </p:tav>
                                        <p:tav tm="100000">
                                          <p:val>
                                            <p:strVal val="#ppt_x"/>
                                          </p:val>
                                        </p:tav>
                                      </p:tavLst>
                                    </p:anim>
                                    <p:anim calcmode="lin" valueType="num">
                                      <p:cBhvr>
                                        <p:cTn id="74" dur="1000" fill="hold"/>
                                        <p:tgtEl>
                                          <p:spTgt spid="148"/>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1"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wipe(up)">
                                      <p:cBhvr>
                                        <p:cTn id="7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17323-43C7-44B8-ACB3-468315845383}"/>
              </a:ext>
            </a:extLst>
          </p:cNvPr>
          <p:cNvSpPr/>
          <p:nvPr/>
        </p:nvSpPr>
        <p:spPr>
          <a:xfrm>
            <a:off x="0" y="2238392"/>
            <a:ext cx="12192000" cy="246141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20BB6016-FFAA-47F2-90BF-54BD66CDF98D}"/>
              </a:ext>
            </a:extLst>
          </p:cNvPr>
          <p:cNvSpPr/>
          <p:nvPr/>
        </p:nvSpPr>
        <p:spPr>
          <a:xfrm rot="10800000">
            <a:off x="2156460" y="4841057"/>
            <a:ext cx="304800" cy="304800"/>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0EADCE-3D51-418A-8208-ACE815D554D2}"/>
              </a:ext>
            </a:extLst>
          </p:cNvPr>
          <p:cNvSpPr>
            <a:spLocks noChangeAspect="1"/>
          </p:cNvSpPr>
          <p:nvPr/>
        </p:nvSpPr>
        <p:spPr>
          <a:xfrm>
            <a:off x="1394460" y="2667000"/>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B019D9-D3DD-4184-AE14-FDDCB783127F}"/>
              </a:ext>
            </a:extLst>
          </p:cNvPr>
          <p:cNvSpPr txBox="1"/>
          <p:nvPr/>
        </p:nvSpPr>
        <p:spPr>
          <a:xfrm>
            <a:off x="1409700" y="2258568"/>
            <a:ext cx="1828800" cy="307777"/>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p:txBody>
      </p:sp>
      <p:sp>
        <p:nvSpPr>
          <p:cNvPr id="10" name="TextBox 9">
            <a:extLst>
              <a:ext uri="{FF2B5EF4-FFF2-40B4-BE49-F238E27FC236}">
                <a16:creationId xmlns:a16="http://schemas.microsoft.com/office/drawing/2014/main" id="{B2748DC6-1488-4B93-B2C2-30D6F345D071}"/>
              </a:ext>
            </a:extLst>
          </p:cNvPr>
          <p:cNvSpPr txBox="1"/>
          <p:nvPr/>
        </p:nvSpPr>
        <p:spPr>
          <a:xfrm>
            <a:off x="120396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Isosceles Triangle 10">
            <a:extLst>
              <a:ext uri="{FF2B5EF4-FFF2-40B4-BE49-F238E27FC236}">
                <a16:creationId xmlns:a16="http://schemas.microsoft.com/office/drawing/2014/main" id="{08D0B90B-0F98-484D-81B4-A7CE7B574BA8}"/>
              </a:ext>
            </a:extLst>
          </p:cNvPr>
          <p:cNvSpPr/>
          <p:nvPr/>
        </p:nvSpPr>
        <p:spPr>
          <a:xfrm rot="10800000">
            <a:off x="4625340" y="4844521"/>
            <a:ext cx="304800" cy="304800"/>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140C28-4CA1-4747-8B2C-AAEC9A3D5B73}"/>
              </a:ext>
            </a:extLst>
          </p:cNvPr>
          <p:cNvSpPr>
            <a:spLocks noChangeAspect="1"/>
          </p:cNvSpPr>
          <p:nvPr/>
        </p:nvSpPr>
        <p:spPr>
          <a:xfrm>
            <a:off x="3863340" y="2670464"/>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67BD93-7D96-43AF-A3D4-5209E0E1E2BB}"/>
              </a:ext>
            </a:extLst>
          </p:cNvPr>
          <p:cNvSpPr txBox="1"/>
          <p:nvPr/>
        </p:nvSpPr>
        <p:spPr>
          <a:xfrm>
            <a:off x="3863340" y="2258568"/>
            <a:ext cx="1828800" cy="307777"/>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p:txBody>
      </p:sp>
      <p:sp>
        <p:nvSpPr>
          <p:cNvPr id="14" name="TextBox 13">
            <a:extLst>
              <a:ext uri="{FF2B5EF4-FFF2-40B4-BE49-F238E27FC236}">
                <a16:creationId xmlns:a16="http://schemas.microsoft.com/office/drawing/2014/main" id="{6E6E4BA7-8D34-4906-8302-839361665D66}"/>
              </a:ext>
            </a:extLst>
          </p:cNvPr>
          <p:cNvSpPr txBox="1"/>
          <p:nvPr/>
        </p:nvSpPr>
        <p:spPr>
          <a:xfrm>
            <a:off x="3672840" y="5290572"/>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5" name="Isosceles Triangle 14">
            <a:extLst>
              <a:ext uri="{FF2B5EF4-FFF2-40B4-BE49-F238E27FC236}">
                <a16:creationId xmlns:a16="http://schemas.microsoft.com/office/drawing/2014/main" id="{D09ED624-ECD0-4709-8591-F769BEEB9609}"/>
              </a:ext>
            </a:extLst>
          </p:cNvPr>
          <p:cNvSpPr/>
          <p:nvPr/>
        </p:nvSpPr>
        <p:spPr>
          <a:xfrm rot="10800000">
            <a:off x="7094220" y="4841057"/>
            <a:ext cx="304800" cy="304800"/>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4118EB-C5FC-4BEB-862C-F3AE8DB3A815}"/>
              </a:ext>
            </a:extLst>
          </p:cNvPr>
          <p:cNvSpPr>
            <a:spLocks noChangeAspect="1"/>
          </p:cNvSpPr>
          <p:nvPr/>
        </p:nvSpPr>
        <p:spPr>
          <a:xfrm>
            <a:off x="6332220" y="2667000"/>
            <a:ext cx="1828800" cy="18288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5199170-9812-4920-A6CB-DD4EFA13CFD2}"/>
              </a:ext>
            </a:extLst>
          </p:cNvPr>
          <p:cNvSpPr txBox="1"/>
          <p:nvPr/>
        </p:nvSpPr>
        <p:spPr>
          <a:xfrm>
            <a:off x="6332220" y="2258568"/>
            <a:ext cx="1828800" cy="307777"/>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p:txBody>
      </p:sp>
      <p:sp>
        <p:nvSpPr>
          <p:cNvPr id="18" name="TextBox 17">
            <a:extLst>
              <a:ext uri="{FF2B5EF4-FFF2-40B4-BE49-F238E27FC236}">
                <a16:creationId xmlns:a16="http://schemas.microsoft.com/office/drawing/2014/main" id="{1C7F6C13-7965-4005-BF10-9B13D95B31B8}"/>
              </a:ext>
            </a:extLst>
          </p:cNvPr>
          <p:cNvSpPr txBox="1"/>
          <p:nvPr/>
        </p:nvSpPr>
        <p:spPr>
          <a:xfrm>
            <a:off x="614172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2" name="Isosceles Triangle 21">
            <a:extLst>
              <a:ext uri="{FF2B5EF4-FFF2-40B4-BE49-F238E27FC236}">
                <a16:creationId xmlns:a16="http://schemas.microsoft.com/office/drawing/2014/main" id="{5AB94698-3CC3-4828-8545-9C90463A9C54}"/>
              </a:ext>
            </a:extLst>
          </p:cNvPr>
          <p:cNvSpPr/>
          <p:nvPr/>
        </p:nvSpPr>
        <p:spPr>
          <a:xfrm rot="10800000">
            <a:off x="9563100" y="4841057"/>
            <a:ext cx="304800" cy="304800"/>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EC1B29-CC03-4A6A-B66A-8F4B70F4B9DC}"/>
              </a:ext>
            </a:extLst>
          </p:cNvPr>
          <p:cNvSpPr>
            <a:spLocks noChangeAspect="1"/>
          </p:cNvSpPr>
          <p:nvPr/>
        </p:nvSpPr>
        <p:spPr>
          <a:xfrm>
            <a:off x="8801100" y="2667000"/>
            <a:ext cx="1828800" cy="18288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D4336B-DD65-41CD-84CB-BF898D873A6E}"/>
              </a:ext>
            </a:extLst>
          </p:cNvPr>
          <p:cNvSpPr txBox="1"/>
          <p:nvPr/>
        </p:nvSpPr>
        <p:spPr>
          <a:xfrm>
            <a:off x="8801100" y="2258568"/>
            <a:ext cx="1828800" cy="307777"/>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p:txBody>
      </p:sp>
      <p:sp>
        <p:nvSpPr>
          <p:cNvPr id="25" name="TextBox 24">
            <a:extLst>
              <a:ext uri="{FF2B5EF4-FFF2-40B4-BE49-F238E27FC236}">
                <a16:creationId xmlns:a16="http://schemas.microsoft.com/office/drawing/2014/main" id="{D2BB1314-0AD1-48AA-B441-04783089078B}"/>
              </a:ext>
            </a:extLst>
          </p:cNvPr>
          <p:cNvSpPr txBox="1"/>
          <p:nvPr/>
        </p:nvSpPr>
        <p:spPr>
          <a:xfrm>
            <a:off x="8610600" y="5287108"/>
            <a:ext cx="2209800" cy="133882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6" name="TextBox 25">
            <a:extLst>
              <a:ext uri="{FF2B5EF4-FFF2-40B4-BE49-F238E27FC236}">
                <a16:creationId xmlns:a16="http://schemas.microsoft.com/office/drawing/2014/main" id="{EC59FEB2-83AB-4B88-9551-78828090DDE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62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500"/>
                            </p:stCondLst>
                            <p:childTnLst>
                              <p:par>
                                <p:cTn id="26" presetID="4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9500"/>
                            </p:stCondLst>
                            <p:childTnLst>
                              <p:par>
                                <p:cTn id="74" presetID="47"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7"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1"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fltVal val="0"/>
                                          </p:val>
                                        </p:tav>
                                        <p:tav tm="100000">
                                          <p:val>
                                            <p:strVal val="#ppt_w"/>
                                          </p:val>
                                        </p:tav>
                                      </p:tavLst>
                                    </p:anim>
                                    <p:anim calcmode="lin" valueType="num">
                                      <p:cBhvr>
                                        <p:cTn id="94" dur="1000" fill="hold"/>
                                        <p:tgtEl>
                                          <p:spTgt spid="23"/>
                                        </p:tgtEl>
                                        <p:attrNameLst>
                                          <p:attrName>ppt_h</p:attrName>
                                        </p:attrNameLst>
                                      </p:cBhvr>
                                      <p:tavLst>
                                        <p:tav tm="0">
                                          <p:val>
                                            <p:fltVal val="0"/>
                                          </p:val>
                                        </p:tav>
                                        <p:tav tm="100000">
                                          <p:val>
                                            <p:strVal val="#ppt_h"/>
                                          </p:val>
                                        </p:tav>
                                      </p:tavLst>
                                    </p:anim>
                                    <p:anim calcmode="lin" valueType="num">
                                      <p:cBhvr>
                                        <p:cTn id="95" dur="1000" fill="hold"/>
                                        <p:tgtEl>
                                          <p:spTgt spid="23"/>
                                        </p:tgtEl>
                                        <p:attrNameLst>
                                          <p:attrName>style.rotation</p:attrName>
                                        </p:attrNameLst>
                                      </p:cBhvr>
                                      <p:tavLst>
                                        <p:tav tm="0">
                                          <p:val>
                                            <p:fltVal val="90"/>
                                          </p:val>
                                        </p:tav>
                                        <p:tav tm="100000">
                                          <p:val>
                                            <p:fltVal val="0"/>
                                          </p:val>
                                        </p:tav>
                                      </p:tavLst>
                                    </p:anim>
                                    <p:animEffect transition="in" filter="fade">
                                      <p:cBhvr>
                                        <p:cTn id="96" dur="1000"/>
                                        <p:tgtEl>
                                          <p:spTgt spid="23"/>
                                        </p:tgtEl>
                                      </p:cBhvr>
                                    </p:animEffect>
                                  </p:childTnLst>
                                </p:cTn>
                              </p:par>
                            </p:childTnLst>
                          </p:cTn>
                        </p:par>
                        <p:par>
                          <p:cTn id="97" fill="hold">
                            <p:stCondLst>
                              <p:cond delay="12500"/>
                            </p:stCondLst>
                            <p:childTnLst>
                              <p:par>
                                <p:cTn id="98" presetID="47"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animBg="1"/>
      <p:bldP spid="12" grpId="0" animBg="1"/>
      <p:bldP spid="13" grpId="0"/>
      <p:bldP spid="14" grpId="0"/>
      <p:bldP spid="15" grpId="0" animBg="1"/>
      <p:bldP spid="16" grpId="0" animBg="1"/>
      <p:bldP spid="17" grpId="0"/>
      <p:bldP spid="18" grpId="0"/>
      <p:bldP spid="22" grpId="0" animBg="1"/>
      <p:bldP spid="23" grpId="0" animBg="1"/>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E77D19A-A4D4-4F0C-B9CD-197491E5699F}"/>
              </a:ext>
            </a:extLst>
          </p:cNvPr>
          <p:cNvSpPr>
            <a:spLocks noChangeAspect="1"/>
          </p:cNvSpPr>
          <p:nvPr/>
        </p:nvSpPr>
        <p:spPr bwMode="auto">
          <a:xfrm rot="9620589">
            <a:off x="4520074" y="3145536"/>
            <a:ext cx="4389120" cy="39686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4539854"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026247"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3559157"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3614021"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225846" y="2898648"/>
            <a:ext cx="1282862" cy="128016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5488541" y="1975104"/>
            <a:ext cx="1145411" cy="1143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3851765" y="2743200"/>
            <a:ext cx="989635" cy="987552"/>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3488986" y="4270248"/>
            <a:ext cx="822960" cy="821228"/>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7505316"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5701857"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3980468"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3626147"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4796373"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887605" y="2768137"/>
            <a:ext cx="3266661" cy="138499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9253307" y="4831155"/>
            <a:ext cx="2971015" cy="158504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608379" y="5167938"/>
            <a:ext cx="3265935" cy="138499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367048" y="2680182"/>
            <a:ext cx="2885201" cy="164592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1" name="Oval 20">
            <a:extLst>
              <a:ext uri="{FF2B5EF4-FFF2-40B4-BE49-F238E27FC236}">
                <a16:creationId xmlns:a16="http://schemas.microsoft.com/office/drawing/2014/main" id="{4DF6CD44-4408-4E6D-B3DC-32F5E8B8D38B}"/>
              </a:ext>
            </a:extLst>
          </p:cNvPr>
          <p:cNvSpPr>
            <a:spLocks noChangeAspect="1"/>
          </p:cNvSpPr>
          <p:nvPr/>
        </p:nvSpPr>
        <p:spPr>
          <a:xfrm>
            <a:off x="7582802" y="4994547"/>
            <a:ext cx="1466128" cy="146304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588AE034-765F-4768-932D-CB4FFB321322}"/>
              </a:ext>
            </a:extLst>
          </p:cNvPr>
          <p:cNvSpPr txBox="1">
            <a:spLocks noChangeArrowheads="1"/>
          </p:cNvSpPr>
          <p:nvPr/>
        </p:nvSpPr>
        <p:spPr bwMode="auto">
          <a:xfrm>
            <a:off x="7956478" y="5247616"/>
            <a:ext cx="718777"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23" name="TextBox 22">
            <a:extLst>
              <a:ext uri="{FF2B5EF4-FFF2-40B4-BE49-F238E27FC236}">
                <a16:creationId xmlns:a16="http://schemas.microsoft.com/office/drawing/2014/main" id="{40844EC5-F122-4CDA-B7DB-CAF6FB2C0DFA}"/>
              </a:ext>
            </a:extLst>
          </p:cNvPr>
          <p:cNvSpPr txBox="1"/>
          <p:nvPr/>
        </p:nvSpPr>
        <p:spPr>
          <a:xfrm>
            <a:off x="6866434" y="1369867"/>
            <a:ext cx="4773746" cy="98488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04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250" fill="hold"/>
                                        <p:tgtEl>
                                          <p:spTgt spid="20"/>
                                        </p:tgtEl>
                                        <p:attrNameLst>
                                          <p:attrName>ppt_w</p:attrName>
                                        </p:attrNameLst>
                                      </p:cBhvr>
                                      <p:tavLst>
                                        <p:tav tm="0">
                                          <p:val>
                                            <p:fltVal val="0"/>
                                          </p:val>
                                        </p:tav>
                                        <p:tav tm="100000">
                                          <p:val>
                                            <p:strVal val="#ppt_w"/>
                                          </p:val>
                                        </p:tav>
                                      </p:tavLst>
                                    </p:anim>
                                    <p:anim calcmode="lin" valueType="num">
                                      <p:cBhvr>
                                        <p:cTn id="18" dur="1250" fill="hold"/>
                                        <p:tgtEl>
                                          <p:spTgt spid="20"/>
                                        </p:tgtEl>
                                        <p:attrNameLst>
                                          <p:attrName>ppt_h</p:attrName>
                                        </p:attrNameLst>
                                      </p:cBhvr>
                                      <p:tavLst>
                                        <p:tav tm="0">
                                          <p:val>
                                            <p:fltVal val="0"/>
                                          </p:val>
                                        </p:tav>
                                        <p:tav tm="100000">
                                          <p:val>
                                            <p:strVal val="#ppt_h"/>
                                          </p:val>
                                        </p:tav>
                                      </p:tavLst>
                                    </p:anim>
                                    <p:anim calcmode="lin" valueType="num">
                                      <p:cBhvr>
                                        <p:cTn id="19" dur="1250" fill="hold"/>
                                        <p:tgtEl>
                                          <p:spTgt spid="20"/>
                                        </p:tgtEl>
                                        <p:attrNameLst>
                                          <p:attrName>style.rotation</p:attrName>
                                        </p:attrNameLst>
                                      </p:cBhvr>
                                      <p:tavLst>
                                        <p:tav tm="0">
                                          <p:val>
                                            <p:fltVal val="90"/>
                                          </p:val>
                                        </p:tav>
                                        <p:tav tm="100000">
                                          <p:val>
                                            <p:fltVal val="0"/>
                                          </p:val>
                                        </p:tav>
                                      </p:tavLst>
                                    </p:anim>
                                    <p:animEffect transition="in" filter="fade">
                                      <p:cBhvr>
                                        <p:cTn id="20" dur="125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250" fill="hold"/>
                                        <p:tgtEl>
                                          <p:spTgt spid="21"/>
                                        </p:tgtEl>
                                        <p:attrNameLst>
                                          <p:attrName>ppt_w</p:attrName>
                                        </p:attrNameLst>
                                      </p:cBhvr>
                                      <p:tavLst>
                                        <p:tav tm="0">
                                          <p:val>
                                            <p:fltVal val="0"/>
                                          </p:val>
                                        </p:tav>
                                        <p:tav tm="100000">
                                          <p:val>
                                            <p:strVal val="#ppt_w"/>
                                          </p:val>
                                        </p:tav>
                                      </p:tavLst>
                                    </p:anim>
                                    <p:anim calcmode="lin" valueType="num">
                                      <p:cBhvr>
                                        <p:cTn id="24" dur="1250" fill="hold"/>
                                        <p:tgtEl>
                                          <p:spTgt spid="21"/>
                                        </p:tgtEl>
                                        <p:attrNameLst>
                                          <p:attrName>ppt_h</p:attrName>
                                        </p:attrNameLst>
                                      </p:cBhvr>
                                      <p:tavLst>
                                        <p:tav tm="0">
                                          <p:val>
                                            <p:fltVal val="0"/>
                                          </p:val>
                                        </p:tav>
                                        <p:tav tm="100000">
                                          <p:val>
                                            <p:strVal val="#ppt_h"/>
                                          </p:val>
                                        </p:tav>
                                      </p:tavLst>
                                    </p:anim>
                                    <p:anim calcmode="lin" valueType="num">
                                      <p:cBhvr>
                                        <p:cTn id="25" dur="1250" fill="hold"/>
                                        <p:tgtEl>
                                          <p:spTgt spid="21"/>
                                        </p:tgtEl>
                                        <p:attrNameLst>
                                          <p:attrName>style.rotation</p:attrName>
                                        </p:attrNameLst>
                                      </p:cBhvr>
                                      <p:tavLst>
                                        <p:tav tm="0">
                                          <p:val>
                                            <p:fltVal val="90"/>
                                          </p:val>
                                        </p:tav>
                                        <p:tav tm="100000">
                                          <p:val>
                                            <p:fltVal val="0"/>
                                          </p:val>
                                        </p:tav>
                                      </p:tavLst>
                                    </p:anim>
                                    <p:animEffect transition="in" filter="fade">
                                      <p:cBhvr>
                                        <p:cTn id="26" dur="125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250" fill="hold"/>
                                        <p:tgtEl>
                                          <p:spTgt spid="22"/>
                                        </p:tgtEl>
                                        <p:attrNameLst>
                                          <p:attrName>ppt_w</p:attrName>
                                        </p:attrNameLst>
                                      </p:cBhvr>
                                      <p:tavLst>
                                        <p:tav tm="0">
                                          <p:val>
                                            <p:fltVal val="0"/>
                                          </p:val>
                                        </p:tav>
                                        <p:tav tm="100000">
                                          <p:val>
                                            <p:strVal val="#ppt_w"/>
                                          </p:val>
                                        </p:tav>
                                      </p:tavLst>
                                    </p:anim>
                                    <p:anim calcmode="lin" valueType="num">
                                      <p:cBhvr>
                                        <p:cTn id="30" dur="1250" fill="hold"/>
                                        <p:tgtEl>
                                          <p:spTgt spid="22"/>
                                        </p:tgtEl>
                                        <p:attrNameLst>
                                          <p:attrName>ppt_h</p:attrName>
                                        </p:attrNameLst>
                                      </p:cBhvr>
                                      <p:tavLst>
                                        <p:tav tm="0">
                                          <p:val>
                                            <p:fltVal val="0"/>
                                          </p:val>
                                        </p:tav>
                                        <p:tav tm="100000">
                                          <p:val>
                                            <p:strVal val="#ppt_h"/>
                                          </p:val>
                                        </p:tav>
                                      </p:tavLst>
                                    </p:anim>
                                    <p:anim calcmode="lin" valueType="num">
                                      <p:cBhvr>
                                        <p:cTn id="31" dur="1250" fill="hold"/>
                                        <p:tgtEl>
                                          <p:spTgt spid="22"/>
                                        </p:tgtEl>
                                        <p:attrNameLst>
                                          <p:attrName>style.rotation</p:attrName>
                                        </p:attrNameLst>
                                      </p:cBhvr>
                                      <p:tavLst>
                                        <p:tav tm="0">
                                          <p:val>
                                            <p:fltVal val="90"/>
                                          </p:val>
                                        </p:tav>
                                        <p:tav tm="100000">
                                          <p:val>
                                            <p:fltVal val="0"/>
                                          </p:val>
                                        </p:tav>
                                      </p:tavLst>
                                    </p:anim>
                                    <p:animEffect transition="in" filter="fade">
                                      <p:cBhvr>
                                        <p:cTn id="32" dur="1250"/>
                                        <p:tgtEl>
                                          <p:spTgt spid="22"/>
                                        </p:tgtEl>
                                      </p:cBhvr>
                                    </p:animEffect>
                                  </p:childTnLst>
                                </p:cTn>
                              </p:par>
                            </p:childTnLst>
                          </p:cTn>
                        </p:par>
                        <p:par>
                          <p:cTn id="33" fill="hold">
                            <p:stCondLst>
                              <p:cond delay="275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250" fill="hold"/>
                                        <p:tgtEl>
                                          <p:spTgt spid="2"/>
                                        </p:tgtEl>
                                        <p:attrNameLst>
                                          <p:attrName>ppt_w</p:attrName>
                                        </p:attrNameLst>
                                      </p:cBhvr>
                                      <p:tavLst>
                                        <p:tav tm="0">
                                          <p:val>
                                            <p:fltVal val="0"/>
                                          </p:val>
                                        </p:tav>
                                        <p:tav tm="100000">
                                          <p:val>
                                            <p:strVal val="#ppt_w"/>
                                          </p:val>
                                        </p:tav>
                                      </p:tavLst>
                                    </p:anim>
                                    <p:anim calcmode="lin" valueType="num">
                                      <p:cBhvr>
                                        <p:cTn id="43" dur="1250" fill="hold"/>
                                        <p:tgtEl>
                                          <p:spTgt spid="2"/>
                                        </p:tgtEl>
                                        <p:attrNameLst>
                                          <p:attrName>ppt_h</p:attrName>
                                        </p:attrNameLst>
                                      </p:cBhvr>
                                      <p:tavLst>
                                        <p:tav tm="0">
                                          <p:val>
                                            <p:fltVal val="0"/>
                                          </p:val>
                                        </p:tav>
                                        <p:tav tm="100000">
                                          <p:val>
                                            <p:strVal val="#ppt_h"/>
                                          </p:val>
                                        </p:tav>
                                      </p:tavLst>
                                    </p:anim>
                                    <p:anim calcmode="lin" valueType="num">
                                      <p:cBhvr>
                                        <p:cTn id="44" dur="1250" fill="hold"/>
                                        <p:tgtEl>
                                          <p:spTgt spid="2"/>
                                        </p:tgtEl>
                                        <p:attrNameLst>
                                          <p:attrName>style.rotation</p:attrName>
                                        </p:attrNameLst>
                                      </p:cBhvr>
                                      <p:tavLst>
                                        <p:tav tm="0">
                                          <p:val>
                                            <p:fltVal val="90"/>
                                          </p:val>
                                        </p:tav>
                                        <p:tav tm="100000">
                                          <p:val>
                                            <p:fltVal val="0"/>
                                          </p:val>
                                        </p:tav>
                                      </p:tavLst>
                                    </p:anim>
                                    <p:animEffect transition="in" filter="fade">
                                      <p:cBhvr>
                                        <p:cTn id="45" dur="1250"/>
                                        <p:tgtEl>
                                          <p:spTgt spid="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250" fill="hold"/>
                                        <p:tgtEl>
                                          <p:spTgt spid="6"/>
                                        </p:tgtEl>
                                        <p:attrNameLst>
                                          <p:attrName>ppt_w</p:attrName>
                                        </p:attrNameLst>
                                      </p:cBhvr>
                                      <p:tavLst>
                                        <p:tav tm="0">
                                          <p:val>
                                            <p:fltVal val="0"/>
                                          </p:val>
                                        </p:tav>
                                        <p:tav tm="100000">
                                          <p:val>
                                            <p:strVal val="#ppt_w"/>
                                          </p:val>
                                        </p:tav>
                                      </p:tavLst>
                                    </p:anim>
                                    <p:anim calcmode="lin" valueType="num">
                                      <p:cBhvr>
                                        <p:cTn id="49" dur="1250" fill="hold"/>
                                        <p:tgtEl>
                                          <p:spTgt spid="6"/>
                                        </p:tgtEl>
                                        <p:attrNameLst>
                                          <p:attrName>ppt_h</p:attrName>
                                        </p:attrNameLst>
                                      </p:cBhvr>
                                      <p:tavLst>
                                        <p:tav tm="0">
                                          <p:val>
                                            <p:fltVal val="0"/>
                                          </p:val>
                                        </p:tav>
                                        <p:tav tm="100000">
                                          <p:val>
                                            <p:strVal val="#ppt_h"/>
                                          </p:val>
                                        </p:tav>
                                      </p:tavLst>
                                    </p:anim>
                                    <p:anim calcmode="lin" valueType="num">
                                      <p:cBhvr>
                                        <p:cTn id="50" dur="1250" fill="hold"/>
                                        <p:tgtEl>
                                          <p:spTgt spid="6"/>
                                        </p:tgtEl>
                                        <p:attrNameLst>
                                          <p:attrName>style.rotation</p:attrName>
                                        </p:attrNameLst>
                                      </p:cBhvr>
                                      <p:tavLst>
                                        <p:tav tm="0">
                                          <p:val>
                                            <p:fltVal val="90"/>
                                          </p:val>
                                        </p:tav>
                                        <p:tav tm="100000">
                                          <p:val>
                                            <p:fltVal val="0"/>
                                          </p:val>
                                        </p:tav>
                                      </p:tavLst>
                                    </p:anim>
                                    <p:animEffect transition="in" filter="fade">
                                      <p:cBhvr>
                                        <p:cTn id="51" dur="1250"/>
                                        <p:tgtEl>
                                          <p:spTgt spid="6"/>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250" fill="hold"/>
                                        <p:tgtEl>
                                          <p:spTgt spid="10"/>
                                        </p:tgtEl>
                                        <p:attrNameLst>
                                          <p:attrName>ppt_w</p:attrName>
                                        </p:attrNameLst>
                                      </p:cBhvr>
                                      <p:tavLst>
                                        <p:tav tm="0">
                                          <p:val>
                                            <p:fltVal val="0"/>
                                          </p:val>
                                        </p:tav>
                                        <p:tav tm="100000">
                                          <p:val>
                                            <p:strVal val="#ppt_w"/>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style.rotation</p:attrName>
                                        </p:attrNameLst>
                                      </p:cBhvr>
                                      <p:tavLst>
                                        <p:tav tm="0">
                                          <p:val>
                                            <p:fltVal val="90"/>
                                          </p:val>
                                        </p:tav>
                                        <p:tav tm="100000">
                                          <p:val>
                                            <p:fltVal val="0"/>
                                          </p:val>
                                        </p:tav>
                                      </p:tavLst>
                                    </p:anim>
                                    <p:animEffect transition="in" filter="fade">
                                      <p:cBhvr>
                                        <p:cTn id="57" dur="1250"/>
                                        <p:tgtEl>
                                          <p:spTgt spid="10"/>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250" fill="hold"/>
                                        <p:tgtEl>
                                          <p:spTgt spid="3"/>
                                        </p:tgtEl>
                                        <p:attrNameLst>
                                          <p:attrName>ppt_w</p:attrName>
                                        </p:attrNameLst>
                                      </p:cBhvr>
                                      <p:tavLst>
                                        <p:tav tm="0">
                                          <p:val>
                                            <p:fltVal val="0"/>
                                          </p:val>
                                        </p:tav>
                                        <p:tav tm="100000">
                                          <p:val>
                                            <p:strVal val="#ppt_w"/>
                                          </p:val>
                                        </p:tav>
                                      </p:tavLst>
                                    </p:anim>
                                    <p:anim calcmode="lin" valueType="num">
                                      <p:cBhvr>
                                        <p:cTn id="68" dur="1250" fill="hold"/>
                                        <p:tgtEl>
                                          <p:spTgt spid="3"/>
                                        </p:tgtEl>
                                        <p:attrNameLst>
                                          <p:attrName>ppt_h</p:attrName>
                                        </p:attrNameLst>
                                      </p:cBhvr>
                                      <p:tavLst>
                                        <p:tav tm="0">
                                          <p:val>
                                            <p:fltVal val="0"/>
                                          </p:val>
                                        </p:tav>
                                        <p:tav tm="100000">
                                          <p:val>
                                            <p:strVal val="#ppt_h"/>
                                          </p:val>
                                        </p:tav>
                                      </p:tavLst>
                                    </p:anim>
                                    <p:anim calcmode="lin" valueType="num">
                                      <p:cBhvr>
                                        <p:cTn id="69" dur="1250" fill="hold"/>
                                        <p:tgtEl>
                                          <p:spTgt spid="3"/>
                                        </p:tgtEl>
                                        <p:attrNameLst>
                                          <p:attrName>style.rotation</p:attrName>
                                        </p:attrNameLst>
                                      </p:cBhvr>
                                      <p:tavLst>
                                        <p:tav tm="0">
                                          <p:val>
                                            <p:fltVal val="90"/>
                                          </p:val>
                                        </p:tav>
                                        <p:tav tm="100000">
                                          <p:val>
                                            <p:fltVal val="0"/>
                                          </p:val>
                                        </p:tav>
                                      </p:tavLst>
                                    </p:anim>
                                    <p:animEffect transition="in" filter="fade">
                                      <p:cBhvr>
                                        <p:cTn id="70" dur="1250"/>
                                        <p:tgtEl>
                                          <p:spTgt spid="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1250" fill="hold"/>
                                        <p:tgtEl>
                                          <p:spTgt spid="7"/>
                                        </p:tgtEl>
                                        <p:attrNameLst>
                                          <p:attrName>ppt_w</p:attrName>
                                        </p:attrNameLst>
                                      </p:cBhvr>
                                      <p:tavLst>
                                        <p:tav tm="0">
                                          <p:val>
                                            <p:fltVal val="0"/>
                                          </p:val>
                                        </p:tav>
                                        <p:tav tm="100000">
                                          <p:val>
                                            <p:strVal val="#ppt_w"/>
                                          </p:val>
                                        </p:tav>
                                      </p:tavLst>
                                    </p:anim>
                                    <p:anim calcmode="lin" valueType="num">
                                      <p:cBhvr>
                                        <p:cTn id="74" dur="1250" fill="hold"/>
                                        <p:tgtEl>
                                          <p:spTgt spid="7"/>
                                        </p:tgtEl>
                                        <p:attrNameLst>
                                          <p:attrName>ppt_h</p:attrName>
                                        </p:attrNameLst>
                                      </p:cBhvr>
                                      <p:tavLst>
                                        <p:tav tm="0">
                                          <p:val>
                                            <p:fltVal val="0"/>
                                          </p:val>
                                        </p:tav>
                                        <p:tav tm="100000">
                                          <p:val>
                                            <p:strVal val="#ppt_h"/>
                                          </p:val>
                                        </p:tav>
                                      </p:tavLst>
                                    </p:anim>
                                    <p:anim calcmode="lin" valueType="num">
                                      <p:cBhvr>
                                        <p:cTn id="75" dur="1250" fill="hold"/>
                                        <p:tgtEl>
                                          <p:spTgt spid="7"/>
                                        </p:tgtEl>
                                        <p:attrNameLst>
                                          <p:attrName>style.rotation</p:attrName>
                                        </p:attrNameLst>
                                      </p:cBhvr>
                                      <p:tavLst>
                                        <p:tav tm="0">
                                          <p:val>
                                            <p:fltVal val="90"/>
                                          </p:val>
                                        </p:tav>
                                        <p:tav tm="100000">
                                          <p:val>
                                            <p:fltVal val="0"/>
                                          </p:val>
                                        </p:tav>
                                      </p:tavLst>
                                    </p:anim>
                                    <p:animEffect transition="in" filter="fade">
                                      <p:cBhvr>
                                        <p:cTn id="76" dur="1250"/>
                                        <p:tgtEl>
                                          <p:spTgt spid="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250" fill="hold"/>
                                        <p:tgtEl>
                                          <p:spTgt spid="11"/>
                                        </p:tgtEl>
                                        <p:attrNameLst>
                                          <p:attrName>ppt_w</p:attrName>
                                        </p:attrNameLst>
                                      </p:cBhvr>
                                      <p:tavLst>
                                        <p:tav tm="0">
                                          <p:val>
                                            <p:fltVal val="0"/>
                                          </p:val>
                                        </p:tav>
                                        <p:tav tm="100000">
                                          <p:val>
                                            <p:strVal val="#ppt_w"/>
                                          </p:val>
                                        </p:tav>
                                      </p:tavLst>
                                    </p:anim>
                                    <p:anim calcmode="lin" valueType="num">
                                      <p:cBhvr>
                                        <p:cTn id="80" dur="1250" fill="hold"/>
                                        <p:tgtEl>
                                          <p:spTgt spid="11"/>
                                        </p:tgtEl>
                                        <p:attrNameLst>
                                          <p:attrName>ppt_h</p:attrName>
                                        </p:attrNameLst>
                                      </p:cBhvr>
                                      <p:tavLst>
                                        <p:tav tm="0">
                                          <p:val>
                                            <p:fltVal val="0"/>
                                          </p:val>
                                        </p:tav>
                                        <p:tav tm="100000">
                                          <p:val>
                                            <p:strVal val="#ppt_h"/>
                                          </p:val>
                                        </p:tav>
                                      </p:tavLst>
                                    </p:anim>
                                    <p:anim calcmode="lin" valueType="num">
                                      <p:cBhvr>
                                        <p:cTn id="81" dur="1250" fill="hold"/>
                                        <p:tgtEl>
                                          <p:spTgt spid="11"/>
                                        </p:tgtEl>
                                        <p:attrNameLst>
                                          <p:attrName>style.rotation</p:attrName>
                                        </p:attrNameLst>
                                      </p:cBhvr>
                                      <p:tavLst>
                                        <p:tav tm="0">
                                          <p:val>
                                            <p:fltVal val="90"/>
                                          </p:val>
                                        </p:tav>
                                        <p:tav tm="100000">
                                          <p:val>
                                            <p:fltVal val="0"/>
                                          </p:val>
                                        </p:tav>
                                      </p:tavLst>
                                    </p:anim>
                                    <p:animEffect transition="in" filter="fade">
                                      <p:cBhvr>
                                        <p:cTn id="82" dur="1250"/>
                                        <p:tgtEl>
                                          <p:spTgt spid="11"/>
                                        </p:tgtEl>
                                      </p:cBhvr>
                                    </p:animEffect>
                                  </p:childTnLst>
                                </p:cTn>
                              </p:par>
                            </p:childTnLst>
                          </p:cTn>
                        </p:par>
                        <p:par>
                          <p:cTn id="83" fill="hold">
                            <p:stCondLst>
                              <p:cond delay="7250"/>
                            </p:stCondLst>
                            <p:childTnLst>
                              <p:par>
                                <p:cTn id="84" presetID="47"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p:cTn id="92" dur="1250" fill="hold"/>
                                        <p:tgtEl>
                                          <p:spTgt spid="4"/>
                                        </p:tgtEl>
                                        <p:attrNameLst>
                                          <p:attrName>ppt_w</p:attrName>
                                        </p:attrNameLst>
                                      </p:cBhvr>
                                      <p:tavLst>
                                        <p:tav tm="0">
                                          <p:val>
                                            <p:fltVal val="0"/>
                                          </p:val>
                                        </p:tav>
                                        <p:tav tm="100000">
                                          <p:val>
                                            <p:strVal val="#ppt_w"/>
                                          </p:val>
                                        </p:tav>
                                      </p:tavLst>
                                    </p:anim>
                                    <p:anim calcmode="lin" valueType="num">
                                      <p:cBhvr>
                                        <p:cTn id="93" dur="1250" fill="hold"/>
                                        <p:tgtEl>
                                          <p:spTgt spid="4"/>
                                        </p:tgtEl>
                                        <p:attrNameLst>
                                          <p:attrName>ppt_h</p:attrName>
                                        </p:attrNameLst>
                                      </p:cBhvr>
                                      <p:tavLst>
                                        <p:tav tm="0">
                                          <p:val>
                                            <p:fltVal val="0"/>
                                          </p:val>
                                        </p:tav>
                                        <p:tav tm="100000">
                                          <p:val>
                                            <p:strVal val="#ppt_h"/>
                                          </p:val>
                                        </p:tav>
                                      </p:tavLst>
                                    </p:anim>
                                    <p:anim calcmode="lin" valueType="num">
                                      <p:cBhvr>
                                        <p:cTn id="94" dur="1250" fill="hold"/>
                                        <p:tgtEl>
                                          <p:spTgt spid="4"/>
                                        </p:tgtEl>
                                        <p:attrNameLst>
                                          <p:attrName>style.rotation</p:attrName>
                                        </p:attrNameLst>
                                      </p:cBhvr>
                                      <p:tavLst>
                                        <p:tav tm="0">
                                          <p:val>
                                            <p:fltVal val="90"/>
                                          </p:val>
                                        </p:tav>
                                        <p:tav tm="100000">
                                          <p:val>
                                            <p:fltVal val="0"/>
                                          </p:val>
                                        </p:tav>
                                      </p:tavLst>
                                    </p:anim>
                                    <p:animEffect transition="in" filter="fade">
                                      <p:cBhvr>
                                        <p:cTn id="95" dur="1250"/>
                                        <p:tgtEl>
                                          <p:spTgt spid="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1250" fill="hold"/>
                                        <p:tgtEl>
                                          <p:spTgt spid="8"/>
                                        </p:tgtEl>
                                        <p:attrNameLst>
                                          <p:attrName>ppt_w</p:attrName>
                                        </p:attrNameLst>
                                      </p:cBhvr>
                                      <p:tavLst>
                                        <p:tav tm="0">
                                          <p:val>
                                            <p:fltVal val="0"/>
                                          </p:val>
                                        </p:tav>
                                        <p:tav tm="100000">
                                          <p:val>
                                            <p:strVal val="#ppt_w"/>
                                          </p:val>
                                        </p:tav>
                                      </p:tavLst>
                                    </p:anim>
                                    <p:anim calcmode="lin" valueType="num">
                                      <p:cBhvr>
                                        <p:cTn id="99" dur="1250" fill="hold"/>
                                        <p:tgtEl>
                                          <p:spTgt spid="8"/>
                                        </p:tgtEl>
                                        <p:attrNameLst>
                                          <p:attrName>ppt_h</p:attrName>
                                        </p:attrNameLst>
                                      </p:cBhvr>
                                      <p:tavLst>
                                        <p:tav tm="0">
                                          <p:val>
                                            <p:fltVal val="0"/>
                                          </p:val>
                                        </p:tav>
                                        <p:tav tm="100000">
                                          <p:val>
                                            <p:strVal val="#ppt_h"/>
                                          </p:val>
                                        </p:tav>
                                      </p:tavLst>
                                    </p:anim>
                                    <p:anim calcmode="lin" valueType="num">
                                      <p:cBhvr>
                                        <p:cTn id="100" dur="1250" fill="hold"/>
                                        <p:tgtEl>
                                          <p:spTgt spid="8"/>
                                        </p:tgtEl>
                                        <p:attrNameLst>
                                          <p:attrName>style.rotation</p:attrName>
                                        </p:attrNameLst>
                                      </p:cBhvr>
                                      <p:tavLst>
                                        <p:tav tm="0">
                                          <p:val>
                                            <p:fltVal val="90"/>
                                          </p:val>
                                        </p:tav>
                                        <p:tav tm="100000">
                                          <p:val>
                                            <p:fltVal val="0"/>
                                          </p:val>
                                        </p:tav>
                                      </p:tavLst>
                                    </p:anim>
                                    <p:animEffect transition="in" filter="fade">
                                      <p:cBhvr>
                                        <p:cTn id="101" dur="1250"/>
                                        <p:tgtEl>
                                          <p:spTgt spid="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250" fill="hold"/>
                                        <p:tgtEl>
                                          <p:spTgt spid="12"/>
                                        </p:tgtEl>
                                        <p:attrNameLst>
                                          <p:attrName>ppt_w</p:attrName>
                                        </p:attrNameLst>
                                      </p:cBhvr>
                                      <p:tavLst>
                                        <p:tav tm="0">
                                          <p:val>
                                            <p:fltVal val="0"/>
                                          </p:val>
                                        </p:tav>
                                        <p:tav tm="100000">
                                          <p:val>
                                            <p:strVal val="#ppt_w"/>
                                          </p:val>
                                        </p:tav>
                                      </p:tavLst>
                                    </p:anim>
                                    <p:anim calcmode="lin" valueType="num">
                                      <p:cBhvr>
                                        <p:cTn id="105" dur="1250" fill="hold"/>
                                        <p:tgtEl>
                                          <p:spTgt spid="12"/>
                                        </p:tgtEl>
                                        <p:attrNameLst>
                                          <p:attrName>ppt_h</p:attrName>
                                        </p:attrNameLst>
                                      </p:cBhvr>
                                      <p:tavLst>
                                        <p:tav tm="0">
                                          <p:val>
                                            <p:fltVal val="0"/>
                                          </p:val>
                                        </p:tav>
                                        <p:tav tm="100000">
                                          <p:val>
                                            <p:strVal val="#ppt_h"/>
                                          </p:val>
                                        </p:tav>
                                      </p:tavLst>
                                    </p:anim>
                                    <p:anim calcmode="lin" valueType="num">
                                      <p:cBhvr>
                                        <p:cTn id="106" dur="1250" fill="hold"/>
                                        <p:tgtEl>
                                          <p:spTgt spid="12"/>
                                        </p:tgtEl>
                                        <p:attrNameLst>
                                          <p:attrName>style.rotation</p:attrName>
                                        </p:attrNameLst>
                                      </p:cBhvr>
                                      <p:tavLst>
                                        <p:tav tm="0">
                                          <p:val>
                                            <p:fltVal val="90"/>
                                          </p:val>
                                        </p:tav>
                                        <p:tav tm="100000">
                                          <p:val>
                                            <p:fltVal val="0"/>
                                          </p:val>
                                        </p:tav>
                                      </p:tavLst>
                                    </p:anim>
                                    <p:animEffect transition="in" filter="fade">
                                      <p:cBhvr>
                                        <p:cTn id="107" dur="1250"/>
                                        <p:tgtEl>
                                          <p:spTgt spid="12"/>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31" presetClass="entr" presetSubtype="0" fill="hold" grpId="0" nodeType="afterEffect">
                                  <p:stCondLst>
                                    <p:cond delay="0"/>
                                  </p:stCondLst>
                                  <p:childTnLst>
                                    <p:set>
                                      <p:cBhvr>
                                        <p:cTn id="116" dur="1" fill="hold">
                                          <p:stCondLst>
                                            <p:cond delay="0"/>
                                          </p:stCondLst>
                                        </p:cTn>
                                        <p:tgtEl>
                                          <p:spTgt spid="5"/>
                                        </p:tgtEl>
                                        <p:attrNameLst>
                                          <p:attrName>style.visibility</p:attrName>
                                        </p:attrNameLst>
                                      </p:cBhvr>
                                      <p:to>
                                        <p:strVal val="visible"/>
                                      </p:to>
                                    </p:set>
                                    <p:anim calcmode="lin" valueType="num">
                                      <p:cBhvr>
                                        <p:cTn id="117" dur="1250" fill="hold"/>
                                        <p:tgtEl>
                                          <p:spTgt spid="5"/>
                                        </p:tgtEl>
                                        <p:attrNameLst>
                                          <p:attrName>ppt_w</p:attrName>
                                        </p:attrNameLst>
                                      </p:cBhvr>
                                      <p:tavLst>
                                        <p:tav tm="0">
                                          <p:val>
                                            <p:fltVal val="0"/>
                                          </p:val>
                                        </p:tav>
                                        <p:tav tm="100000">
                                          <p:val>
                                            <p:strVal val="#ppt_w"/>
                                          </p:val>
                                        </p:tav>
                                      </p:tavLst>
                                    </p:anim>
                                    <p:anim calcmode="lin" valueType="num">
                                      <p:cBhvr>
                                        <p:cTn id="118" dur="1250" fill="hold"/>
                                        <p:tgtEl>
                                          <p:spTgt spid="5"/>
                                        </p:tgtEl>
                                        <p:attrNameLst>
                                          <p:attrName>ppt_h</p:attrName>
                                        </p:attrNameLst>
                                      </p:cBhvr>
                                      <p:tavLst>
                                        <p:tav tm="0">
                                          <p:val>
                                            <p:fltVal val="0"/>
                                          </p:val>
                                        </p:tav>
                                        <p:tav tm="100000">
                                          <p:val>
                                            <p:strVal val="#ppt_h"/>
                                          </p:val>
                                        </p:tav>
                                      </p:tavLst>
                                    </p:anim>
                                    <p:anim calcmode="lin" valueType="num">
                                      <p:cBhvr>
                                        <p:cTn id="119" dur="1250" fill="hold"/>
                                        <p:tgtEl>
                                          <p:spTgt spid="5"/>
                                        </p:tgtEl>
                                        <p:attrNameLst>
                                          <p:attrName>style.rotation</p:attrName>
                                        </p:attrNameLst>
                                      </p:cBhvr>
                                      <p:tavLst>
                                        <p:tav tm="0">
                                          <p:val>
                                            <p:fltVal val="90"/>
                                          </p:val>
                                        </p:tav>
                                        <p:tav tm="100000">
                                          <p:val>
                                            <p:fltVal val="0"/>
                                          </p:val>
                                        </p:tav>
                                      </p:tavLst>
                                    </p:anim>
                                    <p:animEffect transition="in" filter="fade">
                                      <p:cBhvr>
                                        <p:cTn id="120" dur="1250"/>
                                        <p:tgtEl>
                                          <p:spTgt spid="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1250" fill="hold"/>
                                        <p:tgtEl>
                                          <p:spTgt spid="9"/>
                                        </p:tgtEl>
                                        <p:attrNameLst>
                                          <p:attrName>ppt_w</p:attrName>
                                        </p:attrNameLst>
                                      </p:cBhvr>
                                      <p:tavLst>
                                        <p:tav tm="0">
                                          <p:val>
                                            <p:fltVal val="0"/>
                                          </p:val>
                                        </p:tav>
                                        <p:tav tm="100000">
                                          <p:val>
                                            <p:strVal val="#ppt_w"/>
                                          </p:val>
                                        </p:tav>
                                      </p:tavLst>
                                    </p:anim>
                                    <p:anim calcmode="lin" valueType="num">
                                      <p:cBhvr>
                                        <p:cTn id="124" dur="1250" fill="hold"/>
                                        <p:tgtEl>
                                          <p:spTgt spid="9"/>
                                        </p:tgtEl>
                                        <p:attrNameLst>
                                          <p:attrName>ppt_h</p:attrName>
                                        </p:attrNameLst>
                                      </p:cBhvr>
                                      <p:tavLst>
                                        <p:tav tm="0">
                                          <p:val>
                                            <p:fltVal val="0"/>
                                          </p:val>
                                        </p:tav>
                                        <p:tav tm="100000">
                                          <p:val>
                                            <p:strVal val="#ppt_h"/>
                                          </p:val>
                                        </p:tav>
                                      </p:tavLst>
                                    </p:anim>
                                    <p:anim calcmode="lin" valueType="num">
                                      <p:cBhvr>
                                        <p:cTn id="125" dur="1250" fill="hold"/>
                                        <p:tgtEl>
                                          <p:spTgt spid="9"/>
                                        </p:tgtEl>
                                        <p:attrNameLst>
                                          <p:attrName>style.rotation</p:attrName>
                                        </p:attrNameLst>
                                      </p:cBhvr>
                                      <p:tavLst>
                                        <p:tav tm="0">
                                          <p:val>
                                            <p:fltVal val="90"/>
                                          </p:val>
                                        </p:tav>
                                        <p:tav tm="100000">
                                          <p:val>
                                            <p:fltVal val="0"/>
                                          </p:val>
                                        </p:tav>
                                      </p:tavLst>
                                    </p:anim>
                                    <p:animEffect transition="in" filter="fade">
                                      <p:cBhvr>
                                        <p:cTn id="126" dur="1250"/>
                                        <p:tgtEl>
                                          <p:spTgt spid="9"/>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1250" fill="hold"/>
                                        <p:tgtEl>
                                          <p:spTgt spid="13"/>
                                        </p:tgtEl>
                                        <p:attrNameLst>
                                          <p:attrName>ppt_w</p:attrName>
                                        </p:attrNameLst>
                                      </p:cBhvr>
                                      <p:tavLst>
                                        <p:tav tm="0">
                                          <p:val>
                                            <p:fltVal val="0"/>
                                          </p:val>
                                        </p:tav>
                                        <p:tav tm="100000">
                                          <p:val>
                                            <p:strVal val="#ppt_w"/>
                                          </p:val>
                                        </p:tav>
                                      </p:tavLst>
                                    </p:anim>
                                    <p:anim calcmode="lin" valueType="num">
                                      <p:cBhvr>
                                        <p:cTn id="130" dur="1250" fill="hold"/>
                                        <p:tgtEl>
                                          <p:spTgt spid="13"/>
                                        </p:tgtEl>
                                        <p:attrNameLst>
                                          <p:attrName>ppt_h</p:attrName>
                                        </p:attrNameLst>
                                      </p:cBhvr>
                                      <p:tavLst>
                                        <p:tav tm="0">
                                          <p:val>
                                            <p:fltVal val="0"/>
                                          </p:val>
                                        </p:tav>
                                        <p:tav tm="100000">
                                          <p:val>
                                            <p:strVal val="#ppt_h"/>
                                          </p:val>
                                        </p:tav>
                                      </p:tavLst>
                                    </p:anim>
                                    <p:anim calcmode="lin" valueType="num">
                                      <p:cBhvr>
                                        <p:cTn id="131" dur="1250" fill="hold"/>
                                        <p:tgtEl>
                                          <p:spTgt spid="13"/>
                                        </p:tgtEl>
                                        <p:attrNameLst>
                                          <p:attrName>style.rotation</p:attrName>
                                        </p:attrNameLst>
                                      </p:cBhvr>
                                      <p:tavLst>
                                        <p:tav tm="0">
                                          <p:val>
                                            <p:fltVal val="90"/>
                                          </p:val>
                                        </p:tav>
                                        <p:tav tm="100000">
                                          <p:val>
                                            <p:fltVal val="0"/>
                                          </p:val>
                                        </p:tav>
                                      </p:tavLst>
                                    </p:anim>
                                    <p:animEffect transition="in" filter="fade">
                                      <p:cBhvr>
                                        <p:cTn id="132" dur="1250"/>
                                        <p:tgtEl>
                                          <p:spTgt spid="13"/>
                                        </p:tgtEl>
                                      </p:cBhvr>
                                    </p:animEffect>
                                  </p:childTnLst>
                                </p:cTn>
                              </p:par>
                            </p:childTnLst>
                          </p:cTn>
                        </p:par>
                        <p:par>
                          <p:cTn id="133" fill="hold">
                            <p:stCondLst>
                              <p:cond delay="11750"/>
                            </p:stCondLst>
                            <p:childTnLst>
                              <p:par>
                                <p:cTn id="134" presetID="42" presetClass="entr" presetSubtype="0"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1000"/>
                                        <p:tgtEl>
                                          <p:spTgt spid="17"/>
                                        </p:tgtEl>
                                      </p:cBhvr>
                                    </p:animEffect>
                                    <p:anim calcmode="lin" valueType="num">
                                      <p:cBhvr>
                                        <p:cTn id="137" dur="1000" fill="hold"/>
                                        <p:tgtEl>
                                          <p:spTgt spid="17"/>
                                        </p:tgtEl>
                                        <p:attrNameLst>
                                          <p:attrName>ppt_x</p:attrName>
                                        </p:attrNameLst>
                                      </p:cBhvr>
                                      <p:tavLst>
                                        <p:tav tm="0">
                                          <p:val>
                                            <p:strVal val="#ppt_x"/>
                                          </p:val>
                                        </p:tav>
                                        <p:tav tm="100000">
                                          <p:val>
                                            <p:strVal val="#ppt_x"/>
                                          </p:val>
                                        </p:tav>
                                      </p:tavLst>
                                    </p:anim>
                                    <p:anim calcmode="lin" valueType="num">
                                      <p:cBhvr>
                                        <p:cTn id="1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1" grpId="0" animBg="1"/>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3BE1285B-60B4-48DC-B76A-1319F5F53B72}"/>
              </a:ext>
            </a:extLst>
          </p:cNvPr>
          <p:cNvGrpSpPr/>
          <p:nvPr/>
        </p:nvGrpSpPr>
        <p:grpSpPr>
          <a:xfrm>
            <a:off x="8675511" y="2548492"/>
            <a:ext cx="2373489" cy="3699908"/>
            <a:chOff x="8675511" y="2548492"/>
            <a:chExt cx="2373489" cy="3699908"/>
          </a:xfrm>
        </p:grpSpPr>
        <p:sp>
          <p:nvSpPr>
            <p:cNvPr id="71" name="Rectangle 70">
              <a:extLst>
                <a:ext uri="{FF2B5EF4-FFF2-40B4-BE49-F238E27FC236}">
                  <a16:creationId xmlns:a16="http://schemas.microsoft.com/office/drawing/2014/main" id="{E83605AA-77BD-4EB3-B7C3-A4F0A4E0B8CE}"/>
                </a:ext>
              </a:extLst>
            </p:cNvPr>
            <p:cNvSpPr>
              <a:spLocks noChangeAspect="1"/>
            </p:cNvSpPr>
            <p:nvPr/>
          </p:nvSpPr>
          <p:spPr>
            <a:xfrm>
              <a:off x="8675511" y="2548492"/>
              <a:ext cx="2373489" cy="3699908"/>
            </a:xfrm>
            <a:prstGeom prst="rect">
              <a:avLst/>
            </a:prstGeom>
            <a:solidFill>
              <a:srgbClr val="7A7A7A"/>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16F8A45-C874-42A8-A689-FD2221892B69}"/>
                </a:ext>
              </a:extLst>
            </p:cNvPr>
            <p:cNvGrpSpPr>
              <a:grpSpLocks noChangeAspect="1"/>
            </p:cNvGrpSpPr>
            <p:nvPr/>
          </p:nvGrpSpPr>
          <p:grpSpPr>
            <a:xfrm>
              <a:off x="9148807" y="2551176"/>
              <a:ext cx="1426895" cy="685800"/>
              <a:chOff x="3555768" y="1533423"/>
              <a:chExt cx="5760720" cy="2768744"/>
            </a:xfrm>
          </p:grpSpPr>
          <p:cxnSp>
            <p:nvCxnSpPr>
              <p:cNvPr id="77" name="Straight Connector 76">
                <a:extLst>
                  <a:ext uri="{FF2B5EF4-FFF2-40B4-BE49-F238E27FC236}">
                    <a16:creationId xmlns:a16="http://schemas.microsoft.com/office/drawing/2014/main" id="{59DB9C56-40C7-4D9C-AB8B-E635B0ABF1EC}"/>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B62B9E-FC1E-48C3-BB83-25321D89EB3C}"/>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F42DC99-E7D6-4415-8FCF-192904868492}"/>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CB590AC2-B75D-483E-A11C-35DB866D4CB6}"/>
                </a:ext>
              </a:extLst>
            </p:cNvPr>
            <p:cNvSpPr txBox="1"/>
            <p:nvPr/>
          </p:nvSpPr>
          <p:spPr>
            <a:xfrm>
              <a:off x="875718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04</a:t>
              </a:r>
            </a:p>
          </p:txBody>
        </p:sp>
      </p:grpSp>
      <p:grpSp>
        <p:nvGrpSpPr>
          <p:cNvPr id="88" name="Group 87">
            <a:extLst>
              <a:ext uri="{FF2B5EF4-FFF2-40B4-BE49-F238E27FC236}">
                <a16:creationId xmlns:a16="http://schemas.microsoft.com/office/drawing/2014/main" id="{D87B685A-D677-48C9-8B1A-40F1656B3FAA}"/>
              </a:ext>
            </a:extLst>
          </p:cNvPr>
          <p:cNvGrpSpPr/>
          <p:nvPr/>
        </p:nvGrpSpPr>
        <p:grpSpPr>
          <a:xfrm>
            <a:off x="6115191" y="2548492"/>
            <a:ext cx="2373489" cy="3699908"/>
            <a:chOff x="6115191" y="2548492"/>
            <a:chExt cx="2373489" cy="3699908"/>
          </a:xfrm>
        </p:grpSpPr>
        <p:sp>
          <p:nvSpPr>
            <p:cNvPr id="56" name="Rectangle 55">
              <a:extLst>
                <a:ext uri="{FF2B5EF4-FFF2-40B4-BE49-F238E27FC236}">
                  <a16:creationId xmlns:a16="http://schemas.microsoft.com/office/drawing/2014/main" id="{70C35570-5436-4457-83E1-60AC3FBE2885}"/>
                </a:ext>
              </a:extLst>
            </p:cNvPr>
            <p:cNvSpPr>
              <a:spLocks noChangeAspect="1"/>
            </p:cNvSpPr>
            <p:nvPr/>
          </p:nvSpPr>
          <p:spPr>
            <a:xfrm>
              <a:off x="6115191" y="2548492"/>
              <a:ext cx="2373489" cy="3699908"/>
            </a:xfrm>
            <a:prstGeom prst="rect">
              <a:avLst/>
            </a:prstGeom>
            <a:solidFill>
              <a:srgbClr val="44546B"/>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5F28A5AA-C0D5-46D0-85E4-F1D616F671C3}"/>
                </a:ext>
              </a:extLst>
            </p:cNvPr>
            <p:cNvGrpSpPr>
              <a:grpSpLocks noChangeAspect="1"/>
            </p:cNvGrpSpPr>
            <p:nvPr/>
          </p:nvGrpSpPr>
          <p:grpSpPr>
            <a:xfrm>
              <a:off x="6588487" y="2551176"/>
              <a:ext cx="1426895" cy="685800"/>
              <a:chOff x="3555768" y="1533423"/>
              <a:chExt cx="5760720" cy="2768744"/>
            </a:xfrm>
          </p:grpSpPr>
          <p:cxnSp>
            <p:nvCxnSpPr>
              <p:cNvPr id="62" name="Straight Connector 61">
                <a:extLst>
                  <a:ext uri="{FF2B5EF4-FFF2-40B4-BE49-F238E27FC236}">
                    <a16:creationId xmlns:a16="http://schemas.microsoft.com/office/drawing/2014/main" id="{F6695C4D-B1AE-4996-8D96-53652BA50A97}"/>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0D9E4C-427F-4ADA-B987-14E333E7BEA6}"/>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EEFE1F-2332-49C4-B107-C8D7A24CBB56}"/>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89633879-D665-4C5F-890D-AC6E40F1DA02}"/>
                </a:ext>
              </a:extLst>
            </p:cNvPr>
            <p:cNvSpPr txBox="1"/>
            <p:nvPr/>
          </p:nvSpPr>
          <p:spPr>
            <a:xfrm>
              <a:off x="619686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p:txBody>
        </p:sp>
      </p:grpSp>
      <p:grpSp>
        <p:nvGrpSpPr>
          <p:cNvPr id="87" name="Group 86">
            <a:extLst>
              <a:ext uri="{FF2B5EF4-FFF2-40B4-BE49-F238E27FC236}">
                <a16:creationId xmlns:a16="http://schemas.microsoft.com/office/drawing/2014/main" id="{0108CFCF-5872-4D43-B37D-4193BB60B348}"/>
              </a:ext>
            </a:extLst>
          </p:cNvPr>
          <p:cNvGrpSpPr/>
          <p:nvPr/>
        </p:nvGrpSpPr>
        <p:grpSpPr>
          <a:xfrm>
            <a:off x="3554871" y="2548492"/>
            <a:ext cx="2373489" cy="3699908"/>
            <a:chOff x="3554871" y="2548492"/>
            <a:chExt cx="2373489" cy="3699908"/>
          </a:xfrm>
        </p:grpSpPr>
        <p:sp>
          <p:nvSpPr>
            <p:cNvPr id="41" name="Rectangle 40">
              <a:extLst>
                <a:ext uri="{FF2B5EF4-FFF2-40B4-BE49-F238E27FC236}">
                  <a16:creationId xmlns:a16="http://schemas.microsoft.com/office/drawing/2014/main" id="{9F348EC4-C287-43A7-901C-0036817E3F70}"/>
                </a:ext>
              </a:extLst>
            </p:cNvPr>
            <p:cNvSpPr>
              <a:spLocks noChangeAspect="1"/>
            </p:cNvSpPr>
            <p:nvPr/>
          </p:nvSpPr>
          <p:spPr>
            <a:xfrm>
              <a:off x="3554871" y="2548492"/>
              <a:ext cx="2373489" cy="3699908"/>
            </a:xfrm>
            <a:prstGeom prst="rect">
              <a:avLst/>
            </a:prstGeom>
            <a:solidFill>
              <a:srgbClr val="5C9AD3"/>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9F860E3-F7A1-42DD-91D9-B62805DF8B5B}"/>
                </a:ext>
              </a:extLst>
            </p:cNvPr>
            <p:cNvGrpSpPr>
              <a:grpSpLocks noChangeAspect="1"/>
            </p:cNvGrpSpPr>
            <p:nvPr/>
          </p:nvGrpSpPr>
          <p:grpSpPr>
            <a:xfrm>
              <a:off x="4028167" y="2551176"/>
              <a:ext cx="1426895" cy="685800"/>
              <a:chOff x="3555768" y="1533423"/>
              <a:chExt cx="5760720" cy="2768744"/>
            </a:xfrm>
          </p:grpSpPr>
          <p:cxnSp>
            <p:nvCxnSpPr>
              <p:cNvPr id="47" name="Straight Connector 46">
                <a:extLst>
                  <a:ext uri="{FF2B5EF4-FFF2-40B4-BE49-F238E27FC236}">
                    <a16:creationId xmlns:a16="http://schemas.microsoft.com/office/drawing/2014/main" id="{81AF249B-7555-48F1-A190-44129AE1426F}"/>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DC95A1-3611-49ED-AE45-2BDBAF8E4CCB}"/>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117594-99E5-4AE5-A704-BD8E5D8B22D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D0F333B-7DF4-4503-88A2-91B937A28A53}"/>
                </a:ext>
              </a:extLst>
            </p:cNvPr>
            <p:cNvSpPr txBox="1"/>
            <p:nvPr/>
          </p:nvSpPr>
          <p:spPr>
            <a:xfrm>
              <a:off x="363654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p:txBody>
        </p:sp>
      </p:grpSp>
      <p:grpSp>
        <p:nvGrpSpPr>
          <p:cNvPr id="86" name="Group 85">
            <a:extLst>
              <a:ext uri="{FF2B5EF4-FFF2-40B4-BE49-F238E27FC236}">
                <a16:creationId xmlns:a16="http://schemas.microsoft.com/office/drawing/2014/main" id="{66C457EF-CCC0-4C98-B4FD-D5837D8C862B}"/>
              </a:ext>
            </a:extLst>
          </p:cNvPr>
          <p:cNvGrpSpPr/>
          <p:nvPr/>
        </p:nvGrpSpPr>
        <p:grpSpPr>
          <a:xfrm>
            <a:off x="994551" y="2548492"/>
            <a:ext cx="2373489" cy="3699908"/>
            <a:chOff x="994551" y="2548492"/>
            <a:chExt cx="2373489" cy="3699908"/>
          </a:xfrm>
        </p:grpSpPr>
        <p:sp>
          <p:nvSpPr>
            <p:cNvPr id="27" name="Rectangle 26">
              <a:extLst>
                <a:ext uri="{FF2B5EF4-FFF2-40B4-BE49-F238E27FC236}">
                  <a16:creationId xmlns:a16="http://schemas.microsoft.com/office/drawing/2014/main" id="{5B30FE2D-81B6-4C93-973C-759419DC6C44}"/>
                </a:ext>
              </a:extLst>
            </p:cNvPr>
            <p:cNvSpPr>
              <a:spLocks noChangeAspect="1"/>
            </p:cNvSpPr>
            <p:nvPr/>
          </p:nvSpPr>
          <p:spPr>
            <a:xfrm>
              <a:off x="994551" y="2548492"/>
              <a:ext cx="2373489" cy="3699908"/>
            </a:xfrm>
            <a:prstGeom prst="rect">
              <a:avLst/>
            </a:prstGeom>
            <a:solidFill>
              <a:srgbClr val="FE4A1E"/>
            </a:solidFill>
            <a:ln w="285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4CBF1D1-DE70-481C-A180-C9FB9249C218}"/>
                </a:ext>
              </a:extLst>
            </p:cNvPr>
            <p:cNvGrpSpPr>
              <a:grpSpLocks noChangeAspect="1"/>
            </p:cNvGrpSpPr>
            <p:nvPr/>
          </p:nvGrpSpPr>
          <p:grpSpPr>
            <a:xfrm>
              <a:off x="1467847" y="2551176"/>
              <a:ext cx="1426895" cy="685800"/>
              <a:chOff x="3555768" y="1533423"/>
              <a:chExt cx="5760720" cy="2768744"/>
            </a:xfrm>
          </p:grpSpPr>
          <p:cxnSp>
            <p:nvCxnSpPr>
              <p:cNvPr id="4" name="Straight Connector 3">
                <a:extLst>
                  <a:ext uri="{FF2B5EF4-FFF2-40B4-BE49-F238E27FC236}">
                    <a16:creationId xmlns:a16="http://schemas.microsoft.com/office/drawing/2014/main" id="{563BCC1B-87D7-4C3F-955B-7CC27323F700}"/>
                  </a:ext>
                </a:extLst>
              </p:cNvPr>
              <p:cNvCxnSpPr>
                <a:cxnSpLocks/>
              </p:cNvCxnSpPr>
              <p:nvPr/>
            </p:nvCxnSpPr>
            <p:spPr>
              <a:xfrm>
                <a:off x="3555768" y="4295207"/>
                <a:ext cx="57607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79543E-ACF5-4FD5-8646-6963B69A3794}"/>
                  </a:ext>
                </a:extLst>
              </p:cNvPr>
              <p:cNvCxnSpPr>
                <a:cxnSpLocks/>
              </p:cNvCxnSpPr>
              <p:nvPr/>
            </p:nvCxnSpPr>
            <p:spPr>
              <a:xfrm flipV="1">
                <a:off x="3563307"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5F1351-8E44-4253-96AD-3D7EC87113EC}"/>
                  </a:ext>
                </a:extLst>
              </p:cNvPr>
              <p:cNvCxnSpPr>
                <a:cxnSpLocks/>
              </p:cNvCxnSpPr>
              <p:nvPr/>
            </p:nvCxnSpPr>
            <p:spPr>
              <a:xfrm flipV="1">
                <a:off x="9312078" y="1533423"/>
                <a:ext cx="0" cy="27687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6A9257CB-872B-4D7E-AFD5-D6F664DA3044}"/>
                </a:ext>
              </a:extLst>
            </p:cNvPr>
            <p:cNvSpPr txBox="1"/>
            <p:nvPr/>
          </p:nvSpPr>
          <p:spPr>
            <a:xfrm>
              <a:off x="1076221" y="3381293"/>
              <a:ext cx="2209799"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p:txBody>
        </p:sp>
      </p:grpSp>
      <p:grpSp>
        <p:nvGrpSpPr>
          <p:cNvPr id="35" name="Group 34">
            <a:extLst>
              <a:ext uri="{FF2B5EF4-FFF2-40B4-BE49-F238E27FC236}">
                <a16:creationId xmlns:a16="http://schemas.microsoft.com/office/drawing/2014/main" id="{BB052C4E-C13A-4F00-A228-0C87CC954E83}"/>
              </a:ext>
            </a:extLst>
          </p:cNvPr>
          <p:cNvGrpSpPr/>
          <p:nvPr/>
        </p:nvGrpSpPr>
        <p:grpSpPr>
          <a:xfrm>
            <a:off x="1541041" y="1892808"/>
            <a:ext cx="1280160" cy="1280160"/>
            <a:chOff x="4269175" y="1669369"/>
            <a:chExt cx="1280160" cy="1280160"/>
          </a:xfrm>
        </p:grpSpPr>
        <p:sp>
          <p:nvSpPr>
            <p:cNvPr id="22" name="Rectangle 21">
              <a:extLst>
                <a:ext uri="{FF2B5EF4-FFF2-40B4-BE49-F238E27FC236}">
                  <a16:creationId xmlns:a16="http://schemas.microsoft.com/office/drawing/2014/main" id="{CDCB86D5-FD5F-4F54-BA4B-C586A617105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9FC411-CF38-417E-9C94-2EFA5F78EEA3}"/>
                </a:ext>
              </a:extLst>
            </p:cNvPr>
            <p:cNvGrpSpPr/>
            <p:nvPr/>
          </p:nvGrpSpPr>
          <p:grpSpPr>
            <a:xfrm>
              <a:off x="4497775" y="1908410"/>
              <a:ext cx="822960" cy="822960"/>
              <a:chOff x="4497775" y="1908410"/>
              <a:chExt cx="822960" cy="822960"/>
            </a:xfrm>
          </p:grpSpPr>
          <p:sp>
            <p:nvSpPr>
              <p:cNvPr id="20" name="Rectangle 19">
                <a:extLst>
                  <a:ext uri="{FF2B5EF4-FFF2-40B4-BE49-F238E27FC236}">
                    <a16:creationId xmlns:a16="http://schemas.microsoft.com/office/drawing/2014/main" id="{571D8AB8-0E08-496F-A675-253E1DC17D30}"/>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DAF0C3-455D-43BC-BB76-F721908D87B5}"/>
                  </a:ext>
                </a:extLst>
              </p:cNvPr>
              <p:cNvSpPr>
                <a:spLocks noChangeAspect="1"/>
              </p:cNvSpPr>
              <p:nvPr/>
            </p:nvSpPr>
            <p:spPr>
              <a:xfrm>
                <a:off x="4550497" y="1954131"/>
                <a:ext cx="731520" cy="7315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1F748884-DC98-42B8-A89D-48A52864A8A0}"/>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grpSp>
        <p:nvGrpSpPr>
          <p:cNvPr id="90" name="Group 89">
            <a:extLst>
              <a:ext uri="{FF2B5EF4-FFF2-40B4-BE49-F238E27FC236}">
                <a16:creationId xmlns:a16="http://schemas.microsoft.com/office/drawing/2014/main" id="{0E38F6A3-41C8-47AC-9D4F-ABFE86D9378D}"/>
              </a:ext>
            </a:extLst>
          </p:cNvPr>
          <p:cNvGrpSpPr/>
          <p:nvPr/>
        </p:nvGrpSpPr>
        <p:grpSpPr>
          <a:xfrm>
            <a:off x="994551" y="3741891"/>
            <a:ext cx="2373489" cy="2506509"/>
            <a:chOff x="994551" y="3741891"/>
            <a:chExt cx="2373489" cy="2506509"/>
          </a:xfrm>
        </p:grpSpPr>
        <p:sp>
          <p:nvSpPr>
            <p:cNvPr id="26" name="Rectangle 25">
              <a:extLst>
                <a:ext uri="{FF2B5EF4-FFF2-40B4-BE49-F238E27FC236}">
                  <a16:creationId xmlns:a16="http://schemas.microsoft.com/office/drawing/2014/main" id="{528D59B3-608F-45EE-81A3-30C6C7859822}"/>
                </a:ext>
              </a:extLst>
            </p:cNvPr>
            <p:cNvSpPr>
              <a:spLocks noChangeAspect="1"/>
            </p:cNvSpPr>
            <p:nvPr/>
          </p:nvSpPr>
          <p:spPr>
            <a:xfrm>
              <a:off x="99455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642DC7-7B51-425A-9AE3-CCE2AD60BDA7}"/>
                </a:ext>
              </a:extLst>
            </p:cNvPr>
            <p:cNvSpPr txBox="1"/>
            <p:nvPr/>
          </p:nvSpPr>
          <p:spPr>
            <a:xfrm>
              <a:off x="108322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43" name="Group 42">
            <a:extLst>
              <a:ext uri="{FF2B5EF4-FFF2-40B4-BE49-F238E27FC236}">
                <a16:creationId xmlns:a16="http://schemas.microsoft.com/office/drawing/2014/main" id="{74D71760-536C-42D1-B2C8-96AA73E6C09D}"/>
              </a:ext>
            </a:extLst>
          </p:cNvPr>
          <p:cNvGrpSpPr/>
          <p:nvPr/>
        </p:nvGrpSpPr>
        <p:grpSpPr>
          <a:xfrm>
            <a:off x="4101361" y="1892808"/>
            <a:ext cx="1280160" cy="1280160"/>
            <a:chOff x="4269175" y="1669369"/>
            <a:chExt cx="1280160" cy="1280160"/>
          </a:xfrm>
        </p:grpSpPr>
        <p:sp>
          <p:nvSpPr>
            <p:cNvPr id="50" name="Rectangle 49">
              <a:extLst>
                <a:ext uri="{FF2B5EF4-FFF2-40B4-BE49-F238E27FC236}">
                  <a16:creationId xmlns:a16="http://schemas.microsoft.com/office/drawing/2014/main" id="{586BD7D3-B4AE-46CC-AD93-0A74A54993F4}"/>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5B822FA-E8AA-4D91-94D1-B7030C9CF688}"/>
                </a:ext>
              </a:extLst>
            </p:cNvPr>
            <p:cNvGrpSpPr/>
            <p:nvPr/>
          </p:nvGrpSpPr>
          <p:grpSpPr>
            <a:xfrm>
              <a:off x="4497775" y="1908410"/>
              <a:ext cx="822960" cy="822960"/>
              <a:chOff x="4497775" y="1908410"/>
              <a:chExt cx="822960" cy="822960"/>
            </a:xfrm>
          </p:grpSpPr>
          <p:sp>
            <p:nvSpPr>
              <p:cNvPr id="52" name="Rectangle 51">
                <a:extLst>
                  <a:ext uri="{FF2B5EF4-FFF2-40B4-BE49-F238E27FC236}">
                    <a16:creationId xmlns:a16="http://schemas.microsoft.com/office/drawing/2014/main" id="{53B21DB7-D152-48EB-A86F-6E7FD4D14901}"/>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58DBCB-7E01-46E0-805A-8C2195F6C62F}"/>
                  </a:ext>
                </a:extLst>
              </p:cNvPr>
              <p:cNvSpPr>
                <a:spLocks noChangeAspect="1"/>
              </p:cNvSpPr>
              <p:nvPr/>
            </p:nvSpPr>
            <p:spPr>
              <a:xfrm>
                <a:off x="4550497" y="1954131"/>
                <a:ext cx="731520" cy="7315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Box 10">
                <a:extLst>
                  <a:ext uri="{FF2B5EF4-FFF2-40B4-BE49-F238E27FC236}">
                    <a16:creationId xmlns:a16="http://schemas.microsoft.com/office/drawing/2014/main" id="{10494655-243D-45FF-850E-6FAF80985D08}"/>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grpSp>
        <p:nvGrpSpPr>
          <p:cNvPr id="91" name="Group 90">
            <a:extLst>
              <a:ext uri="{FF2B5EF4-FFF2-40B4-BE49-F238E27FC236}">
                <a16:creationId xmlns:a16="http://schemas.microsoft.com/office/drawing/2014/main" id="{997D9992-8941-4C31-B439-D8DC08DF8A60}"/>
              </a:ext>
            </a:extLst>
          </p:cNvPr>
          <p:cNvGrpSpPr/>
          <p:nvPr/>
        </p:nvGrpSpPr>
        <p:grpSpPr>
          <a:xfrm>
            <a:off x="3554871" y="3741891"/>
            <a:ext cx="2373489" cy="2506509"/>
            <a:chOff x="3554871" y="3741891"/>
            <a:chExt cx="2373489" cy="2506509"/>
          </a:xfrm>
        </p:grpSpPr>
        <p:sp>
          <p:nvSpPr>
            <p:cNvPr id="42" name="Rectangle 41">
              <a:extLst>
                <a:ext uri="{FF2B5EF4-FFF2-40B4-BE49-F238E27FC236}">
                  <a16:creationId xmlns:a16="http://schemas.microsoft.com/office/drawing/2014/main" id="{34E33FFA-8A4C-4BE4-9A40-554B145E7230}"/>
                </a:ext>
              </a:extLst>
            </p:cNvPr>
            <p:cNvSpPr>
              <a:spLocks noChangeAspect="1"/>
            </p:cNvSpPr>
            <p:nvPr/>
          </p:nvSpPr>
          <p:spPr>
            <a:xfrm>
              <a:off x="355487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69A31CE-AA51-4AB7-AE09-DFF254D3D602}"/>
                </a:ext>
              </a:extLst>
            </p:cNvPr>
            <p:cNvSpPr txBox="1"/>
            <p:nvPr/>
          </p:nvSpPr>
          <p:spPr>
            <a:xfrm>
              <a:off x="364354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58" name="Group 57">
            <a:extLst>
              <a:ext uri="{FF2B5EF4-FFF2-40B4-BE49-F238E27FC236}">
                <a16:creationId xmlns:a16="http://schemas.microsoft.com/office/drawing/2014/main" id="{C6B9AE82-F203-4497-8A35-BED20DFDF07A}"/>
              </a:ext>
            </a:extLst>
          </p:cNvPr>
          <p:cNvGrpSpPr/>
          <p:nvPr/>
        </p:nvGrpSpPr>
        <p:grpSpPr>
          <a:xfrm>
            <a:off x="6661681" y="1892808"/>
            <a:ext cx="1280160" cy="1280160"/>
            <a:chOff x="4269175" y="1669369"/>
            <a:chExt cx="1280160" cy="1280160"/>
          </a:xfrm>
        </p:grpSpPr>
        <p:sp>
          <p:nvSpPr>
            <p:cNvPr id="65" name="Rectangle 64">
              <a:extLst>
                <a:ext uri="{FF2B5EF4-FFF2-40B4-BE49-F238E27FC236}">
                  <a16:creationId xmlns:a16="http://schemas.microsoft.com/office/drawing/2014/main" id="{FCBE5878-DA22-4180-8A0D-D239FFB28D0D}"/>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1BB6431-601C-4A0A-863D-F1D1695771D0}"/>
                </a:ext>
              </a:extLst>
            </p:cNvPr>
            <p:cNvGrpSpPr/>
            <p:nvPr/>
          </p:nvGrpSpPr>
          <p:grpSpPr>
            <a:xfrm>
              <a:off x="4497775" y="1908410"/>
              <a:ext cx="822960" cy="822960"/>
              <a:chOff x="4497775" y="1908410"/>
              <a:chExt cx="822960" cy="822960"/>
            </a:xfrm>
          </p:grpSpPr>
          <p:sp>
            <p:nvSpPr>
              <p:cNvPr id="67" name="Rectangle 66">
                <a:extLst>
                  <a:ext uri="{FF2B5EF4-FFF2-40B4-BE49-F238E27FC236}">
                    <a16:creationId xmlns:a16="http://schemas.microsoft.com/office/drawing/2014/main" id="{A978B93D-6AA9-453D-9B23-CD169B6CEA46}"/>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A66825D-CC31-46E4-95DF-EA56975F94D1}"/>
                  </a:ext>
                </a:extLst>
              </p:cNvPr>
              <p:cNvSpPr>
                <a:spLocks noChangeAspect="1"/>
              </p:cNvSpPr>
              <p:nvPr/>
            </p:nvSpPr>
            <p:spPr>
              <a:xfrm>
                <a:off x="4550497" y="1954131"/>
                <a:ext cx="731520" cy="7315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D5489CA1-C631-4BE0-B16D-EDAB5CBCFA96}"/>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grpSp>
        <p:nvGrpSpPr>
          <p:cNvPr id="92" name="Group 91">
            <a:extLst>
              <a:ext uri="{FF2B5EF4-FFF2-40B4-BE49-F238E27FC236}">
                <a16:creationId xmlns:a16="http://schemas.microsoft.com/office/drawing/2014/main" id="{630C6407-7C62-4EFA-95CD-F867655C25C3}"/>
              </a:ext>
            </a:extLst>
          </p:cNvPr>
          <p:cNvGrpSpPr/>
          <p:nvPr/>
        </p:nvGrpSpPr>
        <p:grpSpPr>
          <a:xfrm>
            <a:off x="6115191" y="3741891"/>
            <a:ext cx="2373489" cy="2506509"/>
            <a:chOff x="6115191" y="3741891"/>
            <a:chExt cx="2373489" cy="2506509"/>
          </a:xfrm>
        </p:grpSpPr>
        <p:sp>
          <p:nvSpPr>
            <p:cNvPr id="57" name="Rectangle 56">
              <a:extLst>
                <a:ext uri="{FF2B5EF4-FFF2-40B4-BE49-F238E27FC236}">
                  <a16:creationId xmlns:a16="http://schemas.microsoft.com/office/drawing/2014/main" id="{74C260A4-E07F-4936-A480-20EABD00037A}"/>
                </a:ext>
              </a:extLst>
            </p:cNvPr>
            <p:cNvSpPr>
              <a:spLocks noChangeAspect="1"/>
            </p:cNvSpPr>
            <p:nvPr/>
          </p:nvSpPr>
          <p:spPr>
            <a:xfrm>
              <a:off x="611519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B88734A-6389-4D03-9E78-42BB43805E4D}"/>
                </a:ext>
              </a:extLst>
            </p:cNvPr>
            <p:cNvSpPr txBox="1"/>
            <p:nvPr/>
          </p:nvSpPr>
          <p:spPr>
            <a:xfrm>
              <a:off x="620386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653F547F-D1DD-4F0E-A3D7-EFA97D9DC4F9}"/>
              </a:ext>
            </a:extLst>
          </p:cNvPr>
          <p:cNvGrpSpPr/>
          <p:nvPr/>
        </p:nvGrpSpPr>
        <p:grpSpPr>
          <a:xfrm>
            <a:off x="9222001" y="1892808"/>
            <a:ext cx="1280160" cy="1280160"/>
            <a:chOff x="4269175" y="1669369"/>
            <a:chExt cx="1280160" cy="1280160"/>
          </a:xfrm>
        </p:grpSpPr>
        <p:sp>
          <p:nvSpPr>
            <p:cNvPr id="80" name="Rectangle 79">
              <a:extLst>
                <a:ext uri="{FF2B5EF4-FFF2-40B4-BE49-F238E27FC236}">
                  <a16:creationId xmlns:a16="http://schemas.microsoft.com/office/drawing/2014/main" id="{AE643429-9F50-43D4-A4F0-E8FFC74CF4C1}"/>
                </a:ext>
              </a:extLst>
            </p:cNvPr>
            <p:cNvSpPr>
              <a:spLocks noChangeAspect="1"/>
            </p:cNvSpPr>
            <p:nvPr/>
          </p:nvSpPr>
          <p:spPr>
            <a:xfrm>
              <a:off x="4269175" y="1669369"/>
              <a:ext cx="1280160" cy="1280160"/>
            </a:xfrm>
            <a:prstGeom prst="rect">
              <a:avLst/>
            </a:prstGeom>
            <a:solidFill>
              <a:schemeClr val="bg1">
                <a:alpha val="50000"/>
              </a:schemeClr>
            </a:solidFill>
            <a:ln w="28575">
              <a:solidFill>
                <a:schemeClr val="bg1"/>
              </a:solid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7A292CC7-A7EF-4EC5-A194-34ED4A9F2B12}"/>
                </a:ext>
              </a:extLst>
            </p:cNvPr>
            <p:cNvGrpSpPr/>
            <p:nvPr/>
          </p:nvGrpSpPr>
          <p:grpSpPr>
            <a:xfrm>
              <a:off x="4497775" y="1908410"/>
              <a:ext cx="822960" cy="822960"/>
              <a:chOff x="4497775" y="1908410"/>
              <a:chExt cx="822960" cy="822960"/>
            </a:xfrm>
          </p:grpSpPr>
          <p:sp>
            <p:nvSpPr>
              <p:cNvPr id="82" name="Rectangle 81">
                <a:extLst>
                  <a:ext uri="{FF2B5EF4-FFF2-40B4-BE49-F238E27FC236}">
                    <a16:creationId xmlns:a16="http://schemas.microsoft.com/office/drawing/2014/main" id="{1A02CB83-92F1-4615-A8C5-414C01CFF3C9}"/>
                  </a:ext>
                </a:extLst>
              </p:cNvPr>
              <p:cNvSpPr>
                <a:spLocks noChangeAspect="1"/>
              </p:cNvSpPr>
              <p:nvPr/>
            </p:nvSpPr>
            <p:spPr>
              <a:xfrm>
                <a:off x="4497775" y="1908410"/>
                <a:ext cx="822960" cy="8229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51DA9D-5F46-497E-9ABA-DF1859E62001}"/>
                  </a:ext>
                </a:extLst>
              </p:cNvPr>
              <p:cNvSpPr>
                <a:spLocks noChangeAspect="1"/>
              </p:cNvSpPr>
              <p:nvPr/>
            </p:nvSpPr>
            <p:spPr>
              <a:xfrm>
                <a:off x="4550497" y="1954131"/>
                <a:ext cx="731520" cy="73152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5ED299DE-147A-41AA-91C9-D9981785FC29}"/>
                  </a:ext>
                </a:extLst>
              </p:cNvPr>
              <p:cNvSpPr txBox="1">
                <a:spLocks noChangeArrowheads="1"/>
              </p:cNvSpPr>
              <p:nvPr/>
            </p:nvSpPr>
            <p:spPr bwMode="auto">
              <a:xfrm>
                <a:off x="4641937" y="2012114"/>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grpSp>
        <p:nvGrpSpPr>
          <p:cNvPr id="93" name="Group 92">
            <a:extLst>
              <a:ext uri="{FF2B5EF4-FFF2-40B4-BE49-F238E27FC236}">
                <a16:creationId xmlns:a16="http://schemas.microsoft.com/office/drawing/2014/main" id="{2D899F43-2EFF-423F-8AB7-6C1D99FCFDA1}"/>
              </a:ext>
            </a:extLst>
          </p:cNvPr>
          <p:cNvGrpSpPr/>
          <p:nvPr/>
        </p:nvGrpSpPr>
        <p:grpSpPr>
          <a:xfrm>
            <a:off x="8675511" y="3741891"/>
            <a:ext cx="2373489" cy="2506509"/>
            <a:chOff x="8675511" y="3741891"/>
            <a:chExt cx="2373489" cy="2506509"/>
          </a:xfrm>
        </p:grpSpPr>
        <p:sp>
          <p:nvSpPr>
            <p:cNvPr id="72" name="Rectangle 71">
              <a:extLst>
                <a:ext uri="{FF2B5EF4-FFF2-40B4-BE49-F238E27FC236}">
                  <a16:creationId xmlns:a16="http://schemas.microsoft.com/office/drawing/2014/main" id="{74B45E4E-3589-4DC6-90B8-6C5890D09040}"/>
                </a:ext>
              </a:extLst>
            </p:cNvPr>
            <p:cNvSpPr>
              <a:spLocks noChangeAspect="1"/>
            </p:cNvSpPr>
            <p:nvPr/>
          </p:nvSpPr>
          <p:spPr>
            <a:xfrm>
              <a:off x="8675511" y="3741891"/>
              <a:ext cx="2373489" cy="2506509"/>
            </a:xfrm>
            <a:prstGeom prst="rect">
              <a:avLst/>
            </a:prstGeom>
            <a:solidFill>
              <a:schemeClr val="bg1"/>
            </a:solidFill>
            <a:ln w="28575">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62EC22D-68DF-4F7A-9BA6-396DBC977D9B}"/>
                </a:ext>
              </a:extLst>
            </p:cNvPr>
            <p:cNvSpPr txBox="1"/>
            <p:nvPr/>
          </p:nvSpPr>
          <p:spPr>
            <a:xfrm>
              <a:off x="8764183" y="3993222"/>
              <a:ext cx="2209799" cy="2077492"/>
            </a:xfrm>
            <a:prstGeom prst="rect">
              <a:avLst/>
            </a:prstGeom>
            <a:noFill/>
          </p:spPr>
          <p:txBody>
            <a:bodyPr wrap="square" rtlCol="0">
              <a:spAutoFit/>
            </a:bodyPr>
            <a:lstStyle/>
            <a:p>
              <a:pPr defTabSz="1219170">
                <a:spcBef>
                  <a:spcPct val="20000"/>
                </a:spcBef>
                <a:defRPr/>
              </a:pPr>
              <a:r>
                <a:rPr lang="en-US" sz="1300" dirty="0">
                  <a:solidFill>
                    <a:srgbClr val="373737"/>
                  </a:solidFill>
                  <a:latin typeface="Candara" panose="020E0502030303020204" pitchFamily="34" charset="0"/>
                </a:rPr>
                <a:t>Lorem ipsum dolor sit amet, consectetur adipiscing elit, sed do eiusmod tempor incididunt ut labore et dolore magna aliqua. </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marL="342900" indent="-342900" defTabSz="1219170">
                <a:spcBef>
                  <a:spcPct val="20000"/>
                </a:spcBef>
                <a:buFont typeface="Wingdings" panose="05000000000000000000" pitchFamily="2" charset="2"/>
                <a:buChar char="v"/>
                <a:defRPr/>
              </a:pPr>
              <a:r>
                <a:rPr lang="en-US" sz="1100" dirty="0">
                  <a:solidFill>
                    <a:srgbClr val="373737"/>
                  </a:solidFill>
                  <a:latin typeface="Candara" panose="020E0502030303020204" pitchFamily="34" charset="0"/>
                </a:rPr>
                <a:t>Lorem ipsum dolor sit amet, consectetur adipiscing</a:t>
              </a:r>
            </a:p>
            <a:p>
              <a:pPr algn="ctr" defTabSz="1219170">
                <a:spcBef>
                  <a:spcPct val="20000"/>
                </a:spcBef>
                <a:defRPr/>
              </a:pPr>
              <a:endParaRPr lang="en-US" sz="1300" dirty="0">
                <a:solidFill>
                  <a:srgbClr val="434343"/>
                </a:solidFill>
                <a:latin typeface="Candara" panose="020E0502030303020204" pitchFamily="34" charset="0"/>
              </a:endParaRPr>
            </a:p>
          </p:txBody>
        </p:sp>
      </p:grpSp>
      <p:sp>
        <p:nvSpPr>
          <p:cNvPr id="85" name="TextBox 84">
            <a:extLst>
              <a:ext uri="{FF2B5EF4-FFF2-40B4-BE49-F238E27FC236}">
                <a16:creationId xmlns:a16="http://schemas.microsoft.com/office/drawing/2014/main" id="{3FB45AA4-931B-4CE8-87D4-04E0F8A6007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26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ppt_x"/>
                                          </p:val>
                                        </p:tav>
                                        <p:tav tm="100000">
                                          <p:val>
                                            <p:strVal val="#ppt_x"/>
                                          </p:val>
                                        </p:tav>
                                      </p:tavLst>
                                    </p:anim>
                                    <p:anim calcmode="lin" valueType="num">
                                      <p:cBhvr additive="base">
                                        <p:cTn id="20" dur="10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fill="hold"/>
                                        <p:tgtEl>
                                          <p:spTgt spid="89"/>
                                        </p:tgtEl>
                                        <p:attrNameLst>
                                          <p:attrName>ppt_x</p:attrName>
                                        </p:attrNameLst>
                                      </p:cBhvr>
                                      <p:tavLst>
                                        <p:tav tm="0">
                                          <p:val>
                                            <p:strVal val="#ppt_x"/>
                                          </p:val>
                                        </p:tav>
                                        <p:tav tm="100000">
                                          <p:val>
                                            <p:strVal val="#ppt_x"/>
                                          </p:val>
                                        </p:tav>
                                      </p:tavLst>
                                    </p:anim>
                                    <p:anim calcmode="lin" valueType="num">
                                      <p:cBhvr additive="base">
                                        <p:cTn id="24" dur="1000" fill="hold"/>
                                        <p:tgtEl>
                                          <p:spTgt spid="89"/>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22" presetClass="entr" presetSubtype="1"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up)">
                                      <p:cBhvr>
                                        <p:cTn id="34" dur="1000"/>
                                        <p:tgtEl>
                                          <p:spTgt spid="90"/>
                                        </p:tgtEl>
                                      </p:cBhvr>
                                    </p:animEffect>
                                  </p:childTnLst>
                                </p:cTn>
                              </p:par>
                            </p:childTnLst>
                          </p:cTn>
                        </p:par>
                        <p:par>
                          <p:cTn id="35" fill="hold">
                            <p:stCondLst>
                              <p:cond delay="4750"/>
                            </p:stCondLst>
                            <p:childTnLst>
                              <p:par>
                                <p:cTn id="36" presetID="47"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22" presetClass="entr" presetSubtype="1"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1000"/>
                                        <p:tgtEl>
                                          <p:spTgt spid="91"/>
                                        </p:tgtEl>
                                      </p:cBhvr>
                                    </p:animEffect>
                                  </p:childTnLst>
                                </p:cTn>
                              </p:par>
                            </p:childTnLst>
                          </p:cTn>
                        </p:par>
                        <p:par>
                          <p:cTn id="45" fill="hold">
                            <p:stCondLst>
                              <p:cond delay="6750"/>
                            </p:stCondLst>
                            <p:childTnLst>
                              <p:par>
                                <p:cTn id="46" presetID="47"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1000"/>
                                        <p:tgtEl>
                                          <p:spTgt spid="92"/>
                                        </p:tgtEl>
                                      </p:cBhvr>
                                    </p:animEffect>
                                  </p:childTnLst>
                                </p:cTn>
                              </p:par>
                            </p:childTnLst>
                          </p:cTn>
                        </p:par>
                        <p:par>
                          <p:cTn id="55" fill="hold">
                            <p:stCondLst>
                              <p:cond delay="8750"/>
                            </p:stCondLst>
                            <p:childTnLst>
                              <p:par>
                                <p:cTn id="56" presetID="4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1000" fill="hold"/>
                                        <p:tgtEl>
                                          <p:spTgt spid="73"/>
                                        </p:tgtEl>
                                        <p:attrNameLst>
                                          <p:attrName>ppt_y</p:attrName>
                                        </p:attrNameLst>
                                      </p:cBhvr>
                                      <p:tavLst>
                                        <p:tav tm="0">
                                          <p:val>
                                            <p:strVal val="#ppt_y-.1"/>
                                          </p:val>
                                        </p:tav>
                                        <p:tav tm="100000">
                                          <p:val>
                                            <p:strVal val="#ppt_y"/>
                                          </p:val>
                                        </p:tav>
                                      </p:tavLst>
                                    </p:anim>
                                  </p:childTnLst>
                                </p:cTn>
                              </p:par>
                            </p:childTnLst>
                          </p:cTn>
                        </p:par>
                        <p:par>
                          <p:cTn id="61" fill="hold">
                            <p:stCondLst>
                              <p:cond delay="9750"/>
                            </p:stCondLst>
                            <p:childTnLst>
                              <p:par>
                                <p:cTn id="62" presetID="22" presetClass="entr" presetSubtype="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DFA32EC-1FA2-42AA-BE21-412FC83FAFFC}"/>
              </a:ext>
            </a:extLst>
          </p:cNvPr>
          <p:cNvSpPr>
            <a:spLocks noChangeAspect="1"/>
          </p:cNvSpPr>
          <p:nvPr/>
        </p:nvSpPr>
        <p:spPr bwMode="auto">
          <a:xfrm rot="6750995">
            <a:off x="5077209" y="2471818"/>
            <a:ext cx="3931920" cy="35552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 name="Freeform: Shape 2">
            <a:extLst>
              <a:ext uri="{FF2B5EF4-FFF2-40B4-BE49-F238E27FC236}">
                <a16:creationId xmlns:a16="http://schemas.microsoft.com/office/drawing/2014/main" id="{B52029C2-9432-443F-8557-C96CC9A32AC1}"/>
              </a:ext>
            </a:extLst>
          </p:cNvPr>
          <p:cNvSpPr>
            <a:spLocks noChangeAspect="1"/>
          </p:cNvSpPr>
          <p:nvPr/>
        </p:nvSpPr>
        <p:spPr bwMode="auto">
          <a:xfrm rot="3789334">
            <a:off x="4563602" y="2288800"/>
            <a:ext cx="3474720" cy="31418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 name="Freeform: Shape 3">
            <a:extLst>
              <a:ext uri="{FF2B5EF4-FFF2-40B4-BE49-F238E27FC236}">
                <a16:creationId xmlns:a16="http://schemas.microsoft.com/office/drawing/2014/main" id="{52A85E30-CC5F-4610-9117-BCBD483FC697}"/>
              </a:ext>
            </a:extLst>
          </p:cNvPr>
          <p:cNvSpPr>
            <a:spLocks noChangeAspect="1"/>
          </p:cNvSpPr>
          <p:nvPr/>
        </p:nvSpPr>
        <p:spPr bwMode="auto">
          <a:xfrm rot="715163">
            <a:off x="4096512" y="2788920"/>
            <a:ext cx="3017520" cy="2728425"/>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 name="Freeform: Shape 4">
            <a:extLst>
              <a:ext uri="{FF2B5EF4-FFF2-40B4-BE49-F238E27FC236}">
                <a16:creationId xmlns:a16="http://schemas.microsoft.com/office/drawing/2014/main" id="{4C1D8A0B-9FDA-49F6-A2B6-CF5FBFFC1C5E}"/>
              </a:ext>
            </a:extLst>
          </p:cNvPr>
          <p:cNvSpPr>
            <a:spLocks noChangeAspect="1"/>
          </p:cNvSpPr>
          <p:nvPr/>
        </p:nvSpPr>
        <p:spPr bwMode="auto">
          <a:xfrm rot="19427868">
            <a:off x="4151376" y="3593592"/>
            <a:ext cx="2560320" cy="2315026"/>
          </a:xfrm>
          <a:custGeom>
            <a:avLst/>
            <a:gdLst>
              <a:gd name="connsiteX0" fmla="*/ 1376572 w 6839685"/>
              <a:gd name="connsiteY0" fmla="*/ 40 h 6184424"/>
              <a:gd name="connsiteX1" fmla="*/ 2261967 w 6839685"/>
              <a:gd name="connsiteY1" fmla="*/ 309907 h 6184424"/>
              <a:gd name="connsiteX2" fmla="*/ 2755973 w 6839685"/>
              <a:gd name="connsiteY2" fmla="*/ 1169847 h 6184424"/>
              <a:gd name="connsiteX3" fmla="*/ 2758123 w 6839685"/>
              <a:gd name="connsiteY3" fmla="*/ 1190239 h 6184424"/>
              <a:gd name="connsiteX4" fmla="*/ 2762190 w 6839685"/>
              <a:gd name="connsiteY4" fmla="*/ 1270776 h 6184424"/>
              <a:gd name="connsiteX5" fmla="*/ 2774555 w 6839685"/>
              <a:gd name="connsiteY5" fmla="*/ 1351793 h 6184424"/>
              <a:gd name="connsiteX6" fmla="*/ 2776567 w 6839685"/>
              <a:gd name="connsiteY6" fmla="*/ 1374423 h 6184424"/>
              <a:gd name="connsiteX7" fmla="*/ 2779765 w 6839685"/>
              <a:gd name="connsiteY7" fmla="*/ 1385933 h 6184424"/>
              <a:gd name="connsiteX8" fmla="*/ 2780339 w 6839685"/>
              <a:gd name="connsiteY8" fmla="*/ 1389696 h 6184424"/>
              <a:gd name="connsiteX9" fmla="*/ 3953706 w 6839685"/>
              <a:gd name="connsiteY9" fmla="*/ 2346017 h 6184424"/>
              <a:gd name="connsiteX10" fmla="*/ 4195084 w 6839685"/>
              <a:gd name="connsiteY10" fmla="*/ 2321684 h 6184424"/>
              <a:gd name="connsiteX11" fmla="*/ 4299324 w 6839685"/>
              <a:gd name="connsiteY11" fmla="*/ 2294881 h 6184424"/>
              <a:gd name="connsiteX12" fmla="*/ 4395777 w 6839685"/>
              <a:gd name="connsiteY12" fmla="*/ 2292766 h 6184424"/>
              <a:gd name="connsiteX13" fmla="*/ 4583516 w 6839685"/>
              <a:gd name="connsiteY13" fmla="*/ 2265515 h 6184424"/>
              <a:gd name="connsiteX14" fmla="*/ 5377000 w 6839685"/>
              <a:gd name="connsiteY14" fmla="*/ 2310591 h 6184424"/>
              <a:gd name="connsiteX15" fmla="*/ 6111580 w 6839685"/>
              <a:gd name="connsiteY15" fmla="*/ 2685069 h 6184424"/>
              <a:gd name="connsiteX16" fmla="*/ 6821904 w 6839685"/>
              <a:gd name="connsiteY16" fmla="*/ 3943731 h 6184424"/>
              <a:gd name="connsiteX17" fmla="*/ 6482335 w 6839685"/>
              <a:gd name="connsiteY17" fmla="*/ 5344556 h 6184424"/>
              <a:gd name="connsiteX18" fmla="*/ 6399175 w 6839685"/>
              <a:gd name="connsiteY18" fmla="*/ 5455513 h 6184424"/>
              <a:gd name="connsiteX19" fmla="*/ 5075546 w 6839685"/>
              <a:gd name="connsiteY19" fmla="*/ 6173262 h 6184424"/>
              <a:gd name="connsiteX20" fmla="*/ 3630641 w 6839685"/>
              <a:gd name="connsiteY20" fmla="*/ 5743306 h 6184424"/>
              <a:gd name="connsiteX21" fmla="*/ 3114357 w 6839685"/>
              <a:gd name="connsiteY21" fmla="*/ 5101839 h 6184424"/>
              <a:gd name="connsiteX22" fmla="*/ 2906457 w 6839685"/>
              <a:gd name="connsiteY22" fmla="*/ 4335546 h 6184424"/>
              <a:gd name="connsiteX23" fmla="*/ 2894601 w 6839685"/>
              <a:gd name="connsiteY23" fmla="*/ 4097014 h 6184424"/>
              <a:gd name="connsiteX24" fmla="*/ 2880430 w 6839685"/>
              <a:gd name="connsiteY24" fmla="*/ 4020159 h 6184424"/>
              <a:gd name="connsiteX25" fmla="*/ 2883694 w 6839685"/>
              <a:gd name="connsiteY25" fmla="*/ 3955526 h 6184424"/>
              <a:gd name="connsiteX26" fmla="*/ 1808452 w 6839685"/>
              <a:gd name="connsiteY26" fmla="*/ 2764011 h 6184424"/>
              <a:gd name="connsiteX27" fmla="*/ 1731985 w 6839685"/>
              <a:gd name="connsiteY27" fmla="*/ 2760150 h 6184424"/>
              <a:gd name="connsiteX28" fmla="*/ 1671192 w 6839685"/>
              <a:gd name="connsiteY28" fmla="*/ 2754247 h 6184424"/>
              <a:gd name="connsiteX29" fmla="*/ 1603618 w 6839685"/>
              <a:gd name="connsiteY29" fmla="*/ 2757884 h 6184424"/>
              <a:gd name="connsiteX30" fmla="*/ 515609 w 6839685"/>
              <a:gd name="connsiteY30" fmla="*/ 2463156 h 6184424"/>
              <a:gd name="connsiteX31" fmla="*/ 13184 w 6839685"/>
              <a:gd name="connsiteY31" fmla="*/ 1575504 h 6184424"/>
              <a:gd name="connsiteX32" fmla="*/ 252269 w 6839685"/>
              <a:gd name="connsiteY32" fmla="*/ 590766 h 6184424"/>
              <a:gd name="connsiteX33" fmla="*/ 311174 w 6839685"/>
              <a:gd name="connsiteY33" fmla="*/ 511016 h 6184424"/>
              <a:gd name="connsiteX34" fmla="*/ 1376572 w 6839685"/>
              <a:gd name="connsiteY34" fmla="*/ 40 h 61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39685" h="6184424">
                <a:moveTo>
                  <a:pt x="1376572" y="40"/>
                </a:moveTo>
                <a:cubicBezTo>
                  <a:pt x="1687428" y="-2307"/>
                  <a:pt x="2001227" y="99047"/>
                  <a:pt x="2261967" y="309907"/>
                </a:cubicBezTo>
                <a:cubicBezTo>
                  <a:pt x="2528772" y="525319"/>
                  <a:pt x="2702726" y="833645"/>
                  <a:pt x="2755973" y="1169847"/>
                </a:cubicBezTo>
                <a:lnTo>
                  <a:pt x="2758123" y="1190239"/>
                </a:lnTo>
                <a:lnTo>
                  <a:pt x="2762190" y="1270776"/>
                </a:lnTo>
                <a:lnTo>
                  <a:pt x="2774555" y="1351793"/>
                </a:lnTo>
                <a:lnTo>
                  <a:pt x="2776567" y="1374423"/>
                </a:lnTo>
                <a:lnTo>
                  <a:pt x="2779765" y="1385933"/>
                </a:lnTo>
                <a:lnTo>
                  <a:pt x="2780339" y="1389696"/>
                </a:lnTo>
                <a:cubicBezTo>
                  <a:pt x="2892020" y="1935468"/>
                  <a:pt x="3374919" y="2346017"/>
                  <a:pt x="3953706" y="2346017"/>
                </a:cubicBezTo>
                <a:cubicBezTo>
                  <a:pt x="4036390" y="2346017"/>
                  <a:pt x="4117117" y="2337639"/>
                  <a:pt x="4195084" y="2321684"/>
                </a:cubicBezTo>
                <a:lnTo>
                  <a:pt x="4299324" y="2294881"/>
                </a:lnTo>
                <a:lnTo>
                  <a:pt x="4395777" y="2292766"/>
                </a:lnTo>
                <a:cubicBezTo>
                  <a:pt x="4458884" y="2287565"/>
                  <a:pt x="4521579" y="2278517"/>
                  <a:pt x="4583516" y="2265515"/>
                </a:cubicBezTo>
                <a:cubicBezTo>
                  <a:pt x="4850321" y="2227373"/>
                  <a:pt x="5117126" y="2241243"/>
                  <a:pt x="5377000" y="2310591"/>
                </a:cubicBezTo>
                <a:cubicBezTo>
                  <a:pt x="5647270" y="2379938"/>
                  <a:pt x="5893285" y="2508232"/>
                  <a:pt x="6111580" y="2685069"/>
                </a:cubicBezTo>
                <a:cubicBezTo>
                  <a:pt x="6499660" y="3000601"/>
                  <a:pt x="6752604" y="3447894"/>
                  <a:pt x="6821904" y="3943731"/>
                </a:cubicBezTo>
                <a:cubicBezTo>
                  <a:pt x="6887739" y="4439568"/>
                  <a:pt x="6769929" y="4935404"/>
                  <a:pt x="6482335" y="5344556"/>
                </a:cubicBezTo>
                <a:cubicBezTo>
                  <a:pt x="6458080" y="5382697"/>
                  <a:pt x="6430360" y="5420839"/>
                  <a:pt x="6399175" y="5455513"/>
                </a:cubicBezTo>
                <a:cubicBezTo>
                  <a:pt x="6066535" y="5864664"/>
                  <a:pt x="5598760" y="6121251"/>
                  <a:pt x="5075546" y="6173262"/>
                </a:cubicBezTo>
                <a:cubicBezTo>
                  <a:pt x="4552331" y="6228740"/>
                  <a:pt x="4039511" y="6076175"/>
                  <a:pt x="3630641" y="5743306"/>
                </a:cubicBezTo>
                <a:cubicBezTo>
                  <a:pt x="3412347" y="5566469"/>
                  <a:pt x="3239097" y="5351491"/>
                  <a:pt x="3114357" y="5101839"/>
                </a:cubicBezTo>
                <a:cubicBezTo>
                  <a:pt x="2993082" y="4862589"/>
                  <a:pt x="2920317" y="4606002"/>
                  <a:pt x="2906457" y="4335546"/>
                </a:cubicBezTo>
                <a:cubicBezTo>
                  <a:pt x="2907757" y="4251895"/>
                  <a:pt x="2903480" y="4172416"/>
                  <a:pt x="2894601" y="4097014"/>
                </a:cubicBezTo>
                <a:lnTo>
                  <a:pt x="2880430" y="4020159"/>
                </a:lnTo>
                <a:lnTo>
                  <a:pt x="2883694" y="3955526"/>
                </a:lnTo>
                <a:cubicBezTo>
                  <a:pt x="2883694" y="3335397"/>
                  <a:pt x="2412399" y="2825345"/>
                  <a:pt x="1808452" y="2764011"/>
                </a:cubicBezTo>
                <a:lnTo>
                  <a:pt x="1731985" y="2760150"/>
                </a:lnTo>
                <a:lnTo>
                  <a:pt x="1671192" y="2754247"/>
                </a:lnTo>
                <a:cubicBezTo>
                  <a:pt x="1646606" y="2753604"/>
                  <a:pt x="1623975" y="2754850"/>
                  <a:pt x="1603618" y="2757884"/>
                </a:cubicBezTo>
                <a:cubicBezTo>
                  <a:pt x="1215538" y="2816829"/>
                  <a:pt x="817064" y="2709340"/>
                  <a:pt x="515609" y="2463156"/>
                </a:cubicBezTo>
                <a:cubicBezTo>
                  <a:pt x="238409" y="2241243"/>
                  <a:pt x="61694" y="1925710"/>
                  <a:pt x="13184" y="1575504"/>
                </a:cubicBezTo>
                <a:cubicBezTo>
                  <a:pt x="-35326" y="1228765"/>
                  <a:pt x="51299" y="878559"/>
                  <a:pt x="252269" y="590766"/>
                </a:cubicBezTo>
                <a:cubicBezTo>
                  <a:pt x="269594" y="563027"/>
                  <a:pt x="290384" y="538755"/>
                  <a:pt x="311174" y="511016"/>
                </a:cubicBezTo>
                <a:cubicBezTo>
                  <a:pt x="582093" y="177496"/>
                  <a:pt x="976900" y="3057"/>
                  <a:pt x="1376572" y="40"/>
                </a:cubicBezTo>
                <a:close/>
              </a:path>
            </a:pathLst>
          </a:custGeom>
          <a:solidFill>
            <a:schemeClr val="bg1"/>
          </a:solidFill>
          <a:ln w="9525">
            <a:noFill/>
            <a:round/>
            <a:headEnd/>
            <a:tailEnd/>
          </a:ln>
          <a:effectLst>
            <a:outerShdw blurRad="254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 name="Oval 5">
            <a:extLst>
              <a:ext uri="{FF2B5EF4-FFF2-40B4-BE49-F238E27FC236}">
                <a16:creationId xmlns:a16="http://schemas.microsoft.com/office/drawing/2014/main" id="{0A66FFDD-77AF-4DEB-B5BC-1D981CDF08DB}"/>
              </a:ext>
            </a:extLst>
          </p:cNvPr>
          <p:cNvSpPr>
            <a:spLocks noChangeAspect="1"/>
          </p:cNvSpPr>
          <p:nvPr/>
        </p:nvSpPr>
        <p:spPr>
          <a:xfrm>
            <a:off x="7763201" y="2898648"/>
            <a:ext cx="1282862" cy="128016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A4E3C-5C66-40DE-8D60-0305FF0424A9}"/>
              </a:ext>
            </a:extLst>
          </p:cNvPr>
          <p:cNvSpPr>
            <a:spLocks noChangeAspect="1"/>
          </p:cNvSpPr>
          <p:nvPr/>
        </p:nvSpPr>
        <p:spPr>
          <a:xfrm>
            <a:off x="6025896" y="1975104"/>
            <a:ext cx="1145411" cy="1143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75EEDC-B9BA-4C02-A206-EC84E07C2048}"/>
              </a:ext>
            </a:extLst>
          </p:cNvPr>
          <p:cNvSpPr>
            <a:spLocks noChangeAspect="1"/>
          </p:cNvSpPr>
          <p:nvPr/>
        </p:nvSpPr>
        <p:spPr>
          <a:xfrm>
            <a:off x="4389120" y="2743200"/>
            <a:ext cx="989635" cy="987552"/>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703F8-55AC-42E9-8E4B-7C9C5768306F}"/>
              </a:ext>
            </a:extLst>
          </p:cNvPr>
          <p:cNvSpPr>
            <a:spLocks noChangeAspect="1"/>
          </p:cNvSpPr>
          <p:nvPr/>
        </p:nvSpPr>
        <p:spPr>
          <a:xfrm>
            <a:off x="4026341" y="4270248"/>
            <a:ext cx="822960" cy="821228"/>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D7C371D9-88D5-4CB2-A795-44B6EE8705D3}"/>
              </a:ext>
            </a:extLst>
          </p:cNvPr>
          <p:cNvSpPr txBox="1">
            <a:spLocks noChangeArrowheads="1"/>
          </p:cNvSpPr>
          <p:nvPr/>
        </p:nvSpPr>
        <p:spPr bwMode="auto">
          <a:xfrm>
            <a:off x="8042671" y="3108544"/>
            <a:ext cx="718777" cy="846386"/>
          </a:xfrm>
          <a:prstGeom prst="rect">
            <a:avLst/>
          </a:prstGeom>
          <a:noFill/>
          <a:ln w="9525">
            <a:noFill/>
            <a:miter lim="800000"/>
            <a:headEnd/>
            <a:tailEnd/>
          </a:ln>
        </p:spPr>
        <p:txBody>
          <a:bodyPr wrap="square" lIns="60960" tIns="30480" rIns="60960" bIns="30480">
            <a:spAutoFit/>
          </a:bodyPr>
          <a:lstStyle/>
          <a:p>
            <a:pPr algn="ctr"/>
            <a:r>
              <a:rPr lang="en-US" sz="40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11" name="Text Box 10">
            <a:extLst>
              <a:ext uri="{FF2B5EF4-FFF2-40B4-BE49-F238E27FC236}">
                <a16:creationId xmlns:a16="http://schemas.microsoft.com/office/drawing/2014/main" id="{20CF52B9-9BE2-4A28-8BDF-D809559C5306}"/>
              </a:ext>
            </a:extLst>
          </p:cNvPr>
          <p:cNvSpPr txBox="1">
            <a:spLocks noChangeArrowheads="1"/>
          </p:cNvSpPr>
          <p:nvPr/>
        </p:nvSpPr>
        <p:spPr bwMode="auto">
          <a:xfrm>
            <a:off x="6239212" y="2154189"/>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12" name="Text Box 10">
            <a:extLst>
              <a:ext uri="{FF2B5EF4-FFF2-40B4-BE49-F238E27FC236}">
                <a16:creationId xmlns:a16="http://schemas.microsoft.com/office/drawing/2014/main" id="{D2464190-100A-4904-BF7C-5AC714856310}"/>
              </a:ext>
            </a:extLst>
          </p:cNvPr>
          <p:cNvSpPr txBox="1">
            <a:spLocks noChangeArrowheads="1"/>
          </p:cNvSpPr>
          <p:nvPr/>
        </p:nvSpPr>
        <p:spPr bwMode="auto">
          <a:xfrm>
            <a:off x="4517823" y="2912163"/>
            <a:ext cx="718777" cy="692497"/>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900" dirty="0">
                <a:solidFill>
                  <a:schemeClr val="bg1"/>
                </a:solidFill>
              </a:rPr>
              <a:t>OPTION</a:t>
            </a:r>
          </a:p>
        </p:txBody>
      </p:sp>
      <p:sp>
        <p:nvSpPr>
          <p:cNvPr id="13" name="Text Box 10">
            <a:extLst>
              <a:ext uri="{FF2B5EF4-FFF2-40B4-BE49-F238E27FC236}">
                <a16:creationId xmlns:a16="http://schemas.microsoft.com/office/drawing/2014/main" id="{A776A7DF-B413-41A8-86E3-F80F18DB8A3F}"/>
              </a:ext>
            </a:extLst>
          </p:cNvPr>
          <p:cNvSpPr txBox="1">
            <a:spLocks noChangeArrowheads="1"/>
          </p:cNvSpPr>
          <p:nvPr/>
        </p:nvSpPr>
        <p:spPr bwMode="auto">
          <a:xfrm>
            <a:off x="4163502" y="4373085"/>
            <a:ext cx="548640" cy="615553"/>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14" name="TextBox 13">
            <a:extLst>
              <a:ext uri="{FF2B5EF4-FFF2-40B4-BE49-F238E27FC236}">
                <a16:creationId xmlns:a16="http://schemas.microsoft.com/office/drawing/2014/main" id="{369EBCA9-BB18-40B0-8DB3-9EF7B3DA453C}"/>
              </a:ext>
            </a:extLst>
          </p:cNvPr>
          <p:cNvSpPr txBox="1"/>
          <p:nvPr/>
        </p:nvSpPr>
        <p:spPr>
          <a:xfrm>
            <a:off x="5333728" y="4373085"/>
            <a:ext cx="1532792" cy="815608"/>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15" name="TextBox 14">
            <a:extLst>
              <a:ext uri="{FF2B5EF4-FFF2-40B4-BE49-F238E27FC236}">
                <a16:creationId xmlns:a16="http://schemas.microsoft.com/office/drawing/2014/main" id="{88839BCB-CBFB-41D9-9B85-4442AC95AB3B}"/>
              </a:ext>
            </a:extLst>
          </p:cNvPr>
          <p:cNvSpPr txBox="1"/>
          <p:nvPr/>
        </p:nvSpPr>
        <p:spPr>
          <a:xfrm>
            <a:off x="8239539" y="1274705"/>
            <a:ext cx="3657600" cy="138499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6" name="TextBox 15">
            <a:extLst>
              <a:ext uri="{FF2B5EF4-FFF2-40B4-BE49-F238E27FC236}">
                <a16:creationId xmlns:a16="http://schemas.microsoft.com/office/drawing/2014/main" id="{721CFA09-4D72-4482-90CC-EB5AB431D7C4}"/>
              </a:ext>
            </a:extLst>
          </p:cNvPr>
          <p:cNvSpPr txBox="1"/>
          <p:nvPr/>
        </p:nvSpPr>
        <p:spPr>
          <a:xfrm>
            <a:off x="7696985" y="4571999"/>
            <a:ext cx="3657600" cy="137160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7" name="TextBox 16">
            <a:extLst>
              <a:ext uri="{FF2B5EF4-FFF2-40B4-BE49-F238E27FC236}">
                <a16:creationId xmlns:a16="http://schemas.microsoft.com/office/drawing/2014/main" id="{950768E9-C850-4AAD-B6B3-F54ACDAC4539}"/>
              </a:ext>
            </a:extLst>
          </p:cNvPr>
          <p:cNvSpPr txBox="1"/>
          <p:nvPr/>
        </p:nvSpPr>
        <p:spPr>
          <a:xfrm>
            <a:off x="529477" y="4641503"/>
            <a:ext cx="3657600" cy="137160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8" name="TextBox 17">
            <a:extLst>
              <a:ext uri="{FF2B5EF4-FFF2-40B4-BE49-F238E27FC236}">
                <a16:creationId xmlns:a16="http://schemas.microsoft.com/office/drawing/2014/main" id="{D1A270DF-CE96-4EDB-957B-3F716A8F5804}"/>
              </a:ext>
            </a:extLst>
          </p:cNvPr>
          <p:cNvSpPr txBox="1"/>
          <p:nvPr/>
        </p:nvSpPr>
        <p:spPr>
          <a:xfrm>
            <a:off x="544095" y="2432304"/>
            <a:ext cx="3657600" cy="13716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9" name="TextBox 18">
            <a:extLst>
              <a:ext uri="{FF2B5EF4-FFF2-40B4-BE49-F238E27FC236}">
                <a16:creationId xmlns:a16="http://schemas.microsoft.com/office/drawing/2014/main" id="{9623BA82-F801-4E9C-A450-5E45484C43D0}"/>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7042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 calcmode="lin" valueType="num">
                                      <p:cBhvr>
                                        <p:cTn id="19" dur="1250" fill="hold"/>
                                        <p:tgtEl>
                                          <p:spTgt spid="2"/>
                                        </p:tgtEl>
                                        <p:attrNameLst>
                                          <p:attrName>style.rotation</p:attrName>
                                        </p:attrNameLst>
                                      </p:cBhvr>
                                      <p:tavLst>
                                        <p:tav tm="0">
                                          <p:val>
                                            <p:fltVal val="90"/>
                                          </p:val>
                                        </p:tav>
                                        <p:tav tm="100000">
                                          <p:val>
                                            <p:fltVal val="0"/>
                                          </p:val>
                                        </p:tav>
                                      </p:tavLst>
                                    </p:anim>
                                    <p:animEffect transition="in" filter="fade">
                                      <p:cBhvr>
                                        <p:cTn id="20" dur="1250"/>
                                        <p:tgtEl>
                                          <p:spTgt spid="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250" fill="hold"/>
                                        <p:tgtEl>
                                          <p:spTgt spid="6"/>
                                        </p:tgtEl>
                                        <p:attrNameLst>
                                          <p:attrName>ppt_w</p:attrName>
                                        </p:attrNameLst>
                                      </p:cBhvr>
                                      <p:tavLst>
                                        <p:tav tm="0">
                                          <p:val>
                                            <p:fltVal val="0"/>
                                          </p:val>
                                        </p:tav>
                                        <p:tav tm="100000">
                                          <p:val>
                                            <p:strVal val="#ppt_w"/>
                                          </p:val>
                                        </p:tav>
                                      </p:tavLst>
                                    </p:anim>
                                    <p:anim calcmode="lin" valueType="num">
                                      <p:cBhvr>
                                        <p:cTn id="24" dur="1250" fill="hold"/>
                                        <p:tgtEl>
                                          <p:spTgt spid="6"/>
                                        </p:tgtEl>
                                        <p:attrNameLst>
                                          <p:attrName>ppt_h</p:attrName>
                                        </p:attrNameLst>
                                      </p:cBhvr>
                                      <p:tavLst>
                                        <p:tav tm="0">
                                          <p:val>
                                            <p:fltVal val="0"/>
                                          </p:val>
                                        </p:tav>
                                        <p:tav tm="100000">
                                          <p:val>
                                            <p:strVal val="#ppt_h"/>
                                          </p:val>
                                        </p:tav>
                                      </p:tavLst>
                                    </p:anim>
                                    <p:anim calcmode="lin" valueType="num">
                                      <p:cBhvr>
                                        <p:cTn id="25" dur="1250" fill="hold"/>
                                        <p:tgtEl>
                                          <p:spTgt spid="6"/>
                                        </p:tgtEl>
                                        <p:attrNameLst>
                                          <p:attrName>style.rotation</p:attrName>
                                        </p:attrNameLst>
                                      </p:cBhvr>
                                      <p:tavLst>
                                        <p:tav tm="0">
                                          <p:val>
                                            <p:fltVal val="90"/>
                                          </p:val>
                                        </p:tav>
                                        <p:tav tm="100000">
                                          <p:val>
                                            <p:fltVal val="0"/>
                                          </p:val>
                                        </p:tav>
                                      </p:tavLst>
                                    </p:anim>
                                    <p:animEffect transition="in" filter="fade">
                                      <p:cBhvr>
                                        <p:cTn id="26" dur="125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250" fill="hold"/>
                                        <p:tgtEl>
                                          <p:spTgt spid="10"/>
                                        </p:tgtEl>
                                        <p:attrNameLst>
                                          <p:attrName>ppt_w</p:attrName>
                                        </p:attrNameLst>
                                      </p:cBhvr>
                                      <p:tavLst>
                                        <p:tav tm="0">
                                          <p:val>
                                            <p:fltVal val="0"/>
                                          </p:val>
                                        </p:tav>
                                        <p:tav tm="100000">
                                          <p:val>
                                            <p:strVal val="#ppt_w"/>
                                          </p:val>
                                        </p:tav>
                                      </p:tavLst>
                                    </p:anim>
                                    <p:anim calcmode="lin" valueType="num">
                                      <p:cBhvr>
                                        <p:cTn id="30" dur="1250" fill="hold"/>
                                        <p:tgtEl>
                                          <p:spTgt spid="10"/>
                                        </p:tgtEl>
                                        <p:attrNameLst>
                                          <p:attrName>ppt_h</p:attrName>
                                        </p:attrNameLst>
                                      </p:cBhvr>
                                      <p:tavLst>
                                        <p:tav tm="0">
                                          <p:val>
                                            <p:fltVal val="0"/>
                                          </p:val>
                                        </p:tav>
                                        <p:tav tm="100000">
                                          <p:val>
                                            <p:strVal val="#ppt_h"/>
                                          </p:val>
                                        </p:tav>
                                      </p:tavLst>
                                    </p:anim>
                                    <p:anim calcmode="lin" valueType="num">
                                      <p:cBhvr>
                                        <p:cTn id="31" dur="1250" fill="hold"/>
                                        <p:tgtEl>
                                          <p:spTgt spid="10"/>
                                        </p:tgtEl>
                                        <p:attrNameLst>
                                          <p:attrName>style.rotation</p:attrName>
                                        </p:attrNameLst>
                                      </p:cBhvr>
                                      <p:tavLst>
                                        <p:tav tm="0">
                                          <p:val>
                                            <p:fltVal val="90"/>
                                          </p:val>
                                        </p:tav>
                                        <p:tav tm="100000">
                                          <p:val>
                                            <p:fltVal val="0"/>
                                          </p:val>
                                        </p:tav>
                                      </p:tavLst>
                                    </p:anim>
                                    <p:animEffect transition="in" filter="fade">
                                      <p:cBhvr>
                                        <p:cTn id="32" dur="1250"/>
                                        <p:tgtEl>
                                          <p:spTgt spid="10"/>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250" fill="hold"/>
                                        <p:tgtEl>
                                          <p:spTgt spid="3"/>
                                        </p:tgtEl>
                                        <p:attrNameLst>
                                          <p:attrName>ppt_w</p:attrName>
                                        </p:attrNameLst>
                                      </p:cBhvr>
                                      <p:tavLst>
                                        <p:tav tm="0">
                                          <p:val>
                                            <p:fltVal val="0"/>
                                          </p:val>
                                        </p:tav>
                                        <p:tav tm="100000">
                                          <p:val>
                                            <p:strVal val="#ppt_w"/>
                                          </p:val>
                                        </p:tav>
                                      </p:tavLst>
                                    </p:anim>
                                    <p:anim calcmode="lin" valueType="num">
                                      <p:cBhvr>
                                        <p:cTn id="43" dur="1250" fill="hold"/>
                                        <p:tgtEl>
                                          <p:spTgt spid="3"/>
                                        </p:tgtEl>
                                        <p:attrNameLst>
                                          <p:attrName>ppt_h</p:attrName>
                                        </p:attrNameLst>
                                      </p:cBhvr>
                                      <p:tavLst>
                                        <p:tav tm="0">
                                          <p:val>
                                            <p:fltVal val="0"/>
                                          </p:val>
                                        </p:tav>
                                        <p:tav tm="100000">
                                          <p:val>
                                            <p:strVal val="#ppt_h"/>
                                          </p:val>
                                        </p:tav>
                                      </p:tavLst>
                                    </p:anim>
                                    <p:anim calcmode="lin" valueType="num">
                                      <p:cBhvr>
                                        <p:cTn id="44" dur="1250" fill="hold"/>
                                        <p:tgtEl>
                                          <p:spTgt spid="3"/>
                                        </p:tgtEl>
                                        <p:attrNameLst>
                                          <p:attrName>style.rotation</p:attrName>
                                        </p:attrNameLst>
                                      </p:cBhvr>
                                      <p:tavLst>
                                        <p:tav tm="0">
                                          <p:val>
                                            <p:fltVal val="90"/>
                                          </p:val>
                                        </p:tav>
                                        <p:tav tm="100000">
                                          <p:val>
                                            <p:fltVal val="0"/>
                                          </p:val>
                                        </p:tav>
                                      </p:tavLst>
                                    </p:anim>
                                    <p:animEffect transition="in" filter="fade">
                                      <p:cBhvr>
                                        <p:cTn id="45" dur="125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250" fill="hold"/>
                                        <p:tgtEl>
                                          <p:spTgt spid="7"/>
                                        </p:tgtEl>
                                        <p:attrNameLst>
                                          <p:attrName>ppt_w</p:attrName>
                                        </p:attrNameLst>
                                      </p:cBhvr>
                                      <p:tavLst>
                                        <p:tav tm="0">
                                          <p:val>
                                            <p:fltVal val="0"/>
                                          </p:val>
                                        </p:tav>
                                        <p:tav tm="100000">
                                          <p:val>
                                            <p:strVal val="#ppt_w"/>
                                          </p:val>
                                        </p:tav>
                                      </p:tavLst>
                                    </p:anim>
                                    <p:anim calcmode="lin" valueType="num">
                                      <p:cBhvr>
                                        <p:cTn id="49" dur="1250" fill="hold"/>
                                        <p:tgtEl>
                                          <p:spTgt spid="7"/>
                                        </p:tgtEl>
                                        <p:attrNameLst>
                                          <p:attrName>ppt_h</p:attrName>
                                        </p:attrNameLst>
                                      </p:cBhvr>
                                      <p:tavLst>
                                        <p:tav tm="0">
                                          <p:val>
                                            <p:fltVal val="0"/>
                                          </p:val>
                                        </p:tav>
                                        <p:tav tm="100000">
                                          <p:val>
                                            <p:strVal val="#ppt_h"/>
                                          </p:val>
                                        </p:tav>
                                      </p:tavLst>
                                    </p:anim>
                                    <p:anim calcmode="lin" valueType="num">
                                      <p:cBhvr>
                                        <p:cTn id="50" dur="1250" fill="hold"/>
                                        <p:tgtEl>
                                          <p:spTgt spid="7"/>
                                        </p:tgtEl>
                                        <p:attrNameLst>
                                          <p:attrName>style.rotation</p:attrName>
                                        </p:attrNameLst>
                                      </p:cBhvr>
                                      <p:tavLst>
                                        <p:tav tm="0">
                                          <p:val>
                                            <p:fltVal val="90"/>
                                          </p:val>
                                        </p:tav>
                                        <p:tav tm="100000">
                                          <p:val>
                                            <p:fltVal val="0"/>
                                          </p:val>
                                        </p:tav>
                                      </p:tavLst>
                                    </p:anim>
                                    <p:animEffect transition="in" filter="fade">
                                      <p:cBhvr>
                                        <p:cTn id="51" dur="1250"/>
                                        <p:tgtEl>
                                          <p:spTgt spid="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250" fill="hold"/>
                                        <p:tgtEl>
                                          <p:spTgt spid="11"/>
                                        </p:tgtEl>
                                        <p:attrNameLst>
                                          <p:attrName>ppt_w</p:attrName>
                                        </p:attrNameLst>
                                      </p:cBhvr>
                                      <p:tavLst>
                                        <p:tav tm="0">
                                          <p:val>
                                            <p:fltVal val="0"/>
                                          </p:val>
                                        </p:tav>
                                        <p:tav tm="100000">
                                          <p:val>
                                            <p:strVal val="#ppt_w"/>
                                          </p:val>
                                        </p:tav>
                                      </p:tavLst>
                                    </p:anim>
                                    <p:anim calcmode="lin" valueType="num">
                                      <p:cBhvr>
                                        <p:cTn id="55" dur="1250" fill="hold"/>
                                        <p:tgtEl>
                                          <p:spTgt spid="11"/>
                                        </p:tgtEl>
                                        <p:attrNameLst>
                                          <p:attrName>ppt_h</p:attrName>
                                        </p:attrNameLst>
                                      </p:cBhvr>
                                      <p:tavLst>
                                        <p:tav tm="0">
                                          <p:val>
                                            <p:fltVal val="0"/>
                                          </p:val>
                                        </p:tav>
                                        <p:tav tm="100000">
                                          <p:val>
                                            <p:strVal val="#ppt_h"/>
                                          </p:val>
                                        </p:tav>
                                      </p:tavLst>
                                    </p:anim>
                                    <p:anim calcmode="lin" valueType="num">
                                      <p:cBhvr>
                                        <p:cTn id="56" dur="1250" fill="hold"/>
                                        <p:tgtEl>
                                          <p:spTgt spid="11"/>
                                        </p:tgtEl>
                                        <p:attrNameLst>
                                          <p:attrName>style.rotation</p:attrName>
                                        </p:attrNameLst>
                                      </p:cBhvr>
                                      <p:tavLst>
                                        <p:tav tm="0">
                                          <p:val>
                                            <p:fltVal val="90"/>
                                          </p:val>
                                        </p:tav>
                                        <p:tav tm="100000">
                                          <p:val>
                                            <p:fltVal val="0"/>
                                          </p:val>
                                        </p:tav>
                                      </p:tavLst>
                                    </p:anim>
                                    <p:animEffect transition="in" filter="fade">
                                      <p:cBhvr>
                                        <p:cTn id="57" dur="1250"/>
                                        <p:tgtEl>
                                          <p:spTgt spid="11"/>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 calcmode="lin" valueType="num">
                                      <p:cBhvr>
                                        <p:cTn id="69" dur="1250" fill="hold"/>
                                        <p:tgtEl>
                                          <p:spTgt spid="4"/>
                                        </p:tgtEl>
                                        <p:attrNameLst>
                                          <p:attrName>style.rotation</p:attrName>
                                        </p:attrNameLst>
                                      </p:cBhvr>
                                      <p:tavLst>
                                        <p:tav tm="0">
                                          <p:val>
                                            <p:fltVal val="90"/>
                                          </p:val>
                                        </p:tav>
                                        <p:tav tm="100000">
                                          <p:val>
                                            <p:fltVal val="0"/>
                                          </p:val>
                                        </p:tav>
                                      </p:tavLst>
                                    </p:anim>
                                    <p:animEffect transition="in" filter="fade">
                                      <p:cBhvr>
                                        <p:cTn id="70" dur="1250"/>
                                        <p:tgtEl>
                                          <p:spTgt spid="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fltVal val="0"/>
                                          </p:val>
                                        </p:tav>
                                        <p:tav tm="100000">
                                          <p:val>
                                            <p:strVal val="#ppt_w"/>
                                          </p:val>
                                        </p:tav>
                                      </p:tavLst>
                                    </p:anim>
                                    <p:anim calcmode="lin" valueType="num">
                                      <p:cBhvr>
                                        <p:cTn id="74" dur="1250" fill="hold"/>
                                        <p:tgtEl>
                                          <p:spTgt spid="8"/>
                                        </p:tgtEl>
                                        <p:attrNameLst>
                                          <p:attrName>ppt_h</p:attrName>
                                        </p:attrNameLst>
                                      </p:cBhvr>
                                      <p:tavLst>
                                        <p:tav tm="0">
                                          <p:val>
                                            <p:fltVal val="0"/>
                                          </p:val>
                                        </p:tav>
                                        <p:tav tm="100000">
                                          <p:val>
                                            <p:strVal val="#ppt_h"/>
                                          </p:val>
                                        </p:tav>
                                      </p:tavLst>
                                    </p:anim>
                                    <p:anim calcmode="lin" valueType="num">
                                      <p:cBhvr>
                                        <p:cTn id="75" dur="1250" fill="hold"/>
                                        <p:tgtEl>
                                          <p:spTgt spid="8"/>
                                        </p:tgtEl>
                                        <p:attrNameLst>
                                          <p:attrName>style.rotation</p:attrName>
                                        </p:attrNameLst>
                                      </p:cBhvr>
                                      <p:tavLst>
                                        <p:tav tm="0">
                                          <p:val>
                                            <p:fltVal val="90"/>
                                          </p:val>
                                        </p:tav>
                                        <p:tav tm="100000">
                                          <p:val>
                                            <p:fltVal val="0"/>
                                          </p:val>
                                        </p:tav>
                                      </p:tavLst>
                                    </p:anim>
                                    <p:animEffect transition="in" filter="fade">
                                      <p:cBhvr>
                                        <p:cTn id="76" dur="125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250" fill="hold"/>
                                        <p:tgtEl>
                                          <p:spTgt spid="12"/>
                                        </p:tgtEl>
                                        <p:attrNameLst>
                                          <p:attrName>ppt_w</p:attrName>
                                        </p:attrNameLst>
                                      </p:cBhvr>
                                      <p:tavLst>
                                        <p:tav tm="0">
                                          <p:val>
                                            <p:fltVal val="0"/>
                                          </p:val>
                                        </p:tav>
                                        <p:tav tm="100000">
                                          <p:val>
                                            <p:strVal val="#ppt_w"/>
                                          </p:val>
                                        </p:tav>
                                      </p:tavLst>
                                    </p:anim>
                                    <p:anim calcmode="lin" valueType="num">
                                      <p:cBhvr>
                                        <p:cTn id="80" dur="1250" fill="hold"/>
                                        <p:tgtEl>
                                          <p:spTgt spid="12"/>
                                        </p:tgtEl>
                                        <p:attrNameLst>
                                          <p:attrName>ppt_h</p:attrName>
                                        </p:attrNameLst>
                                      </p:cBhvr>
                                      <p:tavLst>
                                        <p:tav tm="0">
                                          <p:val>
                                            <p:fltVal val="0"/>
                                          </p:val>
                                        </p:tav>
                                        <p:tav tm="100000">
                                          <p:val>
                                            <p:strVal val="#ppt_h"/>
                                          </p:val>
                                        </p:tav>
                                      </p:tavLst>
                                    </p:anim>
                                    <p:anim calcmode="lin" valueType="num">
                                      <p:cBhvr>
                                        <p:cTn id="81" dur="1250" fill="hold"/>
                                        <p:tgtEl>
                                          <p:spTgt spid="12"/>
                                        </p:tgtEl>
                                        <p:attrNameLst>
                                          <p:attrName>style.rotation</p:attrName>
                                        </p:attrNameLst>
                                      </p:cBhvr>
                                      <p:tavLst>
                                        <p:tav tm="0">
                                          <p:val>
                                            <p:fltVal val="90"/>
                                          </p:val>
                                        </p:tav>
                                        <p:tav tm="100000">
                                          <p:val>
                                            <p:fltVal val="0"/>
                                          </p:val>
                                        </p:tav>
                                      </p:tavLst>
                                    </p:anim>
                                    <p:animEffect transition="in" filter="fade">
                                      <p:cBhvr>
                                        <p:cTn id="82" dur="1250"/>
                                        <p:tgtEl>
                                          <p:spTgt spid="12"/>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31"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250" fill="hold"/>
                                        <p:tgtEl>
                                          <p:spTgt spid="5"/>
                                        </p:tgtEl>
                                        <p:attrNameLst>
                                          <p:attrName>ppt_w</p:attrName>
                                        </p:attrNameLst>
                                      </p:cBhvr>
                                      <p:tavLst>
                                        <p:tav tm="0">
                                          <p:val>
                                            <p:fltVal val="0"/>
                                          </p:val>
                                        </p:tav>
                                        <p:tav tm="100000">
                                          <p:val>
                                            <p:strVal val="#ppt_w"/>
                                          </p:val>
                                        </p:tav>
                                      </p:tavLst>
                                    </p:anim>
                                    <p:anim calcmode="lin" valueType="num">
                                      <p:cBhvr>
                                        <p:cTn id="93" dur="1250" fill="hold"/>
                                        <p:tgtEl>
                                          <p:spTgt spid="5"/>
                                        </p:tgtEl>
                                        <p:attrNameLst>
                                          <p:attrName>ppt_h</p:attrName>
                                        </p:attrNameLst>
                                      </p:cBhvr>
                                      <p:tavLst>
                                        <p:tav tm="0">
                                          <p:val>
                                            <p:fltVal val="0"/>
                                          </p:val>
                                        </p:tav>
                                        <p:tav tm="100000">
                                          <p:val>
                                            <p:strVal val="#ppt_h"/>
                                          </p:val>
                                        </p:tav>
                                      </p:tavLst>
                                    </p:anim>
                                    <p:anim calcmode="lin" valueType="num">
                                      <p:cBhvr>
                                        <p:cTn id="94" dur="1250" fill="hold"/>
                                        <p:tgtEl>
                                          <p:spTgt spid="5"/>
                                        </p:tgtEl>
                                        <p:attrNameLst>
                                          <p:attrName>style.rotation</p:attrName>
                                        </p:attrNameLst>
                                      </p:cBhvr>
                                      <p:tavLst>
                                        <p:tav tm="0">
                                          <p:val>
                                            <p:fltVal val="90"/>
                                          </p:val>
                                        </p:tav>
                                        <p:tav tm="100000">
                                          <p:val>
                                            <p:fltVal val="0"/>
                                          </p:val>
                                        </p:tav>
                                      </p:tavLst>
                                    </p:anim>
                                    <p:animEffect transition="in" filter="fade">
                                      <p:cBhvr>
                                        <p:cTn id="95" dur="1250"/>
                                        <p:tgtEl>
                                          <p:spTgt spid="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1250" fill="hold"/>
                                        <p:tgtEl>
                                          <p:spTgt spid="9"/>
                                        </p:tgtEl>
                                        <p:attrNameLst>
                                          <p:attrName>ppt_w</p:attrName>
                                        </p:attrNameLst>
                                      </p:cBhvr>
                                      <p:tavLst>
                                        <p:tav tm="0">
                                          <p:val>
                                            <p:fltVal val="0"/>
                                          </p:val>
                                        </p:tav>
                                        <p:tav tm="100000">
                                          <p:val>
                                            <p:strVal val="#ppt_w"/>
                                          </p:val>
                                        </p:tav>
                                      </p:tavLst>
                                    </p:anim>
                                    <p:anim calcmode="lin" valueType="num">
                                      <p:cBhvr>
                                        <p:cTn id="99" dur="1250" fill="hold"/>
                                        <p:tgtEl>
                                          <p:spTgt spid="9"/>
                                        </p:tgtEl>
                                        <p:attrNameLst>
                                          <p:attrName>ppt_h</p:attrName>
                                        </p:attrNameLst>
                                      </p:cBhvr>
                                      <p:tavLst>
                                        <p:tav tm="0">
                                          <p:val>
                                            <p:fltVal val="0"/>
                                          </p:val>
                                        </p:tav>
                                        <p:tav tm="100000">
                                          <p:val>
                                            <p:strVal val="#ppt_h"/>
                                          </p:val>
                                        </p:tav>
                                      </p:tavLst>
                                    </p:anim>
                                    <p:anim calcmode="lin" valueType="num">
                                      <p:cBhvr>
                                        <p:cTn id="100" dur="1250" fill="hold"/>
                                        <p:tgtEl>
                                          <p:spTgt spid="9"/>
                                        </p:tgtEl>
                                        <p:attrNameLst>
                                          <p:attrName>style.rotation</p:attrName>
                                        </p:attrNameLst>
                                      </p:cBhvr>
                                      <p:tavLst>
                                        <p:tav tm="0">
                                          <p:val>
                                            <p:fltVal val="90"/>
                                          </p:val>
                                        </p:tav>
                                        <p:tav tm="100000">
                                          <p:val>
                                            <p:fltVal val="0"/>
                                          </p:val>
                                        </p:tav>
                                      </p:tavLst>
                                    </p:anim>
                                    <p:animEffect transition="in" filter="fade">
                                      <p:cBhvr>
                                        <p:cTn id="101" dur="1250"/>
                                        <p:tgtEl>
                                          <p:spTgt spid="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1250" fill="hold"/>
                                        <p:tgtEl>
                                          <p:spTgt spid="13"/>
                                        </p:tgtEl>
                                        <p:attrNameLst>
                                          <p:attrName>ppt_w</p:attrName>
                                        </p:attrNameLst>
                                      </p:cBhvr>
                                      <p:tavLst>
                                        <p:tav tm="0">
                                          <p:val>
                                            <p:fltVal val="0"/>
                                          </p:val>
                                        </p:tav>
                                        <p:tav tm="100000">
                                          <p:val>
                                            <p:strVal val="#ppt_w"/>
                                          </p:val>
                                        </p:tav>
                                      </p:tavLst>
                                    </p:anim>
                                    <p:anim calcmode="lin" valueType="num">
                                      <p:cBhvr>
                                        <p:cTn id="105" dur="1250" fill="hold"/>
                                        <p:tgtEl>
                                          <p:spTgt spid="13"/>
                                        </p:tgtEl>
                                        <p:attrNameLst>
                                          <p:attrName>ppt_h</p:attrName>
                                        </p:attrNameLst>
                                      </p:cBhvr>
                                      <p:tavLst>
                                        <p:tav tm="0">
                                          <p:val>
                                            <p:fltVal val="0"/>
                                          </p:val>
                                        </p:tav>
                                        <p:tav tm="100000">
                                          <p:val>
                                            <p:strVal val="#ppt_h"/>
                                          </p:val>
                                        </p:tav>
                                      </p:tavLst>
                                    </p:anim>
                                    <p:anim calcmode="lin" valueType="num">
                                      <p:cBhvr>
                                        <p:cTn id="106" dur="1250" fill="hold"/>
                                        <p:tgtEl>
                                          <p:spTgt spid="13"/>
                                        </p:tgtEl>
                                        <p:attrNameLst>
                                          <p:attrName>style.rotation</p:attrName>
                                        </p:attrNameLst>
                                      </p:cBhvr>
                                      <p:tavLst>
                                        <p:tav tm="0">
                                          <p:val>
                                            <p:fltVal val="90"/>
                                          </p:val>
                                        </p:tav>
                                        <p:tav tm="100000">
                                          <p:val>
                                            <p:fltVal val="0"/>
                                          </p:val>
                                        </p:tav>
                                      </p:tavLst>
                                    </p:anim>
                                    <p:animEffect transition="in" filter="fade">
                                      <p:cBhvr>
                                        <p:cTn id="107" dur="1250"/>
                                        <p:tgtEl>
                                          <p:spTgt spid="13"/>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4FF09-1961-4439-95EA-AD4BABB98D57}"/>
              </a:ext>
            </a:extLst>
          </p:cNvPr>
          <p:cNvGrpSpPr/>
          <p:nvPr/>
        </p:nvGrpSpPr>
        <p:grpSpPr>
          <a:xfrm>
            <a:off x="3610435" y="1349598"/>
            <a:ext cx="5385523" cy="5167026"/>
            <a:chOff x="3610435" y="1349598"/>
            <a:chExt cx="5385523" cy="5167026"/>
          </a:xfrm>
        </p:grpSpPr>
        <p:sp>
          <p:nvSpPr>
            <p:cNvPr id="13" name="Freeform: Shape 12">
              <a:extLst>
                <a:ext uri="{FF2B5EF4-FFF2-40B4-BE49-F238E27FC236}">
                  <a16:creationId xmlns:a16="http://schemas.microsoft.com/office/drawing/2014/main" id="{F7B587D5-52B0-4EC1-BA33-E227D99C591B}"/>
                </a:ext>
              </a:extLst>
            </p:cNvPr>
            <p:cNvSpPr>
              <a:spLocks noChangeAspect="1"/>
            </p:cNvSpPr>
            <p:nvPr/>
          </p:nvSpPr>
          <p:spPr>
            <a:xfrm>
              <a:off x="3610435" y="1349598"/>
              <a:ext cx="5385523" cy="5167026"/>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42B0E86-F299-41D0-970D-4A574E090BBB}"/>
                </a:ext>
              </a:extLst>
            </p:cNvPr>
            <p:cNvSpPr>
              <a:spLocks noChangeAspect="1"/>
            </p:cNvSpPr>
            <p:nvPr/>
          </p:nvSpPr>
          <p:spPr>
            <a:xfrm>
              <a:off x="4532062" y="2310384"/>
              <a:ext cx="3621652" cy="3474720"/>
            </a:xfrm>
            <a:custGeom>
              <a:avLst/>
              <a:gdLst>
                <a:gd name="connsiteX0" fmla="*/ 2722894 w 5385523"/>
                <a:gd name="connsiteY0" fmla="*/ 0 h 5167026"/>
                <a:gd name="connsiteX1" fmla="*/ 3439552 w 5385523"/>
                <a:gd name="connsiteY1" fmla="*/ 584093 h 5167026"/>
                <a:gd name="connsiteX2" fmla="*/ 3450099 w 5385523"/>
                <a:gd name="connsiteY2" fmla="*/ 688717 h 5167026"/>
                <a:gd name="connsiteX3" fmla="*/ 3464566 w 5385523"/>
                <a:gd name="connsiteY3" fmla="*/ 747042 h 5167026"/>
                <a:gd name="connsiteX4" fmla="*/ 3806201 w 5385523"/>
                <a:gd name="connsiteY4" fmla="*/ 1240804 h 5167026"/>
                <a:gd name="connsiteX5" fmla="*/ 4381367 w 5385523"/>
                <a:gd name="connsiteY5" fmla="*/ 1413137 h 5167026"/>
                <a:gd name="connsiteX6" fmla="*/ 4446545 w 5385523"/>
                <a:gd name="connsiteY6" fmla="*/ 1408500 h 5167026"/>
                <a:gd name="connsiteX7" fmla="*/ 4449969 w 5385523"/>
                <a:gd name="connsiteY7" fmla="*/ 1413079 h 5167026"/>
                <a:gd name="connsiteX8" fmla="*/ 4506577 w 5385523"/>
                <a:gd name="connsiteY8" fmla="*/ 1395507 h 5167026"/>
                <a:gd name="connsiteX9" fmla="*/ 4654003 w 5385523"/>
                <a:gd name="connsiteY9" fmla="*/ 1380645 h 5167026"/>
                <a:gd name="connsiteX10" fmla="*/ 5385523 w 5385523"/>
                <a:gd name="connsiteY10" fmla="*/ 2112165 h 5167026"/>
                <a:gd name="connsiteX11" fmla="*/ 4938744 w 5385523"/>
                <a:gd name="connsiteY11" fmla="*/ 2786199 h 5167026"/>
                <a:gd name="connsiteX12" fmla="*/ 4923815 w 5385523"/>
                <a:gd name="connsiteY12" fmla="*/ 2790833 h 5167026"/>
                <a:gd name="connsiteX13" fmla="*/ 4923213 w 5385523"/>
                <a:gd name="connsiteY13" fmla="*/ 2802759 h 5167026"/>
                <a:gd name="connsiteX14" fmla="*/ 4868675 w 5385523"/>
                <a:gd name="connsiteY14" fmla="*/ 2836746 h 5167026"/>
                <a:gd name="connsiteX15" fmla="*/ 4504650 w 5385523"/>
                <a:gd name="connsiteY15" fmla="*/ 3314241 h 5167026"/>
                <a:gd name="connsiteX16" fmla="*/ 4518487 w 5385523"/>
                <a:gd name="connsiteY16" fmla="*/ 3914511 h 5167026"/>
                <a:gd name="connsiteX17" fmla="*/ 4554633 w 5385523"/>
                <a:gd name="connsiteY17" fmla="*/ 4003662 h 5167026"/>
                <a:gd name="connsiteX18" fmla="*/ 4573481 w 5385523"/>
                <a:gd name="connsiteY18" fmla="*/ 4026507 h 5167026"/>
                <a:gd name="connsiteX19" fmla="*/ 4698413 w 5385523"/>
                <a:gd name="connsiteY19" fmla="*/ 4435506 h 5167026"/>
                <a:gd name="connsiteX20" fmla="*/ 3966893 w 5385523"/>
                <a:gd name="connsiteY20" fmla="*/ 5167026 h 5167026"/>
                <a:gd name="connsiteX21" fmla="*/ 3449631 w 5385523"/>
                <a:gd name="connsiteY21" fmla="*/ 4952769 h 5167026"/>
                <a:gd name="connsiteX22" fmla="*/ 3409267 w 5385523"/>
                <a:gd name="connsiteY22" fmla="*/ 4903848 h 5167026"/>
                <a:gd name="connsiteX23" fmla="*/ 3396370 w 5385523"/>
                <a:gd name="connsiteY23" fmla="*/ 4908032 h 5167026"/>
                <a:gd name="connsiteX24" fmla="*/ 3299068 w 5385523"/>
                <a:gd name="connsiteY24" fmla="*/ 4826184 h 5167026"/>
                <a:gd name="connsiteX25" fmla="*/ 2732453 w 5385523"/>
                <a:gd name="connsiteY25" fmla="*/ 4627530 h 5167026"/>
                <a:gd name="connsiteX26" fmla="*/ 2067829 w 5385523"/>
                <a:gd name="connsiteY26" fmla="*/ 4908627 h 5167026"/>
                <a:gd name="connsiteX27" fmla="*/ 2045047 w 5385523"/>
                <a:gd name="connsiteY27" fmla="*/ 4932215 h 5167026"/>
                <a:gd name="connsiteX28" fmla="*/ 2034712 w 5385523"/>
                <a:gd name="connsiteY28" fmla="*/ 4929212 h 5167026"/>
                <a:gd name="connsiteX29" fmla="*/ 2015276 w 5385523"/>
                <a:gd name="connsiteY29" fmla="*/ 4952769 h 5167026"/>
                <a:gd name="connsiteX30" fmla="*/ 1498013 w 5385523"/>
                <a:gd name="connsiteY30" fmla="*/ 5167026 h 5167026"/>
                <a:gd name="connsiteX31" fmla="*/ 766493 w 5385523"/>
                <a:gd name="connsiteY31" fmla="*/ 4435506 h 5167026"/>
                <a:gd name="connsiteX32" fmla="*/ 823980 w 5385523"/>
                <a:gd name="connsiteY32" fmla="*/ 4150766 h 5167026"/>
                <a:gd name="connsiteX33" fmla="*/ 859538 w 5385523"/>
                <a:gd name="connsiteY33" fmla="*/ 4085255 h 5167026"/>
                <a:gd name="connsiteX34" fmla="*/ 859005 w 5385523"/>
                <a:gd name="connsiteY34" fmla="*/ 4084542 h 5167026"/>
                <a:gd name="connsiteX35" fmla="*/ 882411 w 5385523"/>
                <a:gd name="connsiteY35" fmla="*/ 4026812 h 5167026"/>
                <a:gd name="connsiteX36" fmla="*/ 896248 w 5385523"/>
                <a:gd name="connsiteY36" fmla="*/ 3426542 h 5167026"/>
                <a:gd name="connsiteX37" fmla="*/ 532224 w 5385523"/>
                <a:gd name="connsiteY37" fmla="*/ 2949047 h 5167026"/>
                <a:gd name="connsiteX38" fmla="*/ 448924 w 5385523"/>
                <a:gd name="connsiteY38" fmla="*/ 2897136 h 5167026"/>
                <a:gd name="connsiteX39" fmla="*/ 448462 w 5385523"/>
                <a:gd name="connsiteY39" fmla="*/ 2887993 h 5167026"/>
                <a:gd name="connsiteX40" fmla="*/ 446780 w 5385523"/>
                <a:gd name="connsiteY40" fmla="*/ 2887471 h 5167026"/>
                <a:gd name="connsiteX41" fmla="*/ 0 w 5385523"/>
                <a:gd name="connsiteY41" fmla="*/ 2213437 h 5167026"/>
                <a:gd name="connsiteX42" fmla="*/ 731520 w 5385523"/>
                <a:gd name="connsiteY42" fmla="*/ 1481917 h 5167026"/>
                <a:gd name="connsiteX43" fmla="*/ 878947 w 5385523"/>
                <a:gd name="connsiteY43" fmla="*/ 1496779 h 5167026"/>
                <a:gd name="connsiteX44" fmla="*/ 917124 w 5385523"/>
                <a:gd name="connsiteY44" fmla="*/ 1508630 h 5167026"/>
                <a:gd name="connsiteX45" fmla="*/ 1008203 w 5385523"/>
                <a:gd name="connsiteY45" fmla="*/ 1516335 h 5167026"/>
                <a:gd name="connsiteX46" fmla="*/ 1615069 w 5385523"/>
                <a:gd name="connsiteY46" fmla="*/ 1344965 h 5167026"/>
                <a:gd name="connsiteX47" fmla="*/ 1987537 w 5385523"/>
                <a:gd name="connsiteY47" fmla="*/ 726896 h 5167026"/>
                <a:gd name="connsiteX48" fmla="*/ 1997563 w 5385523"/>
                <a:gd name="connsiteY48" fmla="*/ 655590 h 5167026"/>
                <a:gd name="connsiteX49" fmla="*/ 1999085 w 5385523"/>
                <a:gd name="connsiteY49" fmla="*/ 655034 h 5167026"/>
                <a:gd name="connsiteX50" fmla="*/ 2006236 w 5385523"/>
                <a:gd name="connsiteY50" fmla="*/ 584093 h 5167026"/>
                <a:gd name="connsiteX51" fmla="*/ 2722894 w 5385523"/>
                <a:gd name="connsiteY51" fmla="*/ 0 h 51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85523" h="5167026">
                  <a:moveTo>
                    <a:pt x="2722894" y="0"/>
                  </a:moveTo>
                  <a:cubicBezTo>
                    <a:pt x="3076400" y="0"/>
                    <a:pt x="3371341" y="250752"/>
                    <a:pt x="3439552" y="584093"/>
                  </a:cubicBezTo>
                  <a:lnTo>
                    <a:pt x="3450099" y="688717"/>
                  </a:lnTo>
                  <a:lnTo>
                    <a:pt x="3464566" y="747042"/>
                  </a:lnTo>
                  <a:cubicBezTo>
                    <a:pt x="3526364" y="948539"/>
                    <a:pt x="3640223" y="1120214"/>
                    <a:pt x="3806201" y="1240804"/>
                  </a:cubicBezTo>
                  <a:cubicBezTo>
                    <a:pt x="3972179" y="1361393"/>
                    <a:pt x="4170635" y="1416629"/>
                    <a:pt x="4381367" y="1413137"/>
                  </a:cubicBezTo>
                  <a:lnTo>
                    <a:pt x="4446545" y="1408500"/>
                  </a:lnTo>
                  <a:lnTo>
                    <a:pt x="4449969" y="1413079"/>
                  </a:lnTo>
                  <a:lnTo>
                    <a:pt x="4506577" y="1395507"/>
                  </a:lnTo>
                  <a:cubicBezTo>
                    <a:pt x="4554197" y="1385763"/>
                    <a:pt x="4603502" y="1380645"/>
                    <a:pt x="4654003" y="1380645"/>
                  </a:cubicBezTo>
                  <a:cubicBezTo>
                    <a:pt x="5058010" y="1380645"/>
                    <a:pt x="5385523" y="1708158"/>
                    <a:pt x="5385523" y="2112165"/>
                  </a:cubicBezTo>
                  <a:cubicBezTo>
                    <a:pt x="5385523" y="2415170"/>
                    <a:pt x="5201297" y="2675148"/>
                    <a:pt x="4938744" y="2786199"/>
                  </a:cubicBezTo>
                  <a:lnTo>
                    <a:pt x="4923815" y="2790833"/>
                  </a:lnTo>
                  <a:lnTo>
                    <a:pt x="4923213" y="2802759"/>
                  </a:lnTo>
                  <a:lnTo>
                    <a:pt x="4868675" y="2836746"/>
                  </a:lnTo>
                  <a:cubicBezTo>
                    <a:pt x="4696136" y="2957786"/>
                    <a:pt x="4568048" y="3119122"/>
                    <a:pt x="4504650" y="3314241"/>
                  </a:cubicBezTo>
                  <a:cubicBezTo>
                    <a:pt x="4441252" y="3509360"/>
                    <a:pt x="4450047" y="3715172"/>
                    <a:pt x="4518487" y="3914511"/>
                  </a:cubicBezTo>
                  <a:lnTo>
                    <a:pt x="4554633" y="4003662"/>
                  </a:lnTo>
                  <a:lnTo>
                    <a:pt x="4573481" y="4026507"/>
                  </a:lnTo>
                  <a:cubicBezTo>
                    <a:pt x="4652357" y="4143258"/>
                    <a:pt x="4698413" y="4284004"/>
                    <a:pt x="4698413" y="4435506"/>
                  </a:cubicBezTo>
                  <a:cubicBezTo>
                    <a:pt x="4698413" y="4839513"/>
                    <a:pt x="4370900" y="5167026"/>
                    <a:pt x="3966893" y="5167026"/>
                  </a:cubicBezTo>
                  <a:cubicBezTo>
                    <a:pt x="3764890" y="5167026"/>
                    <a:pt x="3582010" y="5085148"/>
                    <a:pt x="3449631" y="4952769"/>
                  </a:cubicBezTo>
                  <a:lnTo>
                    <a:pt x="3409267" y="4903848"/>
                  </a:lnTo>
                  <a:lnTo>
                    <a:pt x="3396370" y="4908032"/>
                  </a:lnTo>
                  <a:lnTo>
                    <a:pt x="3299068" y="4826184"/>
                  </a:lnTo>
                  <a:cubicBezTo>
                    <a:pt x="3130634" y="4699493"/>
                    <a:pt x="2937613" y="4627530"/>
                    <a:pt x="2732453" y="4627530"/>
                  </a:cubicBezTo>
                  <a:cubicBezTo>
                    <a:pt x="2486261" y="4627530"/>
                    <a:pt x="2257550" y="4731157"/>
                    <a:pt x="2067829" y="4908627"/>
                  </a:cubicBezTo>
                  <a:lnTo>
                    <a:pt x="2045047" y="4932215"/>
                  </a:lnTo>
                  <a:lnTo>
                    <a:pt x="2034712" y="4929212"/>
                  </a:lnTo>
                  <a:lnTo>
                    <a:pt x="2015276" y="4952769"/>
                  </a:lnTo>
                  <a:cubicBezTo>
                    <a:pt x="1882897" y="5085148"/>
                    <a:pt x="1700017" y="5167026"/>
                    <a:pt x="1498013" y="5167026"/>
                  </a:cubicBezTo>
                  <a:cubicBezTo>
                    <a:pt x="1094006" y="5167026"/>
                    <a:pt x="766493" y="4839513"/>
                    <a:pt x="766493" y="4435506"/>
                  </a:cubicBezTo>
                  <a:cubicBezTo>
                    <a:pt x="766493" y="4334505"/>
                    <a:pt x="786963" y="4238284"/>
                    <a:pt x="823980" y="4150766"/>
                  </a:cubicBezTo>
                  <a:lnTo>
                    <a:pt x="859538" y="4085255"/>
                  </a:lnTo>
                  <a:lnTo>
                    <a:pt x="859005" y="4084542"/>
                  </a:lnTo>
                  <a:lnTo>
                    <a:pt x="882411" y="4026812"/>
                  </a:lnTo>
                  <a:cubicBezTo>
                    <a:pt x="950852" y="3827472"/>
                    <a:pt x="959646" y="3621661"/>
                    <a:pt x="896248" y="3426542"/>
                  </a:cubicBezTo>
                  <a:cubicBezTo>
                    <a:pt x="832850" y="3231423"/>
                    <a:pt x="704762" y="3070087"/>
                    <a:pt x="532224" y="2949047"/>
                  </a:cubicBezTo>
                  <a:lnTo>
                    <a:pt x="448924" y="2897136"/>
                  </a:lnTo>
                  <a:lnTo>
                    <a:pt x="448462" y="2887993"/>
                  </a:lnTo>
                  <a:lnTo>
                    <a:pt x="446780" y="2887471"/>
                  </a:lnTo>
                  <a:cubicBezTo>
                    <a:pt x="184226" y="2776420"/>
                    <a:pt x="0" y="2516442"/>
                    <a:pt x="0" y="2213437"/>
                  </a:cubicBezTo>
                  <a:cubicBezTo>
                    <a:pt x="0" y="1809430"/>
                    <a:pt x="327513" y="1481917"/>
                    <a:pt x="731520" y="1481917"/>
                  </a:cubicBezTo>
                  <a:cubicBezTo>
                    <a:pt x="782021" y="1481917"/>
                    <a:pt x="831327" y="1487035"/>
                    <a:pt x="878947" y="1496779"/>
                  </a:cubicBezTo>
                  <a:lnTo>
                    <a:pt x="917124" y="1508630"/>
                  </a:lnTo>
                  <a:lnTo>
                    <a:pt x="1008203" y="1516335"/>
                  </a:lnTo>
                  <a:cubicBezTo>
                    <a:pt x="1230708" y="1526150"/>
                    <a:pt x="1440792" y="1471585"/>
                    <a:pt x="1615069" y="1344965"/>
                  </a:cubicBezTo>
                  <a:cubicBezTo>
                    <a:pt x="1814242" y="1200257"/>
                    <a:pt x="1938364" y="981987"/>
                    <a:pt x="1987537" y="726896"/>
                  </a:cubicBezTo>
                  <a:lnTo>
                    <a:pt x="1997563" y="655590"/>
                  </a:lnTo>
                  <a:lnTo>
                    <a:pt x="1999085" y="655034"/>
                  </a:lnTo>
                  <a:lnTo>
                    <a:pt x="2006236" y="584093"/>
                  </a:lnTo>
                  <a:cubicBezTo>
                    <a:pt x="2074448" y="250752"/>
                    <a:pt x="2369388" y="0"/>
                    <a:pt x="2722894" y="0"/>
                  </a:cubicBez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A0D1A1C-70C2-4DB1-BE29-3D007A8F4588}"/>
                </a:ext>
              </a:extLst>
            </p:cNvPr>
            <p:cNvSpPr txBox="1"/>
            <p:nvPr/>
          </p:nvSpPr>
          <p:spPr>
            <a:xfrm>
              <a:off x="5465063" y="3617446"/>
              <a:ext cx="1737360" cy="923330"/>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a:t>
              </a:r>
              <a:endParaRPr lang="en-US" sz="1300" dirty="0">
                <a:solidFill>
                  <a:schemeClr val="bg1"/>
                </a:solidFill>
              </a:endParaRPr>
            </a:p>
          </p:txBody>
        </p:sp>
      </p:grpSp>
      <p:grpSp>
        <p:nvGrpSpPr>
          <p:cNvPr id="3" name="Group 2">
            <a:extLst>
              <a:ext uri="{FF2B5EF4-FFF2-40B4-BE49-F238E27FC236}">
                <a16:creationId xmlns:a16="http://schemas.microsoft.com/office/drawing/2014/main" id="{D7413CA9-F76C-4C68-B24E-E70493D491A2}"/>
              </a:ext>
            </a:extLst>
          </p:cNvPr>
          <p:cNvGrpSpPr/>
          <p:nvPr/>
        </p:nvGrpSpPr>
        <p:grpSpPr>
          <a:xfrm>
            <a:off x="5602224" y="1322832"/>
            <a:ext cx="1463040" cy="1463040"/>
            <a:chOff x="5602224" y="1322832"/>
            <a:chExt cx="1463040" cy="1463040"/>
          </a:xfrm>
        </p:grpSpPr>
        <p:sp>
          <p:nvSpPr>
            <p:cNvPr id="16" name="Oval 15">
              <a:extLst>
                <a:ext uri="{FF2B5EF4-FFF2-40B4-BE49-F238E27FC236}">
                  <a16:creationId xmlns:a16="http://schemas.microsoft.com/office/drawing/2014/main" id="{EB7E762E-70F6-40B1-8579-CD26E42E8AC8}"/>
                </a:ext>
              </a:extLst>
            </p:cNvPr>
            <p:cNvSpPr>
              <a:spLocks noChangeAspect="1"/>
            </p:cNvSpPr>
            <p:nvPr/>
          </p:nvSpPr>
          <p:spPr>
            <a:xfrm>
              <a:off x="5602224" y="1322832"/>
              <a:ext cx="1463040" cy="1463040"/>
            </a:xfrm>
            <a:prstGeom prst="ellipse">
              <a:avLst/>
            </a:prstGeom>
            <a:solidFill>
              <a:srgbClr val="FE4A1E"/>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E34662BC-89F4-4783-9652-C0281E80A61E}"/>
                </a:ext>
              </a:extLst>
            </p:cNvPr>
            <p:cNvSpPr txBox="1">
              <a:spLocks noChangeArrowheads="1"/>
            </p:cNvSpPr>
            <p:nvPr/>
          </p:nvSpPr>
          <p:spPr bwMode="auto">
            <a:xfrm>
              <a:off x="5974354" y="1437576"/>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4" name="Group 3">
            <a:extLst>
              <a:ext uri="{FF2B5EF4-FFF2-40B4-BE49-F238E27FC236}">
                <a16:creationId xmlns:a16="http://schemas.microsoft.com/office/drawing/2014/main" id="{0AAC4B8E-69EA-4184-9DA0-26FC6A06A43D}"/>
              </a:ext>
            </a:extLst>
          </p:cNvPr>
          <p:cNvGrpSpPr/>
          <p:nvPr/>
        </p:nvGrpSpPr>
        <p:grpSpPr>
          <a:xfrm>
            <a:off x="7559040" y="2731008"/>
            <a:ext cx="1463040" cy="1463040"/>
            <a:chOff x="7559040" y="2731008"/>
            <a:chExt cx="1463040" cy="1463040"/>
          </a:xfrm>
        </p:grpSpPr>
        <p:sp>
          <p:nvSpPr>
            <p:cNvPr id="17" name="Oval 16">
              <a:extLst>
                <a:ext uri="{FF2B5EF4-FFF2-40B4-BE49-F238E27FC236}">
                  <a16:creationId xmlns:a16="http://schemas.microsoft.com/office/drawing/2014/main" id="{9A41BB04-0905-4BB9-BA95-33E49DA21F02}"/>
                </a:ext>
              </a:extLst>
            </p:cNvPr>
            <p:cNvSpPr>
              <a:spLocks noChangeAspect="1"/>
            </p:cNvSpPr>
            <p:nvPr/>
          </p:nvSpPr>
          <p:spPr>
            <a:xfrm>
              <a:off x="7559040" y="2731008"/>
              <a:ext cx="1463040" cy="1463040"/>
            </a:xfrm>
            <a:prstGeom prst="ellipse">
              <a:avLst/>
            </a:prstGeom>
            <a:solidFill>
              <a:srgbClr val="5C9AD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17EB1D6D-473D-41C2-9426-7C458C0C46DF}"/>
                </a:ext>
              </a:extLst>
            </p:cNvPr>
            <p:cNvSpPr txBox="1">
              <a:spLocks noChangeArrowheads="1"/>
            </p:cNvSpPr>
            <p:nvPr/>
          </p:nvSpPr>
          <p:spPr bwMode="auto">
            <a:xfrm>
              <a:off x="7923255" y="2883664"/>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5" name="Group 4">
            <a:extLst>
              <a:ext uri="{FF2B5EF4-FFF2-40B4-BE49-F238E27FC236}">
                <a16:creationId xmlns:a16="http://schemas.microsoft.com/office/drawing/2014/main" id="{667E990A-57EB-4C4C-8C1D-9F8FDF478CD5}"/>
              </a:ext>
            </a:extLst>
          </p:cNvPr>
          <p:cNvGrpSpPr/>
          <p:nvPr/>
        </p:nvGrpSpPr>
        <p:grpSpPr>
          <a:xfrm>
            <a:off x="6854952" y="5081016"/>
            <a:ext cx="1463040" cy="1463040"/>
            <a:chOff x="6854952" y="5081016"/>
            <a:chExt cx="1463040" cy="1463040"/>
          </a:xfrm>
        </p:grpSpPr>
        <p:sp>
          <p:nvSpPr>
            <p:cNvPr id="18" name="Oval 17">
              <a:extLst>
                <a:ext uri="{FF2B5EF4-FFF2-40B4-BE49-F238E27FC236}">
                  <a16:creationId xmlns:a16="http://schemas.microsoft.com/office/drawing/2014/main" id="{1FA75CB2-9A26-4F0F-83AA-E1CE504A960A}"/>
                </a:ext>
              </a:extLst>
            </p:cNvPr>
            <p:cNvSpPr>
              <a:spLocks noChangeAspect="1"/>
            </p:cNvSpPr>
            <p:nvPr/>
          </p:nvSpPr>
          <p:spPr>
            <a:xfrm>
              <a:off x="6854952" y="5081016"/>
              <a:ext cx="1463040" cy="1463040"/>
            </a:xfrm>
            <a:prstGeom prst="ellipse">
              <a:avLst/>
            </a:pr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C2B94990-28D7-4F35-A31D-A8D083468E9F}"/>
                </a:ext>
              </a:extLst>
            </p:cNvPr>
            <p:cNvSpPr txBox="1">
              <a:spLocks noChangeArrowheads="1"/>
            </p:cNvSpPr>
            <p:nvPr/>
          </p:nvSpPr>
          <p:spPr bwMode="auto">
            <a:xfrm>
              <a:off x="7199651" y="5201775"/>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6" name="Group 5">
            <a:extLst>
              <a:ext uri="{FF2B5EF4-FFF2-40B4-BE49-F238E27FC236}">
                <a16:creationId xmlns:a16="http://schemas.microsoft.com/office/drawing/2014/main" id="{DFFBEF93-8FD9-48FD-8BDD-4CD151E45759}"/>
              </a:ext>
            </a:extLst>
          </p:cNvPr>
          <p:cNvGrpSpPr/>
          <p:nvPr/>
        </p:nvGrpSpPr>
        <p:grpSpPr>
          <a:xfrm>
            <a:off x="4367784" y="5090160"/>
            <a:ext cx="1463040" cy="1463040"/>
            <a:chOff x="4367784" y="5090160"/>
            <a:chExt cx="1463040" cy="1463040"/>
          </a:xfrm>
        </p:grpSpPr>
        <p:sp>
          <p:nvSpPr>
            <p:cNvPr id="15" name="Oval 14">
              <a:extLst>
                <a:ext uri="{FF2B5EF4-FFF2-40B4-BE49-F238E27FC236}">
                  <a16:creationId xmlns:a16="http://schemas.microsoft.com/office/drawing/2014/main" id="{AD602772-BB9E-49AB-8F7C-5F1F8A9E91DD}"/>
                </a:ext>
              </a:extLst>
            </p:cNvPr>
            <p:cNvSpPr>
              <a:spLocks noChangeAspect="1"/>
            </p:cNvSpPr>
            <p:nvPr/>
          </p:nvSpPr>
          <p:spPr>
            <a:xfrm>
              <a:off x="4367784" y="5090160"/>
              <a:ext cx="1463040" cy="1463040"/>
            </a:xfrm>
            <a:prstGeom prst="ellipse">
              <a:avLst/>
            </a:prstGeom>
            <a:solidFill>
              <a:srgbClr val="7A7A7A"/>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A1D29641-C9E3-4502-95E9-9887C30DE662}"/>
                </a:ext>
              </a:extLst>
            </p:cNvPr>
            <p:cNvSpPr txBox="1">
              <a:spLocks noChangeArrowheads="1"/>
            </p:cNvSpPr>
            <p:nvPr/>
          </p:nvSpPr>
          <p:spPr bwMode="auto">
            <a:xfrm>
              <a:off x="4739915" y="5188828"/>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8" name="Group 7">
            <a:extLst>
              <a:ext uri="{FF2B5EF4-FFF2-40B4-BE49-F238E27FC236}">
                <a16:creationId xmlns:a16="http://schemas.microsoft.com/office/drawing/2014/main" id="{6C6193A9-FA1E-4B86-A9B7-4EEA0B22254C}"/>
              </a:ext>
            </a:extLst>
          </p:cNvPr>
          <p:cNvGrpSpPr/>
          <p:nvPr/>
        </p:nvGrpSpPr>
        <p:grpSpPr>
          <a:xfrm>
            <a:off x="3581400" y="2831515"/>
            <a:ext cx="1463040" cy="1463040"/>
            <a:chOff x="3581400" y="2831515"/>
            <a:chExt cx="1463040" cy="1463040"/>
          </a:xfrm>
        </p:grpSpPr>
        <p:sp>
          <p:nvSpPr>
            <p:cNvPr id="14" name="Oval 13">
              <a:extLst>
                <a:ext uri="{FF2B5EF4-FFF2-40B4-BE49-F238E27FC236}">
                  <a16:creationId xmlns:a16="http://schemas.microsoft.com/office/drawing/2014/main" id="{104C212B-BB1F-46A1-9658-57EE0E20F400}"/>
                </a:ext>
              </a:extLst>
            </p:cNvPr>
            <p:cNvSpPr>
              <a:spLocks noChangeAspect="1"/>
            </p:cNvSpPr>
            <p:nvPr/>
          </p:nvSpPr>
          <p:spPr>
            <a:xfrm>
              <a:off x="3581400" y="2831515"/>
              <a:ext cx="1463040" cy="1463040"/>
            </a:xfrm>
            <a:prstGeom prst="ellipse">
              <a:avLst/>
            </a:prstGeom>
            <a:solidFill>
              <a:srgbClr val="939393"/>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897A0BF1-A3D5-47D9-AFD1-8C6D7263BF0C}"/>
                </a:ext>
              </a:extLst>
            </p:cNvPr>
            <p:cNvSpPr txBox="1">
              <a:spLocks noChangeArrowheads="1"/>
            </p:cNvSpPr>
            <p:nvPr/>
          </p:nvSpPr>
          <p:spPr bwMode="auto">
            <a:xfrm>
              <a:off x="3953531" y="2968752"/>
              <a:ext cx="718777" cy="784830"/>
            </a:xfrm>
            <a:prstGeom prst="rect">
              <a:avLst/>
            </a:prstGeom>
            <a:noFill/>
            <a:ln w="9525">
              <a:noFill/>
              <a:miter lim="800000"/>
              <a:headEnd/>
              <a:tailEnd/>
            </a:ln>
          </p:spPr>
          <p:txBody>
            <a:bodyPr wrap="square" lIns="60960" tIns="30480" rIns="60960" bIns="30480">
              <a:spAutoFit/>
            </a:bodyPr>
            <a:lstStyle/>
            <a:p>
              <a:pPr algn="ctr"/>
              <a:r>
                <a:rPr lang="en-US" sz="3600" spc="15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pic>
        <p:nvPicPr>
          <p:cNvPr id="12" name="Graphic 11" descr="Stethoscope">
            <a:extLst>
              <a:ext uri="{FF2B5EF4-FFF2-40B4-BE49-F238E27FC236}">
                <a16:creationId xmlns:a16="http://schemas.microsoft.com/office/drawing/2014/main" id="{A10C7D48-FAB6-4C3A-9C45-3ADFFB1CA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7148" y="2251647"/>
            <a:ext cx="411480" cy="411480"/>
          </a:xfrm>
          <a:prstGeom prst="rect">
            <a:avLst/>
          </a:prstGeom>
        </p:spPr>
      </p:pic>
      <p:pic>
        <p:nvPicPr>
          <p:cNvPr id="20" name="Graphic 19" descr="Heartbeat">
            <a:extLst>
              <a:ext uri="{FF2B5EF4-FFF2-40B4-BE49-F238E27FC236}">
                <a16:creationId xmlns:a16="http://schemas.microsoft.com/office/drawing/2014/main" id="{C306D629-57E8-4A38-9EBA-DCFB99CD9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6527" y="3704844"/>
            <a:ext cx="411480" cy="411480"/>
          </a:xfrm>
          <a:prstGeom prst="rect">
            <a:avLst/>
          </a:prstGeom>
        </p:spPr>
      </p:pic>
      <p:pic>
        <p:nvPicPr>
          <p:cNvPr id="21" name="Graphic 20" descr="Needle">
            <a:extLst>
              <a:ext uri="{FF2B5EF4-FFF2-40B4-BE49-F238E27FC236}">
                <a16:creationId xmlns:a16="http://schemas.microsoft.com/office/drawing/2014/main" id="{2F96E1B5-6709-4939-8BAA-50E10FED9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0732" y="6013371"/>
            <a:ext cx="411480" cy="411480"/>
          </a:xfrm>
          <a:prstGeom prst="rect">
            <a:avLst/>
          </a:prstGeom>
        </p:spPr>
      </p:pic>
      <p:pic>
        <p:nvPicPr>
          <p:cNvPr id="22" name="Graphic 21" descr="IV">
            <a:extLst>
              <a:ext uri="{FF2B5EF4-FFF2-40B4-BE49-F238E27FC236}">
                <a16:creationId xmlns:a16="http://schemas.microsoft.com/office/drawing/2014/main" id="{92CE04DD-CCF2-42FF-B085-79A1464B9A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63" y="6039401"/>
            <a:ext cx="411480" cy="411480"/>
          </a:xfrm>
          <a:prstGeom prst="rect">
            <a:avLst/>
          </a:prstGeom>
        </p:spPr>
      </p:pic>
      <p:pic>
        <p:nvPicPr>
          <p:cNvPr id="23" name="Graphic 22" descr="Medicine">
            <a:extLst>
              <a:ext uri="{FF2B5EF4-FFF2-40B4-BE49-F238E27FC236}">
                <a16:creationId xmlns:a16="http://schemas.microsoft.com/office/drawing/2014/main" id="{4A76B77F-19D7-4DEC-BA5B-27C401376C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1134" y="3758224"/>
            <a:ext cx="411480" cy="411480"/>
          </a:xfrm>
          <a:prstGeom prst="rect">
            <a:avLst/>
          </a:prstGeom>
        </p:spPr>
      </p:pic>
      <p:sp>
        <p:nvSpPr>
          <p:cNvPr id="37" name="TextBox 36">
            <a:extLst>
              <a:ext uri="{FF2B5EF4-FFF2-40B4-BE49-F238E27FC236}">
                <a16:creationId xmlns:a16="http://schemas.microsoft.com/office/drawing/2014/main" id="{9B9E07BA-C726-4F67-A601-7032F1EED199}"/>
              </a:ext>
            </a:extLst>
          </p:cNvPr>
          <p:cNvSpPr txBox="1"/>
          <p:nvPr/>
        </p:nvSpPr>
        <p:spPr>
          <a:xfrm>
            <a:off x="248601" y="5086047"/>
            <a:ext cx="3934778" cy="14003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090F226F-A397-4C29-9532-69F3B6DD9070}"/>
              </a:ext>
            </a:extLst>
          </p:cNvPr>
          <p:cNvSpPr txBox="1"/>
          <p:nvPr/>
        </p:nvSpPr>
        <p:spPr>
          <a:xfrm>
            <a:off x="8444208" y="5121488"/>
            <a:ext cx="3774689" cy="140038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958EE66F-6714-4592-A28E-327E66D5E679}"/>
              </a:ext>
            </a:extLst>
          </p:cNvPr>
          <p:cNvSpPr txBox="1"/>
          <p:nvPr/>
        </p:nvSpPr>
        <p:spPr>
          <a:xfrm>
            <a:off x="9108125" y="2676898"/>
            <a:ext cx="2998605" cy="196977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5ABE3468-9F25-425B-AADC-B79E2A3AD1D0}"/>
              </a:ext>
            </a:extLst>
          </p:cNvPr>
          <p:cNvSpPr txBox="1"/>
          <p:nvPr/>
        </p:nvSpPr>
        <p:spPr>
          <a:xfrm>
            <a:off x="7696200" y="805204"/>
            <a:ext cx="4297483" cy="140038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A4DD6CE-5001-4A43-9B04-B87B2527F3EB}"/>
              </a:ext>
            </a:extLst>
          </p:cNvPr>
          <p:cNvSpPr txBox="1"/>
          <p:nvPr/>
        </p:nvSpPr>
        <p:spPr>
          <a:xfrm>
            <a:off x="163255" y="2923758"/>
            <a:ext cx="3554755" cy="176971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D1F4DB40-BBA5-492D-9206-042DFD96218D}"/>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21223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par>
                                <p:cTn id="38" presetID="3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par>
                                <p:cTn id="57" presetID="3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0" fill="hold"/>
                                        <p:tgtEl>
                                          <p:spTgt spid="6"/>
                                        </p:tgtEl>
                                        <p:attrNameLst>
                                          <p:attrName>ppt_w</p:attrName>
                                        </p:attrNameLst>
                                      </p:cBhvr>
                                      <p:tavLst>
                                        <p:tav tm="0">
                                          <p:val>
                                            <p:fltVal val="0"/>
                                          </p:val>
                                        </p:tav>
                                        <p:tav tm="100000">
                                          <p:val>
                                            <p:strVal val="#ppt_w"/>
                                          </p:val>
                                        </p:tav>
                                      </p:tavLst>
                                    </p:anim>
                                    <p:anim calcmode="lin" valueType="num">
                                      <p:cBhvr>
                                        <p:cTn id="73" dur="1000" fill="hold"/>
                                        <p:tgtEl>
                                          <p:spTgt spid="6"/>
                                        </p:tgtEl>
                                        <p:attrNameLst>
                                          <p:attrName>ppt_h</p:attrName>
                                        </p:attrNameLst>
                                      </p:cBhvr>
                                      <p:tavLst>
                                        <p:tav tm="0">
                                          <p:val>
                                            <p:fltVal val="0"/>
                                          </p:val>
                                        </p:tav>
                                        <p:tav tm="100000">
                                          <p:val>
                                            <p:strVal val="#ppt_h"/>
                                          </p:val>
                                        </p:tav>
                                      </p:tavLst>
                                    </p:anim>
                                    <p:anim calcmode="lin" valueType="num">
                                      <p:cBhvr>
                                        <p:cTn id="74" dur="1000" fill="hold"/>
                                        <p:tgtEl>
                                          <p:spTgt spid="6"/>
                                        </p:tgtEl>
                                        <p:attrNameLst>
                                          <p:attrName>style.rotation</p:attrName>
                                        </p:attrNameLst>
                                      </p:cBhvr>
                                      <p:tavLst>
                                        <p:tav tm="0">
                                          <p:val>
                                            <p:fltVal val="90"/>
                                          </p:val>
                                        </p:tav>
                                        <p:tav tm="100000">
                                          <p:val>
                                            <p:fltVal val="0"/>
                                          </p:val>
                                        </p:tav>
                                      </p:tavLst>
                                    </p:anim>
                                    <p:animEffect transition="in" filter="fade">
                                      <p:cBhvr>
                                        <p:cTn id="75" dur="1000"/>
                                        <p:tgtEl>
                                          <p:spTgt spid="6"/>
                                        </p:tgtEl>
                                      </p:cBhvr>
                                    </p:animEffect>
                                  </p:childTnLst>
                                </p:cTn>
                              </p:par>
                              <p:par>
                                <p:cTn id="76" presetID="3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31" presetClass="entr" presetSubtype="0"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5" name="Group 44">
            <a:extLst>
              <a:ext uri="{FF2B5EF4-FFF2-40B4-BE49-F238E27FC236}">
                <a16:creationId xmlns:a16="http://schemas.microsoft.com/office/drawing/2014/main" id="{FE89258F-EDA8-442D-8E3E-6376067BCB9F}"/>
              </a:ext>
            </a:extLst>
          </p:cNvPr>
          <p:cNvGrpSpPr/>
          <p:nvPr/>
        </p:nvGrpSpPr>
        <p:grpSpPr>
          <a:xfrm>
            <a:off x="7158621" y="3719262"/>
            <a:ext cx="4736507" cy="923738"/>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6172200" y="3466218"/>
            <a:ext cx="1449828" cy="1449829"/>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rot="1159148">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20102" y="3747766"/>
            <a:ext cx="4736507" cy="923738"/>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TextBox 317">
              <a:extLst>
                <a:ext uri="{FF2B5EF4-FFF2-40B4-BE49-F238E27FC236}">
                  <a16:creationId xmlns:a16="http://schemas.microsoft.com/office/drawing/2014/main" id="{ABAC48F0-05E9-4834-8AD7-0969BF6CB44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4593202" y="3474720"/>
            <a:ext cx="1449828" cy="1449829"/>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rot="1238934">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grpSp>
        <p:nvGrpSpPr>
          <p:cNvPr id="61" name="Group 60">
            <a:extLst>
              <a:ext uri="{FF2B5EF4-FFF2-40B4-BE49-F238E27FC236}">
                <a16:creationId xmlns:a16="http://schemas.microsoft.com/office/drawing/2014/main" id="{A0543357-ABF2-44B5-8D65-559CC042FC90}"/>
              </a:ext>
            </a:extLst>
          </p:cNvPr>
          <p:cNvGrpSpPr/>
          <p:nvPr/>
        </p:nvGrpSpPr>
        <p:grpSpPr>
          <a:xfrm>
            <a:off x="304800" y="3716693"/>
            <a:ext cx="1853323" cy="985884"/>
            <a:chOff x="304800" y="3716693"/>
            <a:chExt cx="1853323" cy="985884"/>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619384" y="3402109"/>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1542129" y="3977040"/>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389813" y="412294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48" y="3819207"/>
              <a:ext cx="320040" cy="320040"/>
            </a:xfrm>
            <a:prstGeom prst="rect">
              <a:avLst/>
            </a:prstGeom>
          </p:spPr>
        </p:pic>
      </p:grpSp>
      <p:grpSp>
        <p:nvGrpSpPr>
          <p:cNvPr id="366" name="Group 365">
            <a:extLst>
              <a:ext uri="{FF2B5EF4-FFF2-40B4-BE49-F238E27FC236}">
                <a16:creationId xmlns:a16="http://schemas.microsoft.com/office/drawing/2014/main" id="{0DF2D396-FDD9-40D5-8353-A2A65AB53F0F}"/>
              </a:ext>
            </a:extLst>
          </p:cNvPr>
          <p:cNvGrpSpPr/>
          <p:nvPr/>
        </p:nvGrpSpPr>
        <p:grpSpPr>
          <a:xfrm>
            <a:off x="7164321" y="5340553"/>
            <a:ext cx="4736507" cy="923738"/>
            <a:chOff x="2056368" y="5008006"/>
            <a:chExt cx="7020139" cy="1369102"/>
          </a:xfrm>
        </p:grpSpPr>
        <p:sp>
          <p:nvSpPr>
            <p:cNvPr id="377" name="Freeform: Shape 376">
              <a:extLst>
                <a:ext uri="{FF2B5EF4-FFF2-40B4-BE49-F238E27FC236}">
                  <a16:creationId xmlns:a16="http://schemas.microsoft.com/office/drawing/2014/main" id="{A529A263-E708-4F0E-9D54-9BDD843E4C27}"/>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 name="TextBox 377">
              <a:extLst>
                <a:ext uri="{FF2B5EF4-FFF2-40B4-BE49-F238E27FC236}">
                  <a16:creationId xmlns:a16="http://schemas.microsoft.com/office/drawing/2014/main" id="{9DC5FB50-C79E-4A00-A096-8FA2F75EFABC}"/>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67" name="Group 366">
            <a:extLst>
              <a:ext uri="{FF2B5EF4-FFF2-40B4-BE49-F238E27FC236}">
                <a16:creationId xmlns:a16="http://schemas.microsoft.com/office/drawing/2014/main" id="{53B553C1-A945-46F3-85AF-BC6DBFF3601A}"/>
              </a:ext>
            </a:extLst>
          </p:cNvPr>
          <p:cNvGrpSpPr/>
          <p:nvPr/>
        </p:nvGrpSpPr>
        <p:grpSpPr>
          <a:xfrm>
            <a:off x="6177900" y="5087509"/>
            <a:ext cx="1449828" cy="1449829"/>
            <a:chOff x="594360" y="4632960"/>
            <a:chExt cx="2148840" cy="2148840"/>
          </a:xfrm>
        </p:grpSpPr>
        <p:sp>
          <p:nvSpPr>
            <p:cNvPr id="373" name="Freeform: Shape 372">
              <a:extLst>
                <a:ext uri="{FF2B5EF4-FFF2-40B4-BE49-F238E27FC236}">
                  <a16:creationId xmlns:a16="http://schemas.microsoft.com/office/drawing/2014/main" id="{65598E0E-145E-4012-A1E7-9049E96CBEEB}"/>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BFBF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61">
              <a:extLst>
                <a:ext uri="{FF2B5EF4-FFF2-40B4-BE49-F238E27FC236}">
                  <a16:creationId xmlns:a16="http://schemas.microsoft.com/office/drawing/2014/main" id="{8DC9C804-DC34-41F5-88D4-0D2697CE620D}"/>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Shape 374">
              <a:extLst>
                <a:ext uri="{FF2B5EF4-FFF2-40B4-BE49-F238E27FC236}">
                  <a16:creationId xmlns:a16="http://schemas.microsoft.com/office/drawing/2014/main" id="{80C41921-BEAE-4F86-9B16-282A9CCD8705}"/>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6" name="TextBox 375">
              <a:extLst>
                <a:ext uri="{FF2B5EF4-FFF2-40B4-BE49-F238E27FC236}">
                  <a16:creationId xmlns:a16="http://schemas.microsoft.com/office/drawing/2014/main" id="{E0084137-1992-412B-95A7-F57FD1B1D88E}"/>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06</a:t>
              </a:r>
            </a:p>
            <a:p>
              <a:pPr algn="ctr"/>
              <a:r>
                <a:rPr lang="en-US" sz="900" b="1" dirty="0">
                  <a:solidFill>
                    <a:schemeClr val="bg1"/>
                  </a:solidFill>
                </a:rPr>
                <a:t>OPTION</a:t>
              </a:r>
            </a:p>
          </p:txBody>
        </p:sp>
      </p:grpSp>
      <p:grpSp>
        <p:nvGrpSpPr>
          <p:cNvPr id="65" name="Group 64">
            <a:extLst>
              <a:ext uri="{FF2B5EF4-FFF2-40B4-BE49-F238E27FC236}">
                <a16:creationId xmlns:a16="http://schemas.microsoft.com/office/drawing/2014/main" id="{A6A4DAB7-95C0-4883-804B-FB96249A633E}"/>
              </a:ext>
            </a:extLst>
          </p:cNvPr>
          <p:cNvGrpSpPr/>
          <p:nvPr/>
        </p:nvGrpSpPr>
        <p:grpSpPr>
          <a:xfrm>
            <a:off x="10039577" y="5309481"/>
            <a:ext cx="1853322" cy="985884"/>
            <a:chOff x="10039577" y="5309481"/>
            <a:chExt cx="1853322" cy="985884"/>
          </a:xfrm>
        </p:grpSpPr>
        <p:sp>
          <p:nvSpPr>
            <p:cNvPr id="369" name="Freeform: Shape 368">
              <a:extLst>
                <a:ext uri="{FF2B5EF4-FFF2-40B4-BE49-F238E27FC236}">
                  <a16:creationId xmlns:a16="http://schemas.microsoft.com/office/drawing/2014/main" id="{5E7FD1F6-EB51-4D73-BE62-C517DC30438D}"/>
                </a:ext>
              </a:extLst>
            </p:cNvPr>
            <p:cNvSpPr>
              <a:spLocks noChangeAspect="1"/>
            </p:cNvSpPr>
            <p:nvPr/>
          </p:nvSpPr>
          <p:spPr>
            <a:xfrm rot="16200000">
              <a:off x="10592432" y="4994897"/>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0" name="Freeform: Shape 369">
              <a:extLst>
                <a:ext uri="{FF2B5EF4-FFF2-40B4-BE49-F238E27FC236}">
                  <a16:creationId xmlns:a16="http://schemas.microsoft.com/office/drawing/2014/main" id="{BDEC4D3A-A471-4CC6-9144-60AB19F1091D}"/>
                </a:ext>
              </a:extLst>
            </p:cNvPr>
            <p:cNvSpPr/>
            <p:nvPr/>
          </p:nvSpPr>
          <p:spPr>
            <a:xfrm rot="16200000">
              <a:off x="9888773" y="5569828"/>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E9E4B083-F6DE-4235-AB6D-A2A4F1493A8F}"/>
                </a:ext>
              </a:extLst>
            </p:cNvPr>
            <p:cNvSpPr txBox="1"/>
            <p:nvPr/>
          </p:nvSpPr>
          <p:spPr>
            <a:xfrm>
              <a:off x="10690883" y="5681670"/>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pic>
          <p:nvPicPr>
            <p:cNvPr id="372" name="Graphic 371" descr="Heartbeat">
              <a:extLst>
                <a:ext uri="{FF2B5EF4-FFF2-40B4-BE49-F238E27FC236}">
                  <a16:creationId xmlns:a16="http://schemas.microsoft.com/office/drawing/2014/main" id="{3A58CB3A-D545-425D-A6A9-A6621E5C2C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3828" y="5419024"/>
              <a:ext cx="320813" cy="320813"/>
            </a:xfrm>
            <a:prstGeom prst="rect">
              <a:avLst/>
            </a:prstGeom>
          </p:spPr>
        </p:pic>
      </p:grpSp>
      <p:grpSp>
        <p:nvGrpSpPr>
          <p:cNvPr id="380" name="Group 379">
            <a:extLst>
              <a:ext uri="{FF2B5EF4-FFF2-40B4-BE49-F238E27FC236}">
                <a16:creationId xmlns:a16="http://schemas.microsoft.com/office/drawing/2014/main" id="{06C05CC6-DA2A-4552-A9BD-9715A9FAA524}"/>
              </a:ext>
            </a:extLst>
          </p:cNvPr>
          <p:cNvGrpSpPr/>
          <p:nvPr/>
        </p:nvGrpSpPr>
        <p:grpSpPr>
          <a:xfrm>
            <a:off x="325802" y="5369057"/>
            <a:ext cx="4736507" cy="923738"/>
            <a:chOff x="3089848" y="3361250"/>
            <a:chExt cx="7020139" cy="1369102"/>
          </a:xfrm>
        </p:grpSpPr>
        <p:sp>
          <p:nvSpPr>
            <p:cNvPr id="391" name="Freeform: Shape 390">
              <a:extLst>
                <a:ext uri="{FF2B5EF4-FFF2-40B4-BE49-F238E27FC236}">
                  <a16:creationId xmlns:a16="http://schemas.microsoft.com/office/drawing/2014/main" id="{26A5720E-A23E-4DE3-8929-1F4E6AF033A2}"/>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2" name="TextBox 391">
              <a:extLst>
                <a:ext uri="{FF2B5EF4-FFF2-40B4-BE49-F238E27FC236}">
                  <a16:creationId xmlns:a16="http://schemas.microsoft.com/office/drawing/2014/main" id="{9C35C2AA-F574-4972-A602-0336420EF91D}"/>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1" name="Group 380">
            <a:extLst>
              <a:ext uri="{FF2B5EF4-FFF2-40B4-BE49-F238E27FC236}">
                <a16:creationId xmlns:a16="http://schemas.microsoft.com/office/drawing/2014/main" id="{D6EA17C1-BFE9-4DC8-95BE-63D3B8631574}"/>
              </a:ext>
            </a:extLst>
          </p:cNvPr>
          <p:cNvGrpSpPr/>
          <p:nvPr/>
        </p:nvGrpSpPr>
        <p:grpSpPr>
          <a:xfrm>
            <a:off x="4598902" y="5096011"/>
            <a:ext cx="1449828" cy="1449829"/>
            <a:chOff x="9423155" y="2956560"/>
            <a:chExt cx="2148840" cy="2148840"/>
          </a:xfrm>
        </p:grpSpPr>
        <p:sp>
          <p:nvSpPr>
            <p:cNvPr id="387" name="Freeform: Shape 386">
              <a:extLst>
                <a:ext uri="{FF2B5EF4-FFF2-40B4-BE49-F238E27FC236}">
                  <a16:creationId xmlns:a16="http://schemas.microsoft.com/office/drawing/2014/main" id="{E441D50E-8BF2-4019-815D-5829CB7D5426}"/>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Freeform 61">
              <a:extLst>
                <a:ext uri="{FF2B5EF4-FFF2-40B4-BE49-F238E27FC236}">
                  <a16:creationId xmlns:a16="http://schemas.microsoft.com/office/drawing/2014/main" id="{78DF0C2D-06B1-4FDC-83DA-73E9ACFF0AA9}"/>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Shape 388">
              <a:extLst>
                <a:ext uri="{FF2B5EF4-FFF2-40B4-BE49-F238E27FC236}">
                  <a16:creationId xmlns:a16="http://schemas.microsoft.com/office/drawing/2014/main" id="{0EE19478-0A0B-4A5E-B35D-8D471DF78F73}"/>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0" name="TextBox 389">
              <a:extLst>
                <a:ext uri="{FF2B5EF4-FFF2-40B4-BE49-F238E27FC236}">
                  <a16:creationId xmlns:a16="http://schemas.microsoft.com/office/drawing/2014/main" id="{7368007D-EC0A-47FF-BB7F-9BC1469F0DE1}"/>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05</a:t>
              </a:r>
            </a:p>
            <a:p>
              <a:pPr algn="ctr"/>
              <a:r>
                <a:rPr lang="en-US" sz="900" b="1" dirty="0">
                  <a:solidFill>
                    <a:schemeClr val="bg1"/>
                  </a:solidFill>
                </a:rPr>
                <a:t>OPTION</a:t>
              </a:r>
            </a:p>
          </p:txBody>
        </p:sp>
      </p:grpSp>
      <p:grpSp>
        <p:nvGrpSpPr>
          <p:cNvPr id="394" name="Group 393">
            <a:extLst>
              <a:ext uri="{FF2B5EF4-FFF2-40B4-BE49-F238E27FC236}">
                <a16:creationId xmlns:a16="http://schemas.microsoft.com/office/drawing/2014/main" id="{2CC791C8-7027-4B79-80C9-3A774B62F20F}"/>
              </a:ext>
            </a:extLst>
          </p:cNvPr>
          <p:cNvGrpSpPr/>
          <p:nvPr/>
        </p:nvGrpSpPr>
        <p:grpSpPr>
          <a:xfrm>
            <a:off x="7145348" y="2097757"/>
            <a:ext cx="4736507" cy="923738"/>
            <a:chOff x="2056368" y="5008006"/>
            <a:chExt cx="7020139" cy="1369102"/>
          </a:xfrm>
        </p:grpSpPr>
        <p:sp>
          <p:nvSpPr>
            <p:cNvPr id="405" name="Freeform: Shape 404">
              <a:extLst>
                <a:ext uri="{FF2B5EF4-FFF2-40B4-BE49-F238E27FC236}">
                  <a16:creationId xmlns:a16="http://schemas.microsoft.com/office/drawing/2014/main" id="{16DC1BC1-5E3E-4D15-8048-183E3FEE4640}"/>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6" name="TextBox 405">
              <a:extLst>
                <a:ext uri="{FF2B5EF4-FFF2-40B4-BE49-F238E27FC236}">
                  <a16:creationId xmlns:a16="http://schemas.microsoft.com/office/drawing/2014/main" id="{50B1F0CF-4928-46B2-AB9A-201780736334}"/>
                </a:ext>
              </a:extLst>
            </p:cNvPr>
            <p:cNvSpPr txBox="1"/>
            <p:nvPr/>
          </p:nvSpPr>
          <p:spPr>
            <a:xfrm>
              <a:off x="2828093" y="5031115"/>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5" name="Group 394">
            <a:extLst>
              <a:ext uri="{FF2B5EF4-FFF2-40B4-BE49-F238E27FC236}">
                <a16:creationId xmlns:a16="http://schemas.microsoft.com/office/drawing/2014/main" id="{9E0652F7-2748-4CCF-848D-DADB83BCC80A}"/>
              </a:ext>
            </a:extLst>
          </p:cNvPr>
          <p:cNvGrpSpPr/>
          <p:nvPr/>
        </p:nvGrpSpPr>
        <p:grpSpPr>
          <a:xfrm>
            <a:off x="6158927" y="1844713"/>
            <a:ext cx="1449828" cy="1449829"/>
            <a:chOff x="594360" y="4632960"/>
            <a:chExt cx="2148840" cy="2148840"/>
          </a:xfrm>
        </p:grpSpPr>
        <p:sp>
          <p:nvSpPr>
            <p:cNvPr id="401" name="Freeform: Shape 400">
              <a:extLst>
                <a:ext uri="{FF2B5EF4-FFF2-40B4-BE49-F238E27FC236}">
                  <a16:creationId xmlns:a16="http://schemas.microsoft.com/office/drawing/2014/main" id="{48F27E37-11B3-45C3-95B6-95D43C7FEEF7}"/>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61">
              <a:extLst>
                <a:ext uri="{FF2B5EF4-FFF2-40B4-BE49-F238E27FC236}">
                  <a16:creationId xmlns:a16="http://schemas.microsoft.com/office/drawing/2014/main" id="{AF87736E-D47F-4263-90F2-08EFC2013995}"/>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Shape 402">
              <a:extLst>
                <a:ext uri="{FF2B5EF4-FFF2-40B4-BE49-F238E27FC236}">
                  <a16:creationId xmlns:a16="http://schemas.microsoft.com/office/drawing/2014/main" id="{9BDC93CF-2C89-4FE0-A7F4-8C43D52C32F7}"/>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TextBox 403">
              <a:extLst>
                <a:ext uri="{FF2B5EF4-FFF2-40B4-BE49-F238E27FC236}">
                  <a16:creationId xmlns:a16="http://schemas.microsoft.com/office/drawing/2014/main" id="{88514A85-E403-4640-B866-F5157B9F25B2}"/>
                </a:ext>
              </a:extLst>
            </p:cNvPr>
            <p:cNvSpPr txBox="1"/>
            <p:nvPr/>
          </p:nvSpPr>
          <p:spPr>
            <a:xfrm>
              <a:off x="1158524" y="5346152"/>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grpSp>
        <p:nvGrpSpPr>
          <p:cNvPr id="408" name="Group 407">
            <a:extLst>
              <a:ext uri="{FF2B5EF4-FFF2-40B4-BE49-F238E27FC236}">
                <a16:creationId xmlns:a16="http://schemas.microsoft.com/office/drawing/2014/main" id="{208DE506-7ED5-4526-9F25-D975FDDE2B0B}"/>
              </a:ext>
            </a:extLst>
          </p:cNvPr>
          <p:cNvGrpSpPr/>
          <p:nvPr/>
        </p:nvGrpSpPr>
        <p:grpSpPr>
          <a:xfrm>
            <a:off x="306829" y="2126261"/>
            <a:ext cx="4736507" cy="923738"/>
            <a:chOff x="3089848" y="3361250"/>
            <a:chExt cx="7020139" cy="1369102"/>
          </a:xfrm>
        </p:grpSpPr>
        <p:sp>
          <p:nvSpPr>
            <p:cNvPr id="419" name="Freeform: Shape 418">
              <a:extLst>
                <a:ext uri="{FF2B5EF4-FFF2-40B4-BE49-F238E27FC236}">
                  <a16:creationId xmlns:a16="http://schemas.microsoft.com/office/drawing/2014/main" id="{3B790EAB-A343-412C-AEF9-6C011A603220}"/>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0" name="TextBox 419">
              <a:extLst>
                <a:ext uri="{FF2B5EF4-FFF2-40B4-BE49-F238E27FC236}">
                  <a16:creationId xmlns:a16="http://schemas.microsoft.com/office/drawing/2014/main" id="{FDB5BD27-65C5-464E-B996-B7E9225F9FF7}"/>
                </a:ext>
              </a:extLst>
            </p:cNvPr>
            <p:cNvSpPr txBox="1"/>
            <p:nvPr/>
          </p:nvSpPr>
          <p:spPr>
            <a:xfrm>
              <a:off x="5811959" y="3402556"/>
              <a:ext cx="3659211" cy="12316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9" name="Group 408">
            <a:extLst>
              <a:ext uri="{FF2B5EF4-FFF2-40B4-BE49-F238E27FC236}">
                <a16:creationId xmlns:a16="http://schemas.microsoft.com/office/drawing/2014/main" id="{A0715E8C-5E93-409E-8890-6F1AFA502876}"/>
              </a:ext>
            </a:extLst>
          </p:cNvPr>
          <p:cNvGrpSpPr/>
          <p:nvPr/>
        </p:nvGrpSpPr>
        <p:grpSpPr>
          <a:xfrm>
            <a:off x="4579929" y="1853215"/>
            <a:ext cx="1449828" cy="1449829"/>
            <a:chOff x="9423155" y="2956560"/>
            <a:chExt cx="2148840" cy="2148840"/>
          </a:xfrm>
        </p:grpSpPr>
        <p:sp>
          <p:nvSpPr>
            <p:cNvPr id="415" name="Freeform: Shape 414">
              <a:extLst>
                <a:ext uri="{FF2B5EF4-FFF2-40B4-BE49-F238E27FC236}">
                  <a16:creationId xmlns:a16="http://schemas.microsoft.com/office/drawing/2014/main" id="{59A7604E-01EA-43A3-B5A2-534CE994C69F}"/>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Freeform 61">
              <a:extLst>
                <a:ext uri="{FF2B5EF4-FFF2-40B4-BE49-F238E27FC236}">
                  <a16:creationId xmlns:a16="http://schemas.microsoft.com/office/drawing/2014/main" id="{6611A241-8C25-44F3-BEB5-B3E82C490D8F}"/>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Shape 416">
              <a:extLst>
                <a:ext uri="{FF2B5EF4-FFF2-40B4-BE49-F238E27FC236}">
                  <a16:creationId xmlns:a16="http://schemas.microsoft.com/office/drawing/2014/main" id="{E6FB3A03-A599-4C79-81D5-EE418005F9EE}"/>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 name="TextBox 417">
              <a:extLst>
                <a:ext uri="{FF2B5EF4-FFF2-40B4-BE49-F238E27FC236}">
                  <a16:creationId xmlns:a16="http://schemas.microsoft.com/office/drawing/2014/main" id="{8E7B2815-0539-4AE1-AAC1-945E2A5F52F8}"/>
                </a:ext>
              </a:extLst>
            </p:cNvPr>
            <p:cNvSpPr txBox="1"/>
            <p:nvPr/>
          </p:nvSpPr>
          <p:spPr>
            <a:xfrm>
              <a:off x="10008869" y="3687136"/>
              <a:ext cx="948685" cy="889523"/>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grpSp>
        <p:nvGrpSpPr>
          <p:cNvPr id="58" name="Group 57">
            <a:extLst>
              <a:ext uri="{FF2B5EF4-FFF2-40B4-BE49-F238E27FC236}">
                <a16:creationId xmlns:a16="http://schemas.microsoft.com/office/drawing/2014/main" id="{1F89918F-D0C1-49CD-973B-6BFBCA4704CE}"/>
              </a:ext>
            </a:extLst>
          </p:cNvPr>
          <p:cNvGrpSpPr/>
          <p:nvPr/>
        </p:nvGrpSpPr>
        <p:grpSpPr>
          <a:xfrm>
            <a:off x="291527" y="2095188"/>
            <a:ext cx="1853323" cy="985884"/>
            <a:chOff x="291527" y="2095188"/>
            <a:chExt cx="1853323" cy="985884"/>
          </a:xfrm>
        </p:grpSpPr>
        <p:sp>
          <p:nvSpPr>
            <p:cNvPr id="412" name="Freeform: Shape 411">
              <a:extLst>
                <a:ext uri="{FF2B5EF4-FFF2-40B4-BE49-F238E27FC236}">
                  <a16:creationId xmlns:a16="http://schemas.microsoft.com/office/drawing/2014/main" id="{DEA8DA6A-8223-48D7-A657-AB6FD2605196}"/>
                </a:ext>
              </a:extLst>
            </p:cNvPr>
            <p:cNvSpPr/>
            <p:nvPr/>
          </p:nvSpPr>
          <p:spPr>
            <a:xfrm rot="5400000">
              <a:off x="1528856" y="2355535"/>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5AEAC8-9BBC-4FE0-B04B-34A84FD84AA4}"/>
                </a:ext>
              </a:extLst>
            </p:cNvPr>
            <p:cNvGrpSpPr/>
            <p:nvPr/>
          </p:nvGrpSpPr>
          <p:grpSpPr>
            <a:xfrm>
              <a:off x="291527" y="2095188"/>
              <a:ext cx="1615051" cy="985884"/>
              <a:chOff x="291527" y="2095188"/>
              <a:chExt cx="1615051" cy="985884"/>
            </a:xfrm>
          </p:grpSpPr>
          <p:sp>
            <p:nvSpPr>
              <p:cNvPr id="411" name="Freeform: Shape 410">
                <a:extLst>
                  <a:ext uri="{FF2B5EF4-FFF2-40B4-BE49-F238E27FC236}">
                    <a16:creationId xmlns:a16="http://schemas.microsoft.com/office/drawing/2014/main" id="{5CA59415-8AEA-4DF2-8BBD-A1D75A052FD2}"/>
                  </a:ext>
                </a:extLst>
              </p:cNvPr>
              <p:cNvSpPr>
                <a:spLocks noChangeAspect="1"/>
              </p:cNvSpPr>
              <p:nvPr/>
            </p:nvSpPr>
            <p:spPr>
              <a:xfrm rot="5400000">
                <a:off x="606111" y="1780604"/>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3" name="TextBox 412">
                <a:extLst>
                  <a:ext uri="{FF2B5EF4-FFF2-40B4-BE49-F238E27FC236}">
                    <a16:creationId xmlns:a16="http://schemas.microsoft.com/office/drawing/2014/main" id="{DE55DEB6-E5AE-4326-AE3A-55EEDB41B94C}"/>
                  </a:ext>
                </a:extLst>
              </p:cNvPr>
              <p:cNvSpPr txBox="1"/>
              <p:nvPr/>
            </p:nvSpPr>
            <p:spPr>
              <a:xfrm>
                <a:off x="389813"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pic>
            <p:nvPicPr>
              <p:cNvPr id="421" name="Graphic 420" descr="Microscope">
                <a:extLst>
                  <a:ext uri="{FF2B5EF4-FFF2-40B4-BE49-F238E27FC236}">
                    <a16:creationId xmlns:a16="http://schemas.microsoft.com/office/drawing/2014/main" id="{84B95F9E-EE0A-4776-AE99-0FF2417362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962" y="2177398"/>
                <a:ext cx="320040" cy="320040"/>
              </a:xfrm>
              <a:prstGeom prst="rect">
                <a:avLst/>
              </a:prstGeom>
            </p:spPr>
          </p:pic>
        </p:grpSp>
      </p:grpSp>
      <p:grpSp>
        <p:nvGrpSpPr>
          <p:cNvPr id="60" name="Group 59">
            <a:extLst>
              <a:ext uri="{FF2B5EF4-FFF2-40B4-BE49-F238E27FC236}">
                <a16:creationId xmlns:a16="http://schemas.microsoft.com/office/drawing/2014/main" id="{D54B8AFF-7EFE-4451-AD92-718E7D9EF203}"/>
              </a:ext>
            </a:extLst>
          </p:cNvPr>
          <p:cNvGrpSpPr/>
          <p:nvPr/>
        </p:nvGrpSpPr>
        <p:grpSpPr>
          <a:xfrm>
            <a:off x="10020604" y="2066685"/>
            <a:ext cx="1853322" cy="985884"/>
            <a:chOff x="10020604" y="2066685"/>
            <a:chExt cx="1853322" cy="985884"/>
          </a:xfrm>
        </p:grpSpPr>
        <p:sp>
          <p:nvSpPr>
            <p:cNvPr id="397" name="Freeform: Shape 396">
              <a:extLst>
                <a:ext uri="{FF2B5EF4-FFF2-40B4-BE49-F238E27FC236}">
                  <a16:creationId xmlns:a16="http://schemas.microsoft.com/office/drawing/2014/main" id="{5ABFB953-0FF1-49EF-8204-3D5BF3812415}"/>
                </a:ext>
              </a:extLst>
            </p:cNvPr>
            <p:cNvSpPr>
              <a:spLocks noChangeAspect="1"/>
            </p:cNvSpPr>
            <p:nvPr/>
          </p:nvSpPr>
          <p:spPr>
            <a:xfrm rot="16200000">
              <a:off x="10573459" y="1752101"/>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8" name="Freeform: Shape 397">
              <a:extLst>
                <a:ext uri="{FF2B5EF4-FFF2-40B4-BE49-F238E27FC236}">
                  <a16:creationId xmlns:a16="http://schemas.microsoft.com/office/drawing/2014/main" id="{8ABA9736-208D-433F-B518-392FD58540E5}"/>
                </a:ext>
              </a:extLst>
            </p:cNvPr>
            <p:cNvSpPr/>
            <p:nvPr/>
          </p:nvSpPr>
          <p:spPr>
            <a:xfrm rot="16200000">
              <a:off x="9869800" y="2327032"/>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CCD1CAF3-9971-4793-A1FC-652390C1E007}"/>
                </a:ext>
              </a:extLst>
            </p:cNvPr>
            <p:cNvSpPr txBox="1"/>
            <p:nvPr/>
          </p:nvSpPr>
          <p:spPr>
            <a:xfrm>
              <a:off x="10671910" y="2491848"/>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pic>
          <p:nvPicPr>
            <p:cNvPr id="422" name="Graphic 421" descr="Stethoscope">
              <a:extLst>
                <a:ext uri="{FF2B5EF4-FFF2-40B4-BE49-F238E27FC236}">
                  <a16:creationId xmlns:a16="http://schemas.microsoft.com/office/drawing/2014/main" id="{95455304-36E0-4234-AF24-01E1D595CC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3828" y="2171808"/>
              <a:ext cx="320040" cy="320040"/>
            </a:xfrm>
            <a:prstGeom prst="rect">
              <a:avLst/>
            </a:prstGeom>
          </p:spPr>
        </p:pic>
      </p:grpSp>
      <p:grpSp>
        <p:nvGrpSpPr>
          <p:cNvPr id="62" name="Group 61">
            <a:extLst>
              <a:ext uri="{FF2B5EF4-FFF2-40B4-BE49-F238E27FC236}">
                <a16:creationId xmlns:a16="http://schemas.microsoft.com/office/drawing/2014/main" id="{952579E9-E88D-415F-BFE1-9E17D8F2C36C}"/>
              </a:ext>
            </a:extLst>
          </p:cNvPr>
          <p:cNvGrpSpPr/>
          <p:nvPr/>
        </p:nvGrpSpPr>
        <p:grpSpPr>
          <a:xfrm>
            <a:off x="10033877" y="3688190"/>
            <a:ext cx="1853322" cy="985884"/>
            <a:chOff x="10033877" y="3688190"/>
            <a:chExt cx="1853322" cy="985884"/>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10586732" y="3373606"/>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9883073" y="3948537"/>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10726684" y="4117216"/>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pic>
          <p:nvPicPr>
            <p:cNvPr id="423" name="Graphic 422" descr="IV">
              <a:extLst>
                <a:ext uri="{FF2B5EF4-FFF2-40B4-BE49-F238E27FC236}">
                  <a16:creationId xmlns:a16="http://schemas.microsoft.com/office/drawing/2014/main" id="{D39B9A1C-1E08-4DD0-8556-3AD2CE4D85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5071" y="3783380"/>
              <a:ext cx="320040" cy="320040"/>
            </a:xfrm>
            <a:prstGeom prst="rect">
              <a:avLst/>
            </a:prstGeom>
          </p:spPr>
        </p:pic>
      </p:grpSp>
      <p:grpSp>
        <p:nvGrpSpPr>
          <p:cNvPr id="64" name="Group 63">
            <a:extLst>
              <a:ext uri="{FF2B5EF4-FFF2-40B4-BE49-F238E27FC236}">
                <a16:creationId xmlns:a16="http://schemas.microsoft.com/office/drawing/2014/main" id="{4B010070-4DDF-4494-BB8C-00B9CD346754}"/>
              </a:ext>
            </a:extLst>
          </p:cNvPr>
          <p:cNvGrpSpPr/>
          <p:nvPr/>
        </p:nvGrpSpPr>
        <p:grpSpPr>
          <a:xfrm>
            <a:off x="310500" y="5337984"/>
            <a:ext cx="1853323" cy="985884"/>
            <a:chOff x="310500" y="5337984"/>
            <a:chExt cx="1853323" cy="985884"/>
          </a:xfrm>
        </p:grpSpPr>
        <p:sp>
          <p:nvSpPr>
            <p:cNvPr id="383" name="Freeform: Shape 382">
              <a:extLst>
                <a:ext uri="{FF2B5EF4-FFF2-40B4-BE49-F238E27FC236}">
                  <a16:creationId xmlns:a16="http://schemas.microsoft.com/office/drawing/2014/main" id="{35111832-4FA4-4F81-AC8E-41660099F2ED}"/>
                </a:ext>
              </a:extLst>
            </p:cNvPr>
            <p:cNvSpPr>
              <a:spLocks noChangeAspect="1"/>
            </p:cNvSpPr>
            <p:nvPr/>
          </p:nvSpPr>
          <p:spPr>
            <a:xfrm rot="5400000">
              <a:off x="625084" y="5023400"/>
              <a:ext cx="985884" cy="1615051"/>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4" name="Freeform: Shape 383">
              <a:extLst>
                <a:ext uri="{FF2B5EF4-FFF2-40B4-BE49-F238E27FC236}">
                  <a16:creationId xmlns:a16="http://schemas.microsoft.com/office/drawing/2014/main" id="{960CBCF0-AF1A-42B7-8087-52ECC1632E1C}"/>
                </a:ext>
              </a:extLst>
            </p:cNvPr>
            <p:cNvSpPr/>
            <p:nvPr/>
          </p:nvSpPr>
          <p:spPr>
            <a:xfrm rot="5400000">
              <a:off x="1547829" y="5598331"/>
              <a:ext cx="766798" cy="465190"/>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xtBox 384">
              <a:extLst>
                <a:ext uri="{FF2B5EF4-FFF2-40B4-BE49-F238E27FC236}">
                  <a16:creationId xmlns:a16="http://schemas.microsoft.com/office/drawing/2014/main" id="{5BCCF6B0-FE37-432C-A773-06F38E5CEC02}"/>
                </a:ext>
              </a:extLst>
            </p:cNvPr>
            <p:cNvSpPr txBox="1"/>
            <p:nvPr/>
          </p:nvSpPr>
          <p:spPr>
            <a:xfrm>
              <a:off x="408786" y="5735375"/>
              <a:ext cx="1043876" cy="523220"/>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pic>
          <p:nvPicPr>
            <p:cNvPr id="424" name="Graphic 423" descr="Medicine">
              <a:extLst>
                <a:ext uri="{FF2B5EF4-FFF2-40B4-BE49-F238E27FC236}">
                  <a16:creationId xmlns:a16="http://schemas.microsoft.com/office/drawing/2014/main" id="{ACBE0E47-7A84-4C69-BD27-4FF08B217D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027" y="5471526"/>
              <a:ext cx="320040" cy="320040"/>
            </a:xfrm>
            <a:prstGeom prst="rect">
              <a:avLst/>
            </a:prstGeom>
          </p:spPr>
        </p:pic>
      </p:grpSp>
    </p:spTree>
    <p:extLst>
      <p:ext uri="{BB962C8B-B14F-4D97-AF65-F5344CB8AC3E}">
        <p14:creationId xmlns:p14="http://schemas.microsoft.com/office/powerpoint/2010/main" val="27679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 calcmode="lin" valueType="num">
                                      <p:cBhvr>
                                        <p:cTn id="11" dur="1000" fill="hold"/>
                                        <p:tgtEl>
                                          <p:spTgt spid="409"/>
                                        </p:tgtEl>
                                        <p:attrNameLst>
                                          <p:attrName>ppt_w</p:attrName>
                                        </p:attrNameLst>
                                      </p:cBhvr>
                                      <p:tavLst>
                                        <p:tav tm="0">
                                          <p:val>
                                            <p:fltVal val="0"/>
                                          </p:val>
                                        </p:tav>
                                        <p:tav tm="100000">
                                          <p:val>
                                            <p:strVal val="#ppt_w"/>
                                          </p:val>
                                        </p:tav>
                                      </p:tavLst>
                                    </p:anim>
                                    <p:anim calcmode="lin" valueType="num">
                                      <p:cBhvr>
                                        <p:cTn id="12" dur="1000" fill="hold"/>
                                        <p:tgtEl>
                                          <p:spTgt spid="409"/>
                                        </p:tgtEl>
                                        <p:attrNameLst>
                                          <p:attrName>ppt_h</p:attrName>
                                        </p:attrNameLst>
                                      </p:cBhvr>
                                      <p:tavLst>
                                        <p:tav tm="0">
                                          <p:val>
                                            <p:fltVal val="0"/>
                                          </p:val>
                                        </p:tav>
                                        <p:tav tm="100000">
                                          <p:val>
                                            <p:strVal val="#ppt_h"/>
                                          </p:val>
                                        </p:tav>
                                      </p:tavLst>
                                    </p:anim>
                                    <p:anim calcmode="lin" valueType="num">
                                      <p:cBhvr>
                                        <p:cTn id="13" dur="1000" fill="hold"/>
                                        <p:tgtEl>
                                          <p:spTgt spid="409"/>
                                        </p:tgtEl>
                                        <p:attrNameLst>
                                          <p:attrName>style.rotation</p:attrName>
                                        </p:attrNameLst>
                                      </p:cBhvr>
                                      <p:tavLst>
                                        <p:tav tm="0">
                                          <p:val>
                                            <p:fltVal val="90"/>
                                          </p:val>
                                        </p:tav>
                                        <p:tav tm="100000">
                                          <p:val>
                                            <p:fltVal val="0"/>
                                          </p:val>
                                        </p:tav>
                                      </p:tavLst>
                                    </p:anim>
                                    <p:animEffect transition="in" filter="fade">
                                      <p:cBhvr>
                                        <p:cTn id="14" dur="1000"/>
                                        <p:tgtEl>
                                          <p:spTgt spid="409"/>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ipe(right)">
                                      <p:cBhvr>
                                        <p:cTn id="18" dur="1500"/>
                                        <p:tgtEl>
                                          <p:spTgt spid="408"/>
                                        </p:tgtEl>
                                      </p:cBhvr>
                                    </p:animEffect>
                                  </p:childTnLst>
                                </p:cTn>
                              </p:par>
                              <p:par>
                                <p:cTn id="19" presetID="2" presetClass="entr" presetSubtype="8"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1250" fill="hold"/>
                                        <p:tgtEl>
                                          <p:spTgt spid="58"/>
                                        </p:tgtEl>
                                        <p:attrNameLst>
                                          <p:attrName>ppt_x</p:attrName>
                                        </p:attrNameLst>
                                      </p:cBhvr>
                                      <p:tavLst>
                                        <p:tav tm="0">
                                          <p:val>
                                            <p:strVal val="0-#ppt_w/2"/>
                                          </p:val>
                                        </p:tav>
                                        <p:tav tm="100000">
                                          <p:val>
                                            <p:strVal val="#ppt_x"/>
                                          </p:val>
                                        </p:tav>
                                      </p:tavLst>
                                    </p:anim>
                                    <p:anim calcmode="lin" valueType="num">
                                      <p:cBhvr additive="base">
                                        <p:cTn id="22" dur="125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395"/>
                                        </p:tgtEl>
                                        <p:attrNameLst>
                                          <p:attrName>style.visibility</p:attrName>
                                        </p:attrNameLst>
                                      </p:cBhvr>
                                      <p:to>
                                        <p:strVal val="visible"/>
                                      </p:to>
                                    </p:set>
                                    <p:anim calcmode="lin" valueType="num">
                                      <p:cBhvr>
                                        <p:cTn id="26" dur="1000" fill="hold"/>
                                        <p:tgtEl>
                                          <p:spTgt spid="395"/>
                                        </p:tgtEl>
                                        <p:attrNameLst>
                                          <p:attrName>ppt_w</p:attrName>
                                        </p:attrNameLst>
                                      </p:cBhvr>
                                      <p:tavLst>
                                        <p:tav tm="0">
                                          <p:val>
                                            <p:fltVal val="0"/>
                                          </p:val>
                                        </p:tav>
                                        <p:tav tm="100000">
                                          <p:val>
                                            <p:strVal val="#ppt_w"/>
                                          </p:val>
                                        </p:tav>
                                      </p:tavLst>
                                    </p:anim>
                                    <p:anim calcmode="lin" valueType="num">
                                      <p:cBhvr>
                                        <p:cTn id="27" dur="1000" fill="hold"/>
                                        <p:tgtEl>
                                          <p:spTgt spid="395"/>
                                        </p:tgtEl>
                                        <p:attrNameLst>
                                          <p:attrName>ppt_h</p:attrName>
                                        </p:attrNameLst>
                                      </p:cBhvr>
                                      <p:tavLst>
                                        <p:tav tm="0">
                                          <p:val>
                                            <p:fltVal val="0"/>
                                          </p:val>
                                        </p:tav>
                                        <p:tav tm="100000">
                                          <p:val>
                                            <p:strVal val="#ppt_h"/>
                                          </p:val>
                                        </p:tav>
                                      </p:tavLst>
                                    </p:anim>
                                    <p:anim calcmode="lin" valueType="num">
                                      <p:cBhvr>
                                        <p:cTn id="28" dur="1000" fill="hold"/>
                                        <p:tgtEl>
                                          <p:spTgt spid="395"/>
                                        </p:tgtEl>
                                        <p:attrNameLst>
                                          <p:attrName>style.rotation</p:attrName>
                                        </p:attrNameLst>
                                      </p:cBhvr>
                                      <p:tavLst>
                                        <p:tav tm="0">
                                          <p:val>
                                            <p:fltVal val="90"/>
                                          </p:val>
                                        </p:tav>
                                        <p:tav tm="100000">
                                          <p:val>
                                            <p:fltVal val="0"/>
                                          </p:val>
                                        </p:tav>
                                      </p:tavLst>
                                    </p:anim>
                                    <p:animEffect transition="in" filter="fade">
                                      <p:cBhvr>
                                        <p:cTn id="29" dur="1000"/>
                                        <p:tgtEl>
                                          <p:spTgt spid="395"/>
                                        </p:tgtEl>
                                      </p:cBhvr>
                                    </p:animEffect>
                                  </p:childTnLst>
                                </p:cTn>
                              </p:par>
                            </p:childTnLst>
                          </p:cTn>
                        </p:par>
                        <p:par>
                          <p:cTn id="30" fill="hold">
                            <p:stCondLst>
                              <p:cond delay="4750"/>
                            </p:stCondLst>
                            <p:childTnLst>
                              <p:par>
                                <p:cTn id="31" presetID="22" presetClass="entr" presetSubtype="8" fill="hold" nodeType="after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wipe(left)">
                                      <p:cBhvr>
                                        <p:cTn id="33" dur="1500"/>
                                        <p:tgtEl>
                                          <p:spTgt spid="394"/>
                                        </p:tgtEl>
                                      </p:cBhvr>
                                    </p:animEffect>
                                  </p:childTnLst>
                                </p:cTn>
                              </p:par>
                              <p:par>
                                <p:cTn id="34" presetID="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1+#ppt_w/2"/>
                                          </p:val>
                                        </p:tav>
                                        <p:tav tm="100000">
                                          <p:val>
                                            <p:strVal val="#ppt_x"/>
                                          </p:val>
                                        </p:tav>
                                      </p:tavLst>
                                    </p:anim>
                                    <p:anim calcmode="lin" valueType="num">
                                      <p:cBhvr additive="base">
                                        <p:cTn id="37" dur="125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par>
                          <p:cTn id="45" fill="hold">
                            <p:stCondLst>
                              <p:cond delay="7500"/>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1500"/>
                                        <p:tgtEl>
                                          <p:spTgt spid="44"/>
                                        </p:tgtEl>
                                      </p:cBhvr>
                                    </p:animEffect>
                                  </p:childTnLst>
                                </p:cTn>
                              </p:par>
                              <p:par>
                                <p:cTn id="49" presetID="2" presetClass="entr" presetSubtype="8"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250" fill="hold"/>
                                        <p:tgtEl>
                                          <p:spTgt spid="61"/>
                                        </p:tgtEl>
                                        <p:attrNameLst>
                                          <p:attrName>ppt_x</p:attrName>
                                        </p:attrNameLst>
                                      </p:cBhvr>
                                      <p:tavLst>
                                        <p:tav tm="0">
                                          <p:val>
                                            <p:strVal val="0-#ppt_w/2"/>
                                          </p:val>
                                        </p:tav>
                                        <p:tav tm="100000">
                                          <p:val>
                                            <p:strVal val="#ppt_x"/>
                                          </p:val>
                                        </p:tav>
                                      </p:tavLst>
                                    </p:anim>
                                    <p:anim calcmode="lin" valueType="num">
                                      <p:cBhvr additive="base">
                                        <p:cTn id="52" dur="125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9000"/>
                            </p:stCondLst>
                            <p:childTnLst>
                              <p:par>
                                <p:cTn id="54" presetID="31" presetClass="entr" presetSubtype="0" fill="hold" nodeType="after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 calcmode="lin" valueType="num">
                                      <p:cBhvr>
                                        <p:cTn id="58" dur="1000" fill="hold"/>
                                        <p:tgtEl>
                                          <p:spTgt spid="42"/>
                                        </p:tgtEl>
                                        <p:attrNameLst>
                                          <p:attrName>style.rotation</p:attrName>
                                        </p:attrNameLst>
                                      </p:cBhvr>
                                      <p:tavLst>
                                        <p:tav tm="0">
                                          <p:val>
                                            <p:fltVal val="90"/>
                                          </p:val>
                                        </p:tav>
                                        <p:tav tm="100000">
                                          <p:val>
                                            <p:fltVal val="0"/>
                                          </p:val>
                                        </p:tav>
                                      </p:tavLst>
                                    </p:anim>
                                    <p:animEffect transition="in" filter="fade">
                                      <p:cBhvr>
                                        <p:cTn id="59" dur="1000"/>
                                        <p:tgtEl>
                                          <p:spTgt spid="42"/>
                                        </p:tgtEl>
                                      </p:cBhvr>
                                    </p:animEffect>
                                  </p:childTnLst>
                                </p:cTn>
                              </p:par>
                            </p:childTnLst>
                          </p:cTn>
                        </p:par>
                        <p:par>
                          <p:cTn id="60" fill="hold">
                            <p:stCondLst>
                              <p:cond delay="1025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500"/>
                                        <p:tgtEl>
                                          <p:spTgt spid="45"/>
                                        </p:tgtEl>
                                      </p:cBhvr>
                                    </p:animEffect>
                                  </p:childTnLst>
                                </p:cTn>
                              </p:par>
                              <p:par>
                                <p:cTn id="64" presetID="2" presetClass="entr" presetSubtype="2"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1250" fill="hold"/>
                                        <p:tgtEl>
                                          <p:spTgt spid="62"/>
                                        </p:tgtEl>
                                        <p:attrNameLst>
                                          <p:attrName>ppt_x</p:attrName>
                                        </p:attrNameLst>
                                      </p:cBhvr>
                                      <p:tavLst>
                                        <p:tav tm="0">
                                          <p:val>
                                            <p:strVal val="1+#ppt_w/2"/>
                                          </p:val>
                                        </p:tav>
                                        <p:tav tm="100000">
                                          <p:val>
                                            <p:strVal val="#ppt_x"/>
                                          </p:val>
                                        </p:tav>
                                      </p:tavLst>
                                    </p:anim>
                                    <p:anim calcmode="lin" valueType="num">
                                      <p:cBhvr additive="base">
                                        <p:cTn id="67" dur="1250" fill="hold"/>
                                        <p:tgtEl>
                                          <p:spTgt spid="62"/>
                                        </p:tgtEl>
                                        <p:attrNameLst>
                                          <p:attrName>ppt_y</p:attrName>
                                        </p:attrNameLst>
                                      </p:cBhvr>
                                      <p:tavLst>
                                        <p:tav tm="0">
                                          <p:val>
                                            <p:strVal val="#ppt_y"/>
                                          </p:val>
                                        </p:tav>
                                        <p:tav tm="100000">
                                          <p:val>
                                            <p:strVal val="#ppt_y"/>
                                          </p:val>
                                        </p:tav>
                                      </p:tavLst>
                                    </p:anim>
                                  </p:childTnLst>
                                </p:cTn>
                              </p:par>
                            </p:childTnLst>
                          </p:cTn>
                        </p:par>
                        <p:par>
                          <p:cTn id="68" fill="hold">
                            <p:stCondLst>
                              <p:cond delay="11750"/>
                            </p:stCondLst>
                            <p:childTnLst>
                              <p:par>
                                <p:cTn id="69" presetID="31" presetClass="entr" presetSubtype="0" fill="hold" nodeType="afterEffect">
                                  <p:stCondLst>
                                    <p:cond delay="250"/>
                                  </p:stCondLst>
                                  <p:childTnLst>
                                    <p:set>
                                      <p:cBhvr>
                                        <p:cTn id="70" dur="1" fill="hold">
                                          <p:stCondLst>
                                            <p:cond delay="0"/>
                                          </p:stCondLst>
                                        </p:cTn>
                                        <p:tgtEl>
                                          <p:spTgt spid="381"/>
                                        </p:tgtEl>
                                        <p:attrNameLst>
                                          <p:attrName>style.visibility</p:attrName>
                                        </p:attrNameLst>
                                      </p:cBhvr>
                                      <p:to>
                                        <p:strVal val="visible"/>
                                      </p:to>
                                    </p:set>
                                    <p:anim calcmode="lin" valueType="num">
                                      <p:cBhvr>
                                        <p:cTn id="71" dur="1000" fill="hold"/>
                                        <p:tgtEl>
                                          <p:spTgt spid="381"/>
                                        </p:tgtEl>
                                        <p:attrNameLst>
                                          <p:attrName>ppt_w</p:attrName>
                                        </p:attrNameLst>
                                      </p:cBhvr>
                                      <p:tavLst>
                                        <p:tav tm="0">
                                          <p:val>
                                            <p:fltVal val="0"/>
                                          </p:val>
                                        </p:tav>
                                        <p:tav tm="100000">
                                          <p:val>
                                            <p:strVal val="#ppt_w"/>
                                          </p:val>
                                        </p:tav>
                                      </p:tavLst>
                                    </p:anim>
                                    <p:anim calcmode="lin" valueType="num">
                                      <p:cBhvr>
                                        <p:cTn id="72" dur="1000" fill="hold"/>
                                        <p:tgtEl>
                                          <p:spTgt spid="381"/>
                                        </p:tgtEl>
                                        <p:attrNameLst>
                                          <p:attrName>ppt_h</p:attrName>
                                        </p:attrNameLst>
                                      </p:cBhvr>
                                      <p:tavLst>
                                        <p:tav tm="0">
                                          <p:val>
                                            <p:fltVal val="0"/>
                                          </p:val>
                                        </p:tav>
                                        <p:tav tm="100000">
                                          <p:val>
                                            <p:strVal val="#ppt_h"/>
                                          </p:val>
                                        </p:tav>
                                      </p:tavLst>
                                    </p:anim>
                                    <p:anim calcmode="lin" valueType="num">
                                      <p:cBhvr>
                                        <p:cTn id="73" dur="1000" fill="hold"/>
                                        <p:tgtEl>
                                          <p:spTgt spid="381"/>
                                        </p:tgtEl>
                                        <p:attrNameLst>
                                          <p:attrName>style.rotation</p:attrName>
                                        </p:attrNameLst>
                                      </p:cBhvr>
                                      <p:tavLst>
                                        <p:tav tm="0">
                                          <p:val>
                                            <p:fltVal val="90"/>
                                          </p:val>
                                        </p:tav>
                                        <p:tav tm="100000">
                                          <p:val>
                                            <p:fltVal val="0"/>
                                          </p:val>
                                        </p:tav>
                                      </p:tavLst>
                                    </p:anim>
                                    <p:animEffect transition="in" filter="fade">
                                      <p:cBhvr>
                                        <p:cTn id="74" dur="1000"/>
                                        <p:tgtEl>
                                          <p:spTgt spid="381"/>
                                        </p:tgtEl>
                                      </p:cBhvr>
                                    </p:animEffect>
                                  </p:childTnLst>
                                </p:cTn>
                              </p:par>
                            </p:childTnLst>
                          </p:cTn>
                        </p:par>
                        <p:par>
                          <p:cTn id="75" fill="hold">
                            <p:stCondLst>
                              <p:cond delay="13000"/>
                            </p:stCondLst>
                            <p:childTnLst>
                              <p:par>
                                <p:cTn id="76" presetID="22" presetClass="entr" presetSubtype="2" fill="hold" nodeType="after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wipe(right)">
                                      <p:cBhvr>
                                        <p:cTn id="78" dur="1500"/>
                                        <p:tgtEl>
                                          <p:spTgt spid="380"/>
                                        </p:tgtEl>
                                      </p:cBhvr>
                                    </p:animEffect>
                                  </p:childTnLst>
                                </p:cTn>
                              </p:par>
                              <p:par>
                                <p:cTn id="79" presetID="2" presetClass="entr" presetSubtype="8"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1250" fill="hold"/>
                                        <p:tgtEl>
                                          <p:spTgt spid="64"/>
                                        </p:tgtEl>
                                        <p:attrNameLst>
                                          <p:attrName>ppt_x</p:attrName>
                                        </p:attrNameLst>
                                      </p:cBhvr>
                                      <p:tavLst>
                                        <p:tav tm="0">
                                          <p:val>
                                            <p:strVal val="0-#ppt_w/2"/>
                                          </p:val>
                                        </p:tav>
                                        <p:tav tm="100000">
                                          <p:val>
                                            <p:strVal val="#ppt_x"/>
                                          </p:val>
                                        </p:tav>
                                      </p:tavLst>
                                    </p:anim>
                                    <p:anim calcmode="lin" valueType="num">
                                      <p:cBhvr additive="base">
                                        <p:cTn id="82" dur="1250" fill="hold"/>
                                        <p:tgtEl>
                                          <p:spTgt spid="64"/>
                                        </p:tgtEl>
                                        <p:attrNameLst>
                                          <p:attrName>ppt_y</p:attrName>
                                        </p:attrNameLst>
                                      </p:cBhvr>
                                      <p:tavLst>
                                        <p:tav tm="0">
                                          <p:val>
                                            <p:strVal val="#ppt_y"/>
                                          </p:val>
                                        </p:tav>
                                        <p:tav tm="100000">
                                          <p:val>
                                            <p:strVal val="#ppt_y"/>
                                          </p:val>
                                        </p:tav>
                                      </p:tavLst>
                                    </p:anim>
                                  </p:childTnLst>
                                </p:cTn>
                              </p:par>
                            </p:childTnLst>
                          </p:cTn>
                        </p:par>
                        <p:par>
                          <p:cTn id="83" fill="hold">
                            <p:stCondLst>
                              <p:cond delay="14500"/>
                            </p:stCondLst>
                            <p:childTnLst>
                              <p:par>
                                <p:cTn id="84" presetID="31" presetClass="entr" presetSubtype="0" fill="hold" nodeType="afterEffect">
                                  <p:stCondLst>
                                    <p:cond delay="250"/>
                                  </p:stCondLst>
                                  <p:childTnLst>
                                    <p:set>
                                      <p:cBhvr>
                                        <p:cTn id="85" dur="1" fill="hold">
                                          <p:stCondLst>
                                            <p:cond delay="0"/>
                                          </p:stCondLst>
                                        </p:cTn>
                                        <p:tgtEl>
                                          <p:spTgt spid="367"/>
                                        </p:tgtEl>
                                        <p:attrNameLst>
                                          <p:attrName>style.visibility</p:attrName>
                                        </p:attrNameLst>
                                      </p:cBhvr>
                                      <p:to>
                                        <p:strVal val="visible"/>
                                      </p:to>
                                    </p:set>
                                    <p:anim calcmode="lin" valueType="num">
                                      <p:cBhvr>
                                        <p:cTn id="86" dur="1000" fill="hold"/>
                                        <p:tgtEl>
                                          <p:spTgt spid="367"/>
                                        </p:tgtEl>
                                        <p:attrNameLst>
                                          <p:attrName>ppt_w</p:attrName>
                                        </p:attrNameLst>
                                      </p:cBhvr>
                                      <p:tavLst>
                                        <p:tav tm="0">
                                          <p:val>
                                            <p:fltVal val="0"/>
                                          </p:val>
                                        </p:tav>
                                        <p:tav tm="100000">
                                          <p:val>
                                            <p:strVal val="#ppt_w"/>
                                          </p:val>
                                        </p:tav>
                                      </p:tavLst>
                                    </p:anim>
                                    <p:anim calcmode="lin" valueType="num">
                                      <p:cBhvr>
                                        <p:cTn id="87" dur="1000" fill="hold"/>
                                        <p:tgtEl>
                                          <p:spTgt spid="367"/>
                                        </p:tgtEl>
                                        <p:attrNameLst>
                                          <p:attrName>ppt_h</p:attrName>
                                        </p:attrNameLst>
                                      </p:cBhvr>
                                      <p:tavLst>
                                        <p:tav tm="0">
                                          <p:val>
                                            <p:fltVal val="0"/>
                                          </p:val>
                                        </p:tav>
                                        <p:tav tm="100000">
                                          <p:val>
                                            <p:strVal val="#ppt_h"/>
                                          </p:val>
                                        </p:tav>
                                      </p:tavLst>
                                    </p:anim>
                                    <p:anim calcmode="lin" valueType="num">
                                      <p:cBhvr>
                                        <p:cTn id="88" dur="1000" fill="hold"/>
                                        <p:tgtEl>
                                          <p:spTgt spid="367"/>
                                        </p:tgtEl>
                                        <p:attrNameLst>
                                          <p:attrName>style.rotation</p:attrName>
                                        </p:attrNameLst>
                                      </p:cBhvr>
                                      <p:tavLst>
                                        <p:tav tm="0">
                                          <p:val>
                                            <p:fltVal val="90"/>
                                          </p:val>
                                        </p:tav>
                                        <p:tav tm="100000">
                                          <p:val>
                                            <p:fltVal val="0"/>
                                          </p:val>
                                        </p:tav>
                                      </p:tavLst>
                                    </p:anim>
                                    <p:animEffect transition="in" filter="fade">
                                      <p:cBhvr>
                                        <p:cTn id="89" dur="1000"/>
                                        <p:tgtEl>
                                          <p:spTgt spid="367"/>
                                        </p:tgtEl>
                                      </p:cBhvr>
                                    </p:animEffect>
                                  </p:childTnLst>
                                </p:cTn>
                              </p:par>
                            </p:childTnLst>
                          </p:cTn>
                        </p:par>
                        <p:par>
                          <p:cTn id="90" fill="hold">
                            <p:stCondLst>
                              <p:cond delay="15750"/>
                            </p:stCondLst>
                            <p:childTnLst>
                              <p:par>
                                <p:cTn id="91" presetID="22" presetClass="entr" presetSubtype="8" fill="hold" nodeType="after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wipe(left)">
                                      <p:cBhvr>
                                        <p:cTn id="93" dur="1500"/>
                                        <p:tgtEl>
                                          <p:spTgt spid="366"/>
                                        </p:tgtEl>
                                      </p:cBhvr>
                                    </p:animEffect>
                                  </p:childTnLst>
                                </p:cTn>
                              </p:par>
                              <p:par>
                                <p:cTn id="94" presetID="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250" fill="hold"/>
                                        <p:tgtEl>
                                          <p:spTgt spid="65"/>
                                        </p:tgtEl>
                                        <p:attrNameLst>
                                          <p:attrName>ppt_x</p:attrName>
                                        </p:attrNameLst>
                                      </p:cBhvr>
                                      <p:tavLst>
                                        <p:tav tm="0">
                                          <p:val>
                                            <p:strVal val="1+#ppt_w/2"/>
                                          </p:val>
                                        </p:tav>
                                        <p:tav tm="100000">
                                          <p:val>
                                            <p:strVal val="#ppt_x"/>
                                          </p:val>
                                        </p:tav>
                                      </p:tavLst>
                                    </p:anim>
                                    <p:anim calcmode="lin" valueType="num">
                                      <p:cBhvr additive="base">
                                        <p:cTn id="97" dur="12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E89258F-EDA8-442D-8E3E-6376067BCB9F}"/>
              </a:ext>
            </a:extLst>
          </p:cNvPr>
          <p:cNvGrpSpPr/>
          <p:nvPr/>
        </p:nvGrpSpPr>
        <p:grpSpPr>
          <a:xfrm>
            <a:off x="2056368" y="5008006"/>
            <a:ext cx="7020139" cy="1369102"/>
            <a:chOff x="2056368" y="5008006"/>
            <a:chExt cx="7020139" cy="1369102"/>
          </a:xfrm>
        </p:grpSpPr>
        <p:sp>
          <p:nvSpPr>
            <p:cNvPr id="300" name="Freeform: Shape 299">
              <a:extLst>
                <a:ext uri="{FF2B5EF4-FFF2-40B4-BE49-F238E27FC236}">
                  <a16:creationId xmlns:a16="http://schemas.microsoft.com/office/drawing/2014/main" id="{1CDD5826-51EC-4EE5-A12B-9D6F6B2187A4}"/>
                </a:ext>
              </a:extLst>
            </p:cNvPr>
            <p:cNvSpPr/>
            <p:nvPr/>
          </p:nvSpPr>
          <p:spPr>
            <a:xfrm>
              <a:off x="2056368" y="50080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TextBox 304">
              <a:extLst>
                <a:ext uri="{FF2B5EF4-FFF2-40B4-BE49-F238E27FC236}">
                  <a16:creationId xmlns:a16="http://schemas.microsoft.com/office/drawing/2014/main" id="{B1CEE308-281D-418C-9B13-D66464AD8E84}"/>
                </a:ext>
              </a:extLst>
            </p:cNvPr>
            <p:cNvSpPr txBox="1"/>
            <p:nvPr/>
          </p:nvSpPr>
          <p:spPr>
            <a:xfrm>
              <a:off x="2842979" y="50443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4" name="Group 43">
            <a:extLst>
              <a:ext uri="{FF2B5EF4-FFF2-40B4-BE49-F238E27FC236}">
                <a16:creationId xmlns:a16="http://schemas.microsoft.com/office/drawing/2014/main" id="{8615854F-6367-4257-B474-A49F4C74E6F2}"/>
              </a:ext>
            </a:extLst>
          </p:cNvPr>
          <p:cNvGrpSpPr/>
          <p:nvPr/>
        </p:nvGrpSpPr>
        <p:grpSpPr>
          <a:xfrm>
            <a:off x="3089848" y="3361250"/>
            <a:ext cx="7020139" cy="1369102"/>
            <a:chOff x="3089848" y="3361250"/>
            <a:chExt cx="7020139" cy="1369102"/>
          </a:xfrm>
        </p:grpSpPr>
        <p:sp>
          <p:nvSpPr>
            <p:cNvPr id="313" name="Freeform: Shape 312">
              <a:extLst>
                <a:ext uri="{FF2B5EF4-FFF2-40B4-BE49-F238E27FC236}">
                  <a16:creationId xmlns:a16="http://schemas.microsoft.com/office/drawing/2014/main" id="{76187820-D6CF-479B-8766-77BDECDA1FA5}"/>
                </a:ext>
              </a:extLst>
            </p:cNvPr>
            <p:cNvSpPr/>
            <p:nvPr/>
          </p:nvSpPr>
          <p:spPr>
            <a:xfrm rot="10800000">
              <a:off x="3089848" y="3361250"/>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 name="TextBox 317">
              <a:extLst>
                <a:ext uri="{FF2B5EF4-FFF2-40B4-BE49-F238E27FC236}">
                  <a16:creationId xmlns:a16="http://schemas.microsoft.com/office/drawing/2014/main" id="{ABAC48F0-05E9-4834-8AD7-0969BF6CB44D}"/>
                </a:ext>
              </a:extLst>
            </p:cNvPr>
            <p:cNvSpPr txBox="1"/>
            <p:nvPr/>
          </p:nvSpPr>
          <p:spPr>
            <a:xfrm>
              <a:off x="5577950" y="3398725"/>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7E59676E-19EE-4C07-BBA9-74AC257C2759}"/>
              </a:ext>
            </a:extLst>
          </p:cNvPr>
          <p:cNvGrpSpPr/>
          <p:nvPr/>
        </p:nvGrpSpPr>
        <p:grpSpPr>
          <a:xfrm>
            <a:off x="2056368" y="1731406"/>
            <a:ext cx="7020139" cy="1369102"/>
            <a:chOff x="2056368" y="1731406"/>
            <a:chExt cx="7020139" cy="1369102"/>
          </a:xfrm>
        </p:grpSpPr>
        <p:sp>
          <p:nvSpPr>
            <p:cNvPr id="250" name="Freeform: Shape 249">
              <a:extLst>
                <a:ext uri="{FF2B5EF4-FFF2-40B4-BE49-F238E27FC236}">
                  <a16:creationId xmlns:a16="http://schemas.microsoft.com/office/drawing/2014/main" id="{1BDBEA07-505B-4A28-BF1A-9DB3BD2501D4}"/>
                </a:ext>
              </a:extLst>
            </p:cNvPr>
            <p:cNvSpPr/>
            <p:nvPr/>
          </p:nvSpPr>
          <p:spPr>
            <a:xfrm>
              <a:off x="2056368" y="1731406"/>
              <a:ext cx="7020139" cy="1369102"/>
            </a:xfrm>
            <a:custGeom>
              <a:avLst/>
              <a:gdLst>
                <a:gd name="connsiteX0" fmla="*/ 5570232 w 7907539"/>
                <a:gd name="connsiteY0" fmla="*/ 0 h 1542168"/>
                <a:gd name="connsiteX1" fmla="*/ 6535905 w 7907539"/>
                <a:gd name="connsiteY1" fmla="*/ 0 h 1542168"/>
                <a:gd name="connsiteX2" fmla="*/ 6906352 w 7907539"/>
                <a:gd name="connsiteY2" fmla="*/ 0 h 1542168"/>
                <a:gd name="connsiteX3" fmla="*/ 7872024 w 7907539"/>
                <a:gd name="connsiteY3" fmla="*/ 0 h 1542168"/>
                <a:gd name="connsiteX4" fmla="*/ 7907539 w 7907539"/>
                <a:gd name="connsiteY4" fmla="*/ 69736 h 1542168"/>
                <a:gd name="connsiteX5" fmla="*/ 7907539 w 7907539"/>
                <a:gd name="connsiteY5" fmla="*/ 1472427 h 1542168"/>
                <a:gd name="connsiteX6" fmla="*/ 7872024 w 7907539"/>
                <a:gd name="connsiteY6" fmla="*/ 1542164 h 1542168"/>
                <a:gd name="connsiteX7" fmla="*/ 6906352 w 7907539"/>
                <a:gd name="connsiteY7" fmla="*/ 1542164 h 1542168"/>
                <a:gd name="connsiteX8" fmla="*/ 6681493 w 7907539"/>
                <a:gd name="connsiteY8" fmla="*/ 1542164 h 1542168"/>
                <a:gd name="connsiteX9" fmla="*/ 6681486 w 7907539"/>
                <a:gd name="connsiteY9" fmla="*/ 1542165 h 1542168"/>
                <a:gd name="connsiteX10" fmla="*/ 5840947 w 7907539"/>
                <a:gd name="connsiteY10" fmla="*/ 1542165 h 1542168"/>
                <a:gd name="connsiteX11" fmla="*/ 5840942 w 7907539"/>
                <a:gd name="connsiteY11" fmla="*/ 1542167 h 1542168"/>
                <a:gd name="connsiteX12" fmla="*/ 4504822 w 7907539"/>
                <a:gd name="connsiteY12" fmla="*/ 1542167 h 1542168"/>
                <a:gd name="connsiteX13" fmla="*/ 4504817 w 7907539"/>
                <a:gd name="connsiteY13" fmla="*/ 1542165 h 1542168"/>
                <a:gd name="connsiteX14" fmla="*/ 4057916 w 7907539"/>
                <a:gd name="connsiteY14" fmla="*/ 1542165 h 1542168"/>
                <a:gd name="connsiteX15" fmla="*/ 2693322 w 7907539"/>
                <a:gd name="connsiteY15" fmla="*/ 1542165 h 1542168"/>
                <a:gd name="connsiteX16" fmla="*/ 2693305 w 7907539"/>
                <a:gd name="connsiteY16" fmla="*/ 1542168 h 1542168"/>
                <a:gd name="connsiteX17" fmla="*/ 69737 w 7907539"/>
                <a:gd name="connsiteY17" fmla="*/ 1542168 h 1542168"/>
                <a:gd name="connsiteX18" fmla="*/ 0 w 7907539"/>
                <a:gd name="connsiteY18" fmla="*/ 1472432 h 1542168"/>
                <a:gd name="connsiteX19" fmla="*/ 0 w 7907539"/>
                <a:gd name="connsiteY19" fmla="*/ 1443033 h 1542168"/>
                <a:gd name="connsiteX20" fmla="*/ 87113 w 7907539"/>
                <a:gd name="connsiteY20" fmla="*/ 1415955 h 1542168"/>
                <a:gd name="connsiteX21" fmla="*/ 505968 w 7907539"/>
                <a:gd name="connsiteY21" fmla="*/ 783198 h 1542168"/>
                <a:gd name="connsiteX22" fmla="*/ 87113 w 7907539"/>
                <a:gd name="connsiteY22" fmla="*/ 150441 h 1542168"/>
                <a:gd name="connsiteX23" fmla="*/ 0 w 7907539"/>
                <a:gd name="connsiteY23" fmla="*/ 123364 h 1542168"/>
                <a:gd name="connsiteX24" fmla="*/ 0 w 7907539"/>
                <a:gd name="connsiteY24" fmla="*/ 69740 h 1542168"/>
                <a:gd name="connsiteX25" fmla="*/ 69737 w 7907539"/>
                <a:gd name="connsiteY25" fmla="*/ 5 h 1542168"/>
                <a:gd name="connsiteX26" fmla="*/ 2161731 w 7907539"/>
                <a:gd name="connsiteY26" fmla="*/ 5 h 1542168"/>
                <a:gd name="connsiteX27" fmla="*/ 2161748 w 7907539"/>
                <a:gd name="connsiteY27" fmla="*/ 1 h 1542168"/>
                <a:gd name="connsiteX28" fmla="*/ 4057916 w 7907539"/>
                <a:gd name="connsiteY28" fmla="*/ 1 h 1542168"/>
                <a:gd name="connsiteX29" fmla="*/ 4785316 w 7907539"/>
                <a:gd name="connsiteY29" fmla="*/ 1 h 1542168"/>
                <a:gd name="connsiteX30" fmla="*/ 5570230 w 7907539"/>
                <a:gd name="connsiteY30" fmla="*/ 1 h 154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07539" h="1542168">
                  <a:moveTo>
                    <a:pt x="5570232" y="0"/>
                  </a:moveTo>
                  <a:lnTo>
                    <a:pt x="6535905" y="0"/>
                  </a:lnTo>
                  <a:lnTo>
                    <a:pt x="6906352" y="0"/>
                  </a:lnTo>
                  <a:lnTo>
                    <a:pt x="7872024" y="0"/>
                  </a:lnTo>
                  <a:cubicBezTo>
                    <a:pt x="7891639" y="0"/>
                    <a:pt x="7907539" y="31222"/>
                    <a:pt x="7907539" y="69736"/>
                  </a:cubicBezTo>
                  <a:lnTo>
                    <a:pt x="7907539" y="1472427"/>
                  </a:lnTo>
                  <a:cubicBezTo>
                    <a:pt x="7907539" y="1510942"/>
                    <a:pt x="7891639" y="1542164"/>
                    <a:pt x="7872024" y="1542164"/>
                  </a:cubicBezTo>
                  <a:lnTo>
                    <a:pt x="6906352" y="1542164"/>
                  </a:lnTo>
                  <a:lnTo>
                    <a:pt x="6681493" y="1542164"/>
                  </a:lnTo>
                  <a:lnTo>
                    <a:pt x="6681486" y="1542165"/>
                  </a:lnTo>
                  <a:lnTo>
                    <a:pt x="5840947" y="1542165"/>
                  </a:lnTo>
                  <a:lnTo>
                    <a:pt x="5840942" y="1542167"/>
                  </a:lnTo>
                  <a:lnTo>
                    <a:pt x="4504822" y="1542167"/>
                  </a:lnTo>
                  <a:lnTo>
                    <a:pt x="4504817" y="1542165"/>
                  </a:lnTo>
                  <a:lnTo>
                    <a:pt x="4057916" y="1542165"/>
                  </a:lnTo>
                  <a:lnTo>
                    <a:pt x="2693322" y="1542165"/>
                  </a:lnTo>
                  <a:lnTo>
                    <a:pt x="2693305" y="1542168"/>
                  </a:lnTo>
                  <a:lnTo>
                    <a:pt x="69737" y="1542168"/>
                  </a:lnTo>
                  <a:cubicBezTo>
                    <a:pt x="31223" y="1542168"/>
                    <a:pt x="0" y="1510947"/>
                    <a:pt x="0" y="1472432"/>
                  </a:cubicBezTo>
                  <a:lnTo>
                    <a:pt x="0" y="1443033"/>
                  </a:lnTo>
                  <a:lnTo>
                    <a:pt x="87113" y="1415955"/>
                  </a:lnTo>
                  <a:cubicBezTo>
                    <a:pt x="333257" y="1311705"/>
                    <a:pt x="505968" y="1067648"/>
                    <a:pt x="505968" y="783198"/>
                  </a:cubicBezTo>
                  <a:cubicBezTo>
                    <a:pt x="505968" y="498748"/>
                    <a:pt x="333257" y="254691"/>
                    <a:pt x="87113" y="150441"/>
                  </a:cubicBezTo>
                  <a:lnTo>
                    <a:pt x="0" y="123364"/>
                  </a:lnTo>
                  <a:lnTo>
                    <a:pt x="0" y="69740"/>
                  </a:lnTo>
                  <a:cubicBezTo>
                    <a:pt x="0" y="31226"/>
                    <a:pt x="31223" y="5"/>
                    <a:pt x="69737" y="5"/>
                  </a:cubicBezTo>
                  <a:lnTo>
                    <a:pt x="2161731" y="5"/>
                  </a:lnTo>
                  <a:lnTo>
                    <a:pt x="2161748" y="1"/>
                  </a:lnTo>
                  <a:lnTo>
                    <a:pt x="4057916" y="1"/>
                  </a:lnTo>
                  <a:lnTo>
                    <a:pt x="4785316" y="1"/>
                  </a:lnTo>
                  <a:lnTo>
                    <a:pt x="557023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9" name="TextBox 248">
              <a:extLst>
                <a:ext uri="{FF2B5EF4-FFF2-40B4-BE49-F238E27FC236}">
                  <a16:creationId xmlns:a16="http://schemas.microsoft.com/office/drawing/2014/main" id="{6C7158B0-E6E7-4E99-9663-66732C3BB97F}"/>
                </a:ext>
              </a:extLst>
            </p:cNvPr>
            <p:cNvSpPr txBox="1"/>
            <p:nvPr/>
          </p:nvSpPr>
          <p:spPr>
            <a:xfrm>
              <a:off x="2842979" y="1767707"/>
              <a:ext cx="3591584" cy="132343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a:extLst>
              <a:ext uri="{FF2B5EF4-FFF2-40B4-BE49-F238E27FC236}">
                <a16:creationId xmlns:a16="http://schemas.microsoft.com/office/drawing/2014/main" id="{E0AEC358-451D-4CCA-974F-2C89F1043227}"/>
              </a:ext>
            </a:extLst>
          </p:cNvPr>
          <p:cNvGrpSpPr/>
          <p:nvPr/>
        </p:nvGrpSpPr>
        <p:grpSpPr>
          <a:xfrm>
            <a:off x="594360" y="1356360"/>
            <a:ext cx="2148840" cy="2148840"/>
            <a:chOff x="594360" y="1356360"/>
            <a:chExt cx="2148840" cy="2148840"/>
          </a:xfrm>
        </p:grpSpPr>
        <p:sp>
          <p:nvSpPr>
            <p:cNvPr id="264" name="Freeform: Shape 263">
              <a:extLst>
                <a:ext uri="{FF2B5EF4-FFF2-40B4-BE49-F238E27FC236}">
                  <a16:creationId xmlns:a16="http://schemas.microsoft.com/office/drawing/2014/main" id="{C3C41A26-EA30-4C70-ABB0-B4B0FD737903}"/>
                </a:ext>
              </a:extLst>
            </p:cNvPr>
            <p:cNvSpPr>
              <a:spLocks noChangeAspect="1"/>
            </p:cNvSpPr>
            <p:nvPr/>
          </p:nvSpPr>
          <p:spPr>
            <a:xfrm>
              <a:off x="1006937" y="20092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61">
              <a:extLst>
                <a:ext uri="{FF2B5EF4-FFF2-40B4-BE49-F238E27FC236}">
                  <a16:creationId xmlns:a16="http://schemas.microsoft.com/office/drawing/2014/main" id="{98948C56-A623-456C-ABA6-7EBC2769C3C8}"/>
                </a:ext>
              </a:extLst>
            </p:cNvPr>
            <p:cNvSpPr>
              <a:spLocks noChangeAspect="1" noEditPoints="1"/>
            </p:cNvSpPr>
            <p:nvPr/>
          </p:nvSpPr>
          <p:spPr bwMode="auto">
            <a:xfrm>
              <a:off x="594360" y="13563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Shape 265">
              <a:extLst>
                <a:ext uri="{FF2B5EF4-FFF2-40B4-BE49-F238E27FC236}">
                  <a16:creationId xmlns:a16="http://schemas.microsoft.com/office/drawing/2014/main" id="{043C0040-AAB9-486A-AAAB-EE431C3913DA}"/>
                </a:ext>
              </a:extLst>
            </p:cNvPr>
            <p:cNvSpPr>
              <a:spLocks noChangeAspect="1"/>
            </p:cNvSpPr>
            <p:nvPr/>
          </p:nvSpPr>
          <p:spPr>
            <a:xfrm>
              <a:off x="945427" y="17677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2" name="TextBox 261">
              <a:extLst>
                <a:ext uri="{FF2B5EF4-FFF2-40B4-BE49-F238E27FC236}">
                  <a16:creationId xmlns:a16="http://schemas.microsoft.com/office/drawing/2014/main" id="{0E72091C-B883-4069-8240-004E833B38BB}"/>
                </a:ext>
              </a:extLst>
            </p:cNvPr>
            <p:cNvSpPr txBox="1"/>
            <p:nvPr/>
          </p:nvSpPr>
          <p:spPr>
            <a:xfrm>
              <a:off x="1219513" y="2127004"/>
              <a:ext cx="773582" cy="925792"/>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E0661415-DAE2-4A10-80C4-FB0CC1D09171}"/>
              </a:ext>
            </a:extLst>
          </p:cNvPr>
          <p:cNvGrpSpPr/>
          <p:nvPr/>
        </p:nvGrpSpPr>
        <p:grpSpPr>
          <a:xfrm>
            <a:off x="594360" y="4632960"/>
            <a:ext cx="2148840" cy="2148840"/>
            <a:chOff x="594360" y="4632960"/>
            <a:chExt cx="2148840" cy="2148840"/>
          </a:xfrm>
        </p:grpSpPr>
        <p:sp>
          <p:nvSpPr>
            <p:cNvPr id="297" name="Freeform: Shape 296">
              <a:extLst>
                <a:ext uri="{FF2B5EF4-FFF2-40B4-BE49-F238E27FC236}">
                  <a16:creationId xmlns:a16="http://schemas.microsoft.com/office/drawing/2014/main" id="{2997B6B7-223D-4007-97A4-9A031E88CFC2}"/>
                </a:ext>
              </a:extLst>
            </p:cNvPr>
            <p:cNvSpPr>
              <a:spLocks noChangeAspect="1"/>
            </p:cNvSpPr>
            <p:nvPr/>
          </p:nvSpPr>
          <p:spPr>
            <a:xfrm>
              <a:off x="1006937" y="52858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61">
              <a:extLst>
                <a:ext uri="{FF2B5EF4-FFF2-40B4-BE49-F238E27FC236}">
                  <a16:creationId xmlns:a16="http://schemas.microsoft.com/office/drawing/2014/main" id="{0A7D4CDC-2D17-4848-ACCF-8749BBE2B514}"/>
                </a:ext>
              </a:extLst>
            </p:cNvPr>
            <p:cNvSpPr>
              <a:spLocks noChangeAspect="1" noEditPoints="1"/>
            </p:cNvSpPr>
            <p:nvPr/>
          </p:nvSpPr>
          <p:spPr bwMode="auto">
            <a:xfrm>
              <a:off x="594360" y="46329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Shape 298">
              <a:extLst>
                <a:ext uri="{FF2B5EF4-FFF2-40B4-BE49-F238E27FC236}">
                  <a16:creationId xmlns:a16="http://schemas.microsoft.com/office/drawing/2014/main" id="{E0C3AE88-968B-4F41-A91A-86654966459D}"/>
                </a:ext>
              </a:extLst>
            </p:cNvPr>
            <p:cNvSpPr>
              <a:spLocks noChangeAspect="1"/>
            </p:cNvSpPr>
            <p:nvPr/>
          </p:nvSpPr>
          <p:spPr>
            <a:xfrm>
              <a:off x="945427" y="50443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TextBox 295">
              <a:extLst>
                <a:ext uri="{FF2B5EF4-FFF2-40B4-BE49-F238E27FC236}">
                  <a16:creationId xmlns:a16="http://schemas.microsoft.com/office/drawing/2014/main" id="{ECD314C2-AFF9-4A90-BC63-D6FA1473F0C7}"/>
                </a:ext>
              </a:extLst>
            </p:cNvPr>
            <p:cNvSpPr txBox="1"/>
            <p:nvPr/>
          </p:nvSpPr>
          <p:spPr>
            <a:xfrm>
              <a:off x="1219513" y="5380959"/>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41" name="Group 40">
            <a:extLst>
              <a:ext uri="{FF2B5EF4-FFF2-40B4-BE49-F238E27FC236}">
                <a16:creationId xmlns:a16="http://schemas.microsoft.com/office/drawing/2014/main" id="{13E869DE-7A0B-47D6-9FC8-4B3C131DD581}"/>
              </a:ext>
            </a:extLst>
          </p:cNvPr>
          <p:cNvGrpSpPr/>
          <p:nvPr/>
        </p:nvGrpSpPr>
        <p:grpSpPr>
          <a:xfrm>
            <a:off x="9423155" y="2956560"/>
            <a:ext cx="2148840" cy="2148840"/>
            <a:chOff x="9423155" y="2956560"/>
            <a:chExt cx="2148840" cy="2148840"/>
          </a:xfrm>
        </p:grpSpPr>
        <p:sp>
          <p:nvSpPr>
            <p:cNvPr id="310" name="Freeform: Shape 309">
              <a:extLst>
                <a:ext uri="{FF2B5EF4-FFF2-40B4-BE49-F238E27FC236}">
                  <a16:creationId xmlns:a16="http://schemas.microsoft.com/office/drawing/2014/main" id="{6B3792FF-E925-4F81-B5D0-E50D968A30B4}"/>
                </a:ext>
              </a:extLst>
            </p:cNvPr>
            <p:cNvSpPr>
              <a:spLocks noChangeAspect="1"/>
            </p:cNvSpPr>
            <p:nvPr/>
          </p:nvSpPr>
          <p:spPr>
            <a:xfrm>
              <a:off x="9835732" y="3609436"/>
              <a:ext cx="1323685" cy="1092449"/>
            </a:xfrm>
            <a:custGeom>
              <a:avLst/>
              <a:gdLst>
                <a:gd name="connsiteX0" fmla="*/ 1026340 w 1408176"/>
                <a:gd name="connsiteY0" fmla="*/ 53280 h 1162180"/>
                <a:gd name="connsiteX1" fmla="*/ 1044530 w 1408176"/>
                <a:gd name="connsiteY1" fmla="*/ 97251 h 1162180"/>
                <a:gd name="connsiteX2" fmla="*/ 1090448 w 1408176"/>
                <a:gd name="connsiteY2" fmla="*/ 97251 h 1162180"/>
                <a:gd name="connsiteX3" fmla="*/ 1090448 w 1408176"/>
                <a:gd name="connsiteY3" fmla="*/ 104956 h 1162180"/>
                <a:gd name="connsiteX4" fmla="*/ 1098283 w 1408176"/>
                <a:gd name="connsiteY4" fmla="*/ 105764 h 1162180"/>
                <a:gd name="connsiteX5" fmla="*/ 1090448 w 1408176"/>
                <a:gd name="connsiteY5" fmla="*/ 112504 h 1162180"/>
                <a:gd name="connsiteX6" fmla="*/ 1090448 w 1408176"/>
                <a:gd name="connsiteY6" fmla="*/ 130669 h 1162180"/>
                <a:gd name="connsiteX7" fmla="*/ 1069335 w 1408176"/>
                <a:gd name="connsiteY7" fmla="*/ 130669 h 1162180"/>
                <a:gd name="connsiteX8" fmla="*/ 1059607 w 1408176"/>
                <a:gd name="connsiteY8" fmla="*/ 139039 h 1162180"/>
                <a:gd name="connsiteX9" fmla="*/ 1070696 w 1408176"/>
                <a:gd name="connsiteY9" fmla="*/ 190170 h 1162180"/>
                <a:gd name="connsiteX10" fmla="*/ 1026340 w 1408176"/>
                <a:gd name="connsiteY10" fmla="*/ 163928 h 1162180"/>
                <a:gd name="connsiteX11" fmla="*/ 980902 w 1408176"/>
                <a:gd name="connsiteY11" fmla="*/ 190170 h 1162180"/>
                <a:gd name="connsiteX12" fmla="*/ 993343 w 1408176"/>
                <a:gd name="connsiteY12" fmla="*/ 139039 h 1162180"/>
                <a:gd name="connsiteX13" fmla="*/ 983207 w 1408176"/>
                <a:gd name="connsiteY13" fmla="*/ 130669 h 1162180"/>
                <a:gd name="connsiteX14" fmla="*/ 969150 w 1408176"/>
                <a:gd name="connsiteY14" fmla="*/ 130669 h 1162180"/>
                <a:gd name="connsiteX15" fmla="*/ 969150 w 1408176"/>
                <a:gd name="connsiteY15" fmla="*/ 119063 h 1162180"/>
                <a:gd name="connsiteX16" fmla="*/ 953044 w 1408176"/>
                <a:gd name="connsiteY16" fmla="*/ 105764 h 1162180"/>
                <a:gd name="connsiteX17" fmla="*/ 969150 w 1408176"/>
                <a:gd name="connsiteY17" fmla="*/ 104111 h 1162180"/>
                <a:gd name="connsiteX18" fmla="*/ 969150 w 1408176"/>
                <a:gd name="connsiteY18" fmla="*/ 97251 h 1162180"/>
                <a:gd name="connsiteX19" fmla="*/ 1007139 w 1408176"/>
                <a:gd name="connsiteY19" fmla="*/ 97251 h 1162180"/>
                <a:gd name="connsiteX20" fmla="*/ 376677 w 1408176"/>
                <a:gd name="connsiteY20" fmla="*/ 28 h 1162180"/>
                <a:gd name="connsiteX21" fmla="*/ 388899 w 1408176"/>
                <a:gd name="connsiteY21" fmla="*/ 1369 h 1162180"/>
                <a:gd name="connsiteX22" fmla="*/ 843741 w 1408176"/>
                <a:gd name="connsiteY22" fmla="*/ 1369 h 1162180"/>
                <a:gd name="connsiteX23" fmla="*/ 926812 w 1408176"/>
                <a:gd name="connsiteY23" fmla="*/ 83933 h 1162180"/>
                <a:gd name="connsiteX24" fmla="*/ 926812 w 1408176"/>
                <a:gd name="connsiteY24" fmla="*/ 94105 h 1162180"/>
                <a:gd name="connsiteX25" fmla="*/ 925895 w 1408176"/>
                <a:gd name="connsiteY25" fmla="*/ 97039 h 1162180"/>
                <a:gd name="connsiteX26" fmla="*/ 923678 w 1408176"/>
                <a:gd name="connsiteY26" fmla="*/ 118904 h 1162180"/>
                <a:gd name="connsiteX27" fmla="*/ 1032837 w 1408176"/>
                <a:gd name="connsiteY27" fmla="*/ 227397 h 1162180"/>
                <a:gd name="connsiteX28" fmla="*/ 1110024 w 1408176"/>
                <a:gd name="connsiteY28" fmla="*/ 195620 h 1162180"/>
                <a:gd name="connsiteX29" fmla="*/ 1127216 w 1408176"/>
                <a:gd name="connsiteY29" fmla="*/ 170277 h 1162180"/>
                <a:gd name="connsiteX30" fmla="*/ 1130068 w 1408176"/>
                <a:gd name="connsiteY30" fmla="*/ 171157 h 1162180"/>
                <a:gd name="connsiteX31" fmla="*/ 1130301 w 1408176"/>
                <a:gd name="connsiteY31" fmla="*/ 171282 h 1162180"/>
                <a:gd name="connsiteX32" fmla="*/ 1130301 w 1408176"/>
                <a:gd name="connsiteY32" fmla="*/ 165730 h 1162180"/>
                <a:gd name="connsiteX33" fmla="*/ 1133418 w 1408176"/>
                <a:gd name="connsiteY33" fmla="*/ 161134 h 1162180"/>
                <a:gd name="connsiteX34" fmla="*/ 1139779 w 1408176"/>
                <a:gd name="connsiteY34" fmla="*/ 140769 h 1162180"/>
                <a:gd name="connsiteX35" fmla="*/ 1139924 w 1408176"/>
                <a:gd name="connsiteY35" fmla="*/ 139331 h 1162180"/>
                <a:gd name="connsiteX36" fmla="*/ 1143722 w 1408176"/>
                <a:gd name="connsiteY36" fmla="*/ 137768 h 1162180"/>
                <a:gd name="connsiteX37" fmla="*/ 1143722 w 1408176"/>
                <a:gd name="connsiteY37" fmla="*/ 131602 h 1162180"/>
                <a:gd name="connsiteX38" fmla="*/ 1155017 w 1408176"/>
                <a:gd name="connsiteY38" fmla="*/ 131602 h 1162180"/>
                <a:gd name="connsiteX39" fmla="*/ 1155017 w 1408176"/>
                <a:gd name="connsiteY39" fmla="*/ 130585 h 1162180"/>
                <a:gd name="connsiteX40" fmla="*/ 1323598 w 1408176"/>
                <a:gd name="connsiteY40" fmla="*/ 130585 h 1162180"/>
                <a:gd name="connsiteX41" fmla="*/ 1352845 w 1408176"/>
                <a:gd name="connsiteY41" fmla="*/ 184446 h 1162180"/>
                <a:gd name="connsiteX42" fmla="*/ 1408176 w 1408176"/>
                <a:gd name="connsiteY42" fmla="*/ 458392 h 1162180"/>
                <a:gd name="connsiteX43" fmla="*/ 704088 w 1408176"/>
                <a:gd name="connsiteY43" fmla="*/ 1162180 h 1162180"/>
                <a:gd name="connsiteX44" fmla="*/ 0 w 1408176"/>
                <a:gd name="connsiteY44" fmla="*/ 458392 h 1162180"/>
                <a:gd name="connsiteX45" fmla="*/ 55331 w 1408176"/>
                <a:gd name="connsiteY45" fmla="*/ 184446 h 1162180"/>
                <a:gd name="connsiteX46" fmla="*/ 84578 w 1408176"/>
                <a:gd name="connsiteY46" fmla="*/ 130585 h 1162180"/>
                <a:gd name="connsiteX47" fmla="*/ 89552 w 1408176"/>
                <a:gd name="connsiteY47" fmla="*/ 130585 h 1162180"/>
                <a:gd name="connsiteX48" fmla="*/ 90688 w 1408176"/>
                <a:gd name="connsiteY48" fmla="*/ 128312 h 1162180"/>
                <a:gd name="connsiteX49" fmla="*/ 90688 w 1408176"/>
                <a:gd name="connsiteY49" fmla="*/ 130585 h 1162180"/>
                <a:gd name="connsiteX50" fmla="*/ 101498 w 1408176"/>
                <a:gd name="connsiteY50" fmla="*/ 130585 h 1162180"/>
                <a:gd name="connsiteX51" fmla="*/ 130582 w 1408176"/>
                <a:gd name="connsiteY51" fmla="*/ 96553 h 1162180"/>
                <a:gd name="connsiteX52" fmla="*/ 376677 w 1408176"/>
                <a:gd name="connsiteY52" fmla="*/ 28 h 116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08176" h="1162180">
                  <a:moveTo>
                    <a:pt x="1026340" y="53280"/>
                  </a:moveTo>
                  <a:lnTo>
                    <a:pt x="1044530" y="97251"/>
                  </a:lnTo>
                  <a:lnTo>
                    <a:pt x="1090448" y="97251"/>
                  </a:lnTo>
                  <a:lnTo>
                    <a:pt x="1090448" y="104956"/>
                  </a:lnTo>
                  <a:lnTo>
                    <a:pt x="1098283" y="105764"/>
                  </a:lnTo>
                  <a:lnTo>
                    <a:pt x="1090448" y="112504"/>
                  </a:lnTo>
                  <a:lnTo>
                    <a:pt x="1090448" y="130669"/>
                  </a:lnTo>
                  <a:lnTo>
                    <a:pt x="1069335" y="130669"/>
                  </a:lnTo>
                  <a:lnTo>
                    <a:pt x="1059607" y="139039"/>
                  </a:lnTo>
                  <a:lnTo>
                    <a:pt x="1070696" y="190170"/>
                  </a:lnTo>
                  <a:lnTo>
                    <a:pt x="1026340" y="163928"/>
                  </a:lnTo>
                  <a:lnTo>
                    <a:pt x="980902" y="190170"/>
                  </a:lnTo>
                  <a:lnTo>
                    <a:pt x="993343" y="139039"/>
                  </a:lnTo>
                  <a:lnTo>
                    <a:pt x="983207" y="130669"/>
                  </a:lnTo>
                  <a:lnTo>
                    <a:pt x="969150" y="130669"/>
                  </a:lnTo>
                  <a:lnTo>
                    <a:pt x="969150" y="119063"/>
                  </a:lnTo>
                  <a:lnTo>
                    <a:pt x="953044" y="105764"/>
                  </a:lnTo>
                  <a:lnTo>
                    <a:pt x="969150" y="104111"/>
                  </a:lnTo>
                  <a:lnTo>
                    <a:pt x="969150" y="97251"/>
                  </a:lnTo>
                  <a:lnTo>
                    <a:pt x="1007139" y="97251"/>
                  </a:lnTo>
                  <a:close/>
                  <a:moveTo>
                    <a:pt x="376677" y="28"/>
                  </a:moveTo>
                  <a:lnTo>
                    <a:pt x="388899" y="1369"/>
                  </a:lnTo>
                  <a:lnTo>
                    <a:pt x="843741" y="1369"/>
                  </a:lnTo>
                  <a:cubicBezTo>
                    <a:pt x="889619" y="1369"/>
                    <a:pt x="926812" y="38335"/>
                    <a:pt x="926812" y="83933"/>
                  </a:cubicBezTo>
                  <a:lnTo>
                    <a:pt x="926812" y="94105"/>
                  </a:lnTo>
                  <a:lnTo>
                    <a:pt x="925895" y="97039"/>
                  </a:lnTo>
                  <a:cubicBezTo>
                    <a:pt x="924441" y="104102"/>
                    <a:pt x="923678" y="111414"/>
                    <a:pt x="923678" y="118904"/>
                  </a:cubicBezTo>
                  <a:cubicBezTo>
                    <a:pt x="923678" y="178823"/>
                    <a:pt x="972550" y="227397"/>
                    <a:pt x="1032837" y="227397"/>
                  </a:cubicBezTo>
                  <a:cubicBezTo>
                    <a:pt x="1062980" y="227397"/>
                    <a:pt x="1090270" y="215253"/>
                    <a:pt x="1110024" y="195620"/>
                  </a:cubicBezTo>
                  <a:lnTo>
                    <a:pt x="1127216" y="170277"/>
                  </a:lnTo>
                  <a:lnTo>
                    <a:pt x="1130068" y="171157"/>
                  </a:lnTo>
                  <a:lnTo>
                    <a:pt x="1130301" y="171282"/>
                  </a:lnTo>
                  <a:lnTo>
                    <a:pt x="1130301" y="165730"/>
                  </a:lnTo>
                  <a:lnTo>
                    <a:pt x="1133418" y="161134"/>
                  </a:lnTo>
                  <a:cubicBezTo>
                    <a:pt x="1136180" y="154645"/>
                    <a:pt x="1138324" y="147831"/>
                    <a:pt x="1139779" y="140769"/>
                  </a:cubicBezTo>
                  <a:lnTo>
                    <a:pt x="1139924" y="139331"/>
                  </a:lnTo>
                  <a:lnTo>
                    <a:pt x="1143722" y="137768"/>
                  </a:lnTo>
                  <a:lnTo>
                    <a:pt x="1143722" y="131602"/>
                  </a:lnTo>
                  <a:lnTo>
                    <a:pt x="1155017" y="131602"/>
                  </a:lnTo>
                  <a:lnTo>
                    <a:pt x="1155017" y="130585"/>
                  </a:lnTo>
                  <a:lnTo>
                    <a:pt x="1323598" y="130585"/>
                  </a:lnTo>
                  <a:lnTo>
                    <a:pt x="1352845" y="184446"/>
                  </a:lnTo>
                  <a:cubicBezTo>
                    <a:pt x="1388474" y="268646"/>
                    <a:pt x="1408176" y="361219"/>
                    <a:pt x="1408176" y="458392"/>
                  </a:cubicBezTo>
                  <a:cubicBezTo>
                    <a:pt x="1408176" y="847083"/>
                    <a:pt x="1092945" y="1162180"/>
                    <a:pt x="704088" y="1162180"/>
                  </a:cubicBezTo>
                  <a:cubicBezTo>
                    <a:pt x="315231" y="1162180"/>
                    <a:pt x="0" y="847083"/>
                    <a:pt x="0" y="458392"/>
                  </a:cubicBezTo>
                  <a:cubicBezTo>
                    <a:pt x="0" y="361219"/>
                    <a:pt x="19702" y="268646"/>
                    <a:pt x="55331" y="184446"/>
                  </a:cubicBezTo>
                  <a:lnTo>
                    <a:pt x="84578" y="130585"/>
                  </a:lnTo>
                  <a:lnTo>
                    <a:pt x="89552" y="130585"/>
                  </a:lnTo>
                  <a:lnTo>
                    <a:pt x="90688" y="128312"/>
                  </a:lnTo>
                  <a:lnTo>
                    <a:pt x="90688" y="130585"/>
                  </a:lnTo>
                  <a:lnTo>
                    <a:pt x="101498" y="130585"/>
                  </a:lnTo>
                  <a:lnTo>
                    <a:pt x="130582" y="96553"/>
                  </a:lnTo>
                  <a:cubicBezTo>
                    <a:pt x="197836" y="32343"/>
                    <a:pt x="286832" y="-1090"/>
                    <a:pt x="376677" y="28"/>
                  </a:cubicBez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61">
              <a:extLst>
                <a:ext uri="{FF2B5EF4-FFF2-40B4-BE49-F238E27FC236}">
                  <a16:creationId xmlns:a16="http://schemas.microsoft.com/office/drawing/2014/main" id="{2E6A5AE0-03BE-49E6-82BB-0CF97C382591}"/>
                </a:ext>
              </a:extLst>
            </p:cNvPr>
            <p:cNvSpPr>
              <a:spLocks noChangeAspect="1" noEditPoints="1"/>
            </p:cNvSpPr>
            <p:nvPr/>
          </p:nvSpPr>
          <p:spPr bwMode="auto">
            <a:xfrm>
              <a:off x="9423155" y="2956560"/>
              <a:ext cx="2148840" cy="21488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solidFill>
            <a:ln w="6350">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Shape 311">
              <a:extLst>
                <a:ext uri="{FF2B5EF4-FFF2-40B4-BE49-F238E27FC236}">
                  <a16:creationId xmlns:a16="http://schemas.microsoft.com/office/drawing/2014/main" id="{913BC626-326C-46CD-9F4B-8D4AF94A2999}"/>
                </a:ext>
              </a:extLst>
            </p:cNvPr>
            <p:cNvSpPr>
              <a:spLocks noChangeAspect="1"/>
            </p:cNvSpPr>
            <p:nvPr/>
          </p:nvSpPr>
          <p:spPr>
            <a:xfrm>
              <a:off x="9774222" y="3367907"/>
              <a:ext cx="1483723" cy="455282"/>
            </a:xfrm>
            <a:custGeom>
              <a:avLst/>
              <a:gdLst>
                <a:gd name="connsiteX0" fmla="*/ 1091776 w 1578429"/>
                <a:gd name="connsiteY0" fmla="*/ 310226 h 484343"/>
                <a:gd name="connsiteX1" fmla="*/ 1071220 w 1578429"/>
                <a:gd name="connsiteY1" fmla="*/ 357299 h 484343"/>
                <a:gd name="connsiteX2" fmla="*/ 1018480 w 1578429"/>
                <a:gd name="connsiteY2" fmla="*/ 362710 h 484343"/>
                <a:gd name="connsiteX3" fmla="*/ 1058779 w 1578429"/>
                <a:gd name="connsiteY3" fmla="*/ 395985 h 484343"/>
                <a:gd name="connsiteX4" fmla="*/ 1046338 w 1578429"/>
                <a:gd name="connsiteY4" fmla="*/ 447116 h 484343"/>
                <a:gd name="connsiteX5" fmla="*/ 1091776 w 1578429"/>
                <a:gd name="connsiteY5" fmla="*/ 420874 h 484343"/>
                <a:gd name="connsiteX6" fmla="*/ 1136132 w 1578429"/>
                <a:gd name="connsiteY6" fmla="*/ 447116 h 484343"/>
                <a:gd name="connsiteX7" fmla="*/ 1125043 w 1578429"/>
                <a:gd name="connsiteY7" fmla="*/ 395985 h 484343"/>
                <a:gd name="connsiteX8" fmla="*/ 1163719 w 1578429"/>
                <a:gd name="connsiteY8" fmla="*/ 362710 h 484343"/>
                <a:gd name="connsiteX9" fmla="*/ 1111249 w 1578429"/>
                <a:gd name="connsiteY9" fmla="*/ 357299 h 484343"/>
                <a:gd name="connsiteX10" fmla="*/ 275249 w 1578429"/>
                <a:gd name="connsiteY10" fmla="*/ 0 h 484343"/>
                <a:gd name="connsiteX11" fmla="*/ 1304027 w 1578429"/>
                <a:gd name="connsiteY11" fmla="*/ 0 h 484343"/>
                <a:gd name="connsiteX12" fmla="*/ 1304032 w 1578429"/>
                <a:gd name="connsiteY12" fmla="*/ 1 h 484343"/>
                <a:gd name="connsiteX13" fmla="*/ 1384666 w 1578429"/>
                <a:gd name="connsiteY13" fmla="*/ 1 h 484343"/>
                <a:gd name="connsiteX14" fmla="*/ 1578429 w 1578429"/>
                <a:gd name="connsiteY14" fmla="*/ 387531 h 484343"/>
                <a:gd name="connsiteX15" fmla="*/ 1423442 w 1578429"/>
                <a:gd name="connsiteY15" fmla="*/ 387531 h 484343"/>
                <a:gd name="connsiteX16" fmla="*/ 1423152 w 1578429"/>
                <a:gd name="connsiteY16" fmla="*/ 386951 h 484343"/>
                <a:gd name="connsiteX17" fmla="*/ 1423152 w 1578429"/>
                <a:gd name="connsiteY17" fmla="*/ 387531 h 484343"/>
                <a:gd name="connsiteX18" fmla="*/ 1220454 w 1578429"/>
                <a:gd name="connsiteY18" fmla="*/ 387531 h 484343"/>
                <a:gd name="connsiteX19" fmla="*/ 1220454 w 1578429"/>
                <a:gd name="connsiteY19" fmla="*/ 388548 h 484343"/>
                <a:gd name="connsiteX20" fmla="*/ 1209158 w 1578429"/>
                <a:gd name="connsiteY20" fmla="*/ 388548 h 484343"/>
                <a:gd name="connsiteX21" fmla="*/ 1209158 w 1578429"/>
                <a:gd name="connsiteY21" fmla="*/ 394714 h 484343"/>
                <a:gd name="connsiteX22" fmla="*/ 1205360 w 1578429"/>
                <a:gd name="connsiteY22" fmla="*/ 396277 h 484343"/>
                <a:gd name="connsiteX23" fmla="*/ 1205215 w 1578429"/>
                <a:gd name="connsiteY23" fmla="*/ 397715 h 484343"/>
                <a:gd name="connsiteX24" fmla="*/ 1198854 w 1578429"/>
                <a:gd name="connsiteY24" fmla="*/ 418080 h 484343"/>
                <a:gd name="connsiteX25" fmla="*/ 1195737 w 1578429"/>
                <a:gd name="connsiteY25" fmla="*/ 422676 h 484343"/>
                <a:gd name="connsiteX26" fmla="*/ 1195737 w 1578429"/>
                <a:gd name="connsiteY26" fmla="*/ 428228 h 484343"/>
                <a:gd name="connsiteX27" fmla="*/ 1195504 w 1578429"/>
                <a:gd name="connsiteY27" fmla="*/ 428103 h 484343"/>
                <a:gd name="connsiteX28" fmla="*/ 1192652 w 1578429"/>
                <a:gd name="connsiteY28" fmla="*/ 427223 h 484343"/>
                <a:gd name="connsiteX29" fmla="*/ 1175460 w 1578429"/>
                <a:gd name="connsiteY29" fmla="*/ 452566 h 484343"/>
                <a:gd name="connsiteX30" fmla="*/ 1098273 w 1578429"/>
                <a:gd name="connsiteY30" fmla="*/ 484343 h 484343"/>
                <a:gd name="connsiteX31" fmla="*/ 989114 w 1578429"/>
                <a:gd name="connsiteY31" fmla="*/ 375850 h 484343"/>
                <a:gd name="connsiteX32" fmla="*/ 991332 w 1578429"/>
                <a:gd name="connsiteY32" fmla="*/ 353985 h 484343"/>
                <a:gd name="connsiteX33" fmla="*/ 992248 w 1578429"/>
                <a:gd name="connsiteY33" fmla="*/ 351051 h 484343"/>
                <a:gd name="connsiteX34" fmla="*/ 992248 w 1578429"/>
                <a:gd name="connsiteY34" fmla="*/ 340879 h 484343"/>
                <a:gd name="connsiteX35" fmla="*/ 909177 w 1578429"/>
                <a:gd name="connsiteY35" fmla="*/ 258315 h 484343"/>
                <a:gd name="connsiteX36" fmla="*/ 454335 w 1578429"/>
                <a:gd name="connsiteY36" fmla="*/ 258315 h 484343"/>
                <a:gd name="connsiteX37" fmla="*/ 442113 w 1578429"/>
                <a:gd name="connsiteY37" fmla="*/ 256974 h 484343"/>
                <a:gd name="connsiteX38" fmla="*/ 196018 w 1578429"/>
                <a:gd name="connsiteY38" fmla="*/ 353499 h 484343"/>
                <a:gd name="connsiteX39" fmla="*/ 166934 w 1578429"/>
                <a:gd name="connsiteY39" fmla="*/ 387531 h 484343"/>
                <a:gd name="connsiteX40" fmla="*/ 156124 w 1578429"/>
                <a:gd name="connsiteY40" fmla="*/ 387531 h 484343"/>
                <a:gd name="connsiteX41" fmla="*/ 156124 w 1578429"/>
                <a:gd name="connsiteY41" fmla="*/ 385259 h 484343"/>
                <a:gd name="connsiteX42" fmla="*/ 154988 w 1578429"/>
                <a:gd name="connsiteY42" fmla="*/ 387531 h 484343"/>
                <a:gd name="connsiteX43" fmla="*/ 0 w 1578429"/>
                <a:gd name="connsiteY43" fmla="*/ 387531 h 484343"/>
                <a:gd name="connsiteX44" fmla="*/ 193763 w 1578429"/>
                <a:gd name="connsiteY44" fmla="*/ 1 h 484343"/>
                <a:gd name="connsiteX45" fmla="*/ 275245 w 1578429"/>
                <a:gd name="connsiteY45" fmla="*/ 1 h 4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8429" h="484343">
                  <a:moveTo>
                    <a:pt x="1091776" y="310226"/>
                  </a:moveTo>
                  <a:lnTo>
                    <a:pt x="1071220" y="357299"/>
                  </a:lnTo>
                  <a:lnTo>
                    <a:pt x="1018480" y="362710"/>
                  </a:lnTo>
                  <a:lnTo>
                    <a:pt x="1058779" y="395985"/>
                  </a:lnTo>
                  <a:lnTo>
                    <a:pt x="1046338" y="447116"/>
                  </a:lnTo>
                  <a:lnTo>
                    <a:pt x="1091776" y="420874"/>
                  </a:lnTo>
                  <a:lnTo>
                    <a:pt x="1136132" y="447116"/>
                  </a:lnTo>
                  <a:lnTo>
                    <a:pt x="1125043" y="395985"/>
                  </a:lnTo>
                  <a:lnTo>
                    <a:pt x="1163719" y="362710"/>
                  </a:lnTo>
                  <a:lnTo>
                    <a:pt x="1111249" y="357299"/>
                  </a:lnTo>
                  <a:close/>
                  <a:moveTo>
                    <a:pt x="275249" y="0"/>
                  </a:moveTo>
                  <a:lnTo>
                    <a:pt x="1304027" y="0"/>
                  </a:lnTo>
                  <a:lnTo>
                    <a:pt x="1304032" y="1"/>
                  </a:lnTo>
                  <a:lnTo>
                    <a:pt x="1384666" y="1"/>
                  </a:lnTo>
                  <a:lnTo>
                    <a:pt x="1578429" y="387531"/>
                  </a:lnTo>
                  <a:lnTo>
                    <a:pt x="1423442" y="387531"/>
                  </a:lnTo>
                  <a:lnTo>
                    <a:pt x="1423152" y="386951"/>
                  </a:lnTo>
                  <a:lnTo>
                    <a:pt x="1423152" y="387531"/>
                  </a:lnTo>
                  <a:lnTo>
                    <a:pt x="1220454" y="387531"/>
                  </a:lnTo>
                  <a:lnTo>
                    <a:pt x="1220454" y="388548"/>
                  </a:lnTo>
                  <a:lnTo>
                    <a:pt x="1209158" y="388548"/>
                  </a:lnTo>
                  <a:lnTo>
                    <a:pt x="1209158" y="394714"/>
                  </a:lnTo>
                  <a:lnTo>
                    <a:pt x="1205360" y="396277"/>
                  </a:lnTo>
                  <a:lnTo>
                    <a:pt x="1205215" y="397715"/>
                  </a:lnTo>
                  <a:cubicBezTo>
                    <a:pt x="1203760" y="404777"/>
                    <a:pt x="1201616" y="411591"/>
                    <a:pt x="1198854" y="418080"/>
                  </a:cubicBezTo>
                  <a:lnTo>
                    <a:pt x="1195737" y="422676"/>
                  </a:lnTo>
                  <a:lnTo>
                    <a:pt x="1195737" y="428228"/>
                  </a:lnTo>
                  <a:lnTo>
                    <a:pt x="1195504" y="428103"/>
                  </a:lnTo>
                  <a:lnTo>
                    <a:pt x="1192652" y="427223"/>
                  </a:lnTo>
                  <a:lnTo>
                    <a:pt x="1175460" y="452566"/>
                  </a:lnTo>
                  <a:cubicBezTo>
                    <a:pt x="1155707" y="472199"/>
                    <a:pt x="1128416" y="484343"/>
                    <a:pt x="1098273" y="484343"/>
                  </a:cubicBezTo>
                  <a:cubicBezTo>
                    <a:pt x="1037986" y="484343"/>
                    <a:pt x="989114" y="435769"/>
                    <a:pt x="989114" y="375850"/>
                  </a:cubicBezTo>
                  <a:cubicBezTo>
                    <a:pt x="989114" y="368360"/>
                    <a:pt x="989877" y="361048"/>
                    <a:pt x="991332" y="353985"/>
                  </a:cubicBezTo>
                  <a:lnTo>
                    <a:pt x="992248" y="351051"/>
                  </a:lnTo>
                  <a:lnTo>
                    <a:pt x="992248" y="340879"/>
                  </a:lnTo>
                  <a:cubicBezTo>
                    <a:pt x="992248" y="295281"/>
                    <a:pt x="955056" y="258315"/>
                    <a:pt x="909177" y="258315"/>
                  </a:cubicBezTo>
                  <a:lnTo>
                    <a:pt x="454335" y="258315"/>
                  </a:lnTo>
                  <a:lnTo>
                    <a:pt x="442113" y="256974"/>
                  </a:lnTo>
                  <a:cubicBezTo>
                    <a:pt x="352268" y="255856"/>
                    <a:pt x="263272" y="289289"/>
                    <a:pt x="196018" y="353499"/>
                  </a:cubicBezTo>
                  <a:lnTo>
                    <a:pt x="166934" y="387531"/>
                  </a:lnTo>
                  <a:lnTo>
                    <a:pt x="156124" y="387531"/>
                  </a:lnTo>
                  <a:lnTo>
                    <a:pt x="156124" y="385259"/>
                  </a:lnTo>
                  <a:lnTo>
                    <a:pt x="154988" y="387531"/>
                  </a:lnTo>
                  <a:lnTo>
                    <a:pt x="0" y="387531"/>
                  </a:lnTo>
                  <a:lnTo>
                    <a:pt x="193763" y="1"/>
                  </a:lnTo>
                  <a:lnTo>
                    <a:pt x="275245"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TextBox 308">
              <a:extLst>
                <a:ext uri="{FF2B5EF4-FFF2-40B4-BE49-F238E27FC236}">
                  <a16:creationId xmlns:a16="http://schemas.microsoft.com/office/drawing/2014/main" id="{495847D5-B601-4C3D-A365-D96316526AE6}"/>
                </a:ext>
              </a:extLst>
            </p:cNvPr>
            <p:cNvSpPr txBox="1"/>
            <p:nvPr/>
          </p:nvSpPr>
          <p:spPr>
            <a:xfrm>
              <a:off x="10038747" y="3694464"/>
              <a:ext cx="773582"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sp>
        <p:nvSpPr>
          <p:cNvPr id="319" name="TextBox 318">
            <a:extLst>
              <a:ext uri="{FF2B5EF4-FFF2-40B4-BE49-F238E27FC236}">
                <a16:creationId xmlns:a16="http://schemas.microsoft.com/office/drawing/2014/main" id="{990D052F-DF6B-4BA8-A224-CD7222C9DAAB}"/>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6" name="Group 45">
            <a:extLst>
              <a:ext uri="{FF2B5EF4-FFF2-40B4-BE49-F238E27FC236}">
                <a16:creationId xmlns:a16="http://schemas.microsoft.com/office/drawing/2014/main" id="{D6AAAEB9-9517-41D2-AC91-D5EE7B7F2B82}"/>
              </a:ext>
            </a:extLst>
          </p:cNvPr>
          <p:cNvGrpSpPr/>
          <p:nvPr/>
        </p:nvGrpSpPr>
        <p:grpSpPr>
          <a:xfrm>
            <a:off x="6767721" y="1685352"/>
            <a:ext cx="2746874" cy="1461211"/>
            <a:chOff x="6767721" y="1685352"/>
            <a:chExt cx="2746874" cy="1461211"/>
          </a:xfrm>
        </p:grpSpPr>
        <p:sp>
          <p:nvSpPr>
            <p:cNvPr id="246" name="Freeform: Shape 245">
              <a:extLst>
                <a:ext uri="{FF2B5EF4-FFF2-40B4-BE49-F238E27FC236}">
                  <a16:creationId xmlns:a16="http://schemas.microsoft.com/office/drawing/2014/main" id="{7BE5F1D6-98D5-408B-B92F-20C70F39B1DB}"/>
                </a:ext>
              </a:extLst>
            </p:cNvPr>
            <p:cNvSpPr>
              <a:spLocks noChangeAspect="1"/>
            </p:cNvSpPr>
            <p:nvPr/>
          </p:nvSpPr>
          <p:spPr>
            <a:xfrm rot="16200000">
              <a:off x="7587128" y="12190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a:extLst>
                <a:ext uri="{FF2B5EF4-FFF2-40B4-BE49-F238E27FC236}">
                  <a16:creationId xmlns:a16="http://schemas.microsoft.com/office/drawing/2014/main" id="{216A1A51-D864-4D7E-94B6-7531B8CBA7DA}"/>
                </a:ext>
              </a:extLst>
            </p:cNvPr>
            <p:cNvSpPr/>
            <p:nvPr/>
          </p:nvSpPr>
          <p:spPr>
            <a:xfrm rot="16200000">
              <a:off x="6544210" y="20712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CAC9EF3A-9605-4FC2-B0A6-2024F08211D7}"/>
                </a:ext>
              </a:extLst>
            </p:cNvPr>
            <p:cNvSpPr txBox="1"/>
            <p:nvPr/>
          </p:nvSpPr>
          <p:spPr>
            <a:xfrm>
              <a:off x="7662630" y="2430780"/>
              <a:ext cx="1547165" cy="318241"/>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pic>
          <p:nvPicPr>
            <p:cNvPr id="320" name="Graphic 319" descr="Stethoscope">
              <a:extLst>
                <a:ext uri="{FF2B5EF4-FFF2-40B4-BE49-F238E27FC236}">
                  <a16:creationId xmlns:a16="http://schemas.microsoft.com/office/drawing/2014/main" id="{7C096EAA-828D-4514-9B65-968C05F96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295" y="1898404"/>
              <a:ext cx="457200" cy="457200"/>
            </a:xfrm>
            <a:prstGeom prst="rect">
              <a:avLst/>
            </a:prstGeom>
          </p:spPr>
        </p:pic>
      </p:grpSp>
      <p:grpSp>
        <p:nvGrpSpPr>
          <p:cNvPr id="48" name="Group 47">
            <a:extLst>
              <a:ext uri="{FF2B5EF4-FFF2-40B4-BE49-F238E27FC236}">
                <a16:creationId xmlns:a16="http://schemas.microsoft.com/office/drawing/2014/main" id="{2E001C9F-637D-4DDD-B880-7372C36BEB82}"/>
              </a:ext>
            </a:extLst>
          </p:cNvPr>
          <p:cNvGrpSpPr/>
          <p:nvPr/>
        </p:nvGrpSpPr>
        <p:grpSpPr>
          <a:xfrm>
            <a:off x="6767721" y="4961952"/>
            <a:ext cx="2746874" cy="1461211"/>
            <a:chOff x="6767721" y="4961952"/>
            <a:chExt cx="2746874" cy="1461211"/>
          </a:xfrm>
        </p:grpSpPr>
        <p:sp>
          <p:nvSpPr>
            <p:cNvPr id="301" name="Freeform: Shape 300">
              <a:extLst>
                <a:ext uri="{FF2B5EF4-FFF2-40B4-BE49-F238E27FC236}">
                  <a16:creationId xmlns:a16="http://schemas.microsoft.com/office/drawing/2014/main" id="{F7C84DDF-5250-4587-9C3B-29123EDEA8AF}"/>
                </a:ext>
              </a:extLst>
            </p:cNvPr>
            <p:cNvSpPr>
              <a:spLocks noChangeAspect="1"/>
            </p:cNvSpPr>
            <p:nvPr/>
          </p:nvSpPr>
          <p:spPr>
            <a:xfrm rot="16200000">
              <a:off x="7587128" y="4495696"/>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2" name="Freeform: Shape 301">
              <a:extLst>
                <a:ext uri="{FF2B5EF4-FFF2-40B4-BE49-F238E27FC236}">
                  <a16:creationId xmlns:a16="http://schemas.microsoft.com/office/drawing/2014/main" id="{554F5D36-7CCF-47F1-AFBE-E2F382C40980}"/>
                </a:ext>
              </a:extLst>
            </p:cNvPr>
            <p:cNvSpPr/>
            <p:nvPr/>
          </p:nvSpPr>
          <p:spPr>
            <a:xfrm rot="16200000">
              <a:off x="6544210" y="5347820"/>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B26B78FF-1BFD-4F8F-A9A0-AFD18F3F268C}"/>
                </a:ext>
              </a:extLst>
            </p:cNvPr>
            <p:cNvSpPr txBox="1"/>
            <p:nvPr/>
          </p:nvSpPr>
          <p:spPr>
            <a:xfrm>
              <a:off x="7662630" y="5707380"/>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pic>
          <p:nvPicPr>
            <p:cNvPr id="321" name="Graphic 320" descr="Heartbeat">
              <a:extLst>
                <a:ext uri="{FF2B5EF4-FFF2-40B4-BE49-F238E27FC236}">
                  <a16:creationId xmlns:a16="http://schemas.microsoft.com/office/drawing/2014/main" id="{EB766E95-864F-46EA-A819-53017C937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3846" y="5201126"/>
              <a:ext cx="475488" cy="475488"/>
            </a:xfrm>
            <a:prstGeom prst="rect">
              <a:avLst/>
            </a:prstGeom>
          </p:spPr>
        </p:pic>
      </p:grpSp>
      <p:grpSp>
        <p:nvGrpSpPr>
          <p:cNvPr id="47" name="Group 46">
            <a:extLst>
              <a:ext uri="{FF2B5EF4-FFF2-40B4-BE49-F238E27FC236}">
                <a16:creationId xmlns:a16="http://schemas.microsoft.com/office/drawing/2014/main" id="{A922611B-E4C5-4F13-9691-63DD5630A629}"/>
              </a:ext>
            </a:extLst>
          </p:cNvPr>
          <p:cNvGrpSpPr/>
          <p:nvPr/>
        </p:nvGrpSpPr>
        <p:grpSpPr>
          <a:xfrm>
            <a:off x="2651760" y="3315196"/>
            <a:ext cx="2746874" cy="1461211"/>
            <a:chOff x="2651760" y="3315196"/>
            <a:chExt cx="2746874" cy="1461211"/>
          </a:xfrm>
        </p:grpSpPr>
        <p:sp>
          <p:nvSpPr>
            <p:cNvPr id="314" name="Freeform: Shape 313">
              <a:extLst>
                <a:ext uri="{FF2B5EF4-FFF2-40B4-BE49-F238E27FC236}">
                  <a16:creationId xmlns:a16="http://schemas.microsoft.com/office/drawing/2014/main" id="{1FCCFCD3-D5CD-4AE4-869A-3072AA5551C5}"/>
                </a:ext>
              </a:extLst>
            </p:cNvPr>
            <p:cNvSpPr>
              <a:spLocks noChangeAspect="1"/>
            </p:cNvSpPr>
            <p:nvPr/>
          </p:nvSpPr>
          <p:spPr>
            <a:xfrm rot="5400000">
              <a:off x="3118016" y="2848940"/>
              <a:ext cx="1461211" cy="2393723"/>
            </a:xfrm>
            <a:custGeom>
              <a:avLst/>
              <a:gdLst>
                <a:gd name="connsiteX0" fmla="*/ 1645920 w 1645920"/>
                <a:gd name="connsiteY0" fmla="*/ 720089 h 2696308"/>
                <a:gd name="connsiteX1" fmla="*/ 1221240 w 1645920"/>
                <a:gd name="connsiteY1" fmla="*/ 720089 h 2696308"/>
                <a:gd name="connsiteX2" fmla="*/ 1221240 w 1645920"/>
                <a:gd name="connsiteY2" fmla="*/ 720090 h 2696308"/>
                <a:gd name="connsiteX3" fmla="*/ 1645919 w 1645920"/>
                <a:gd name="connsiteY3" fmla="*/ 720090 h 2696308"/>
                <a:gd name="connsiteX4" fmla="*/ 1645919 w 1645920"/>
                <a:gd name="connsiteY4" fmla="*/ 2621880 h 2696308"/>
                <a:gd name="connsiteX5" fmla="*/ 1571491 w 1645920"/>
                <a:gd name="connsiteY5" fmla="*/ 2696308 h 2696308"/>
                <a:gd name="connsiteX6" fmla="*/ 74428 w 1645920"/>
                <a:gd name="connsiteY6" fmla="*/ 2696308 h 2696308"/>
                <a:gd name="connsiteX7" fmla="*/ 0 w 1645920"/>
                <a:gd name="connsiteY7" fmla="*/ 2621880 h 2696308"/>
                <a:gd name="connsiteX8" fmla="*/ 0 w 1645920"/>
                <a:gd name="connsiteY8" fmla="*/ 720090 h 2696308"/>
                <a:gd name="connsiteX9" fmla="*/ 457720 w 1645920"/>
                <a:gd name="connsiteY9" fmla="*/ 720090 h 2696308"/>
                <a:gd name="connsiteX10" fmla="*/ 457720 w 1645920"/>
                <a:gd name="connsiteY10" fmla="*/ 720089 h 2696308"/>
                <a:gd name="connsiteX11" fmla="*/ 1 w 1645920"/>
                <a:gd name="connsiteY11" fmla="*/ 720089 h 2696308"/>
                <a:gd name="connsiteX12" fmla="*/ 822961 w 1645920"/>
                <a:gd name="connsiteY12" fmla="*/ 0 h 26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5920" h="2696308">
                  <a:moveTo>
                    <a:pt x="1645920" y="720089"/>
                  </a:moveTo>
                  <a:lnTo>
                    <a:pt x="1221240" y="720089"/>
                  </a:lnTo>
                  <a:lnTo>
                    <a:pt x="1221240" y="720090"/>
                  </a:lnTo>
                  <a:lnTo>
                    <a:pt x="1645919" y="720090"/>
                  </a:lnTo>
                  <a:lnTo>
                    <a:pt x="1645919" y="2621880"/>
                  </a:lnTo>
                  <a:cubicBezTo>
                    <a:pt x="1645919" y="2662985"/>
                    <a:pt x="1612597" y="2696308"/>
                    <a:pt x="1571491" y="2696308"/>
                  </a:cubicBezTo>
                  <a:lnTo>
                    <a:pt x="74428" y="2696308"/>
                  </a:lnTo>
                  <a:cubicBezTo>
                    <a:pt x="33322" y="2696308"/>
                    <a:pt x="0" y="2662985"/>
                    <a:pt x="0" y="2621880"/>
                  </a:cubicBezTo>
                  <a:lnTo>
                    <a:pt x="0" y="720090"/>
                  </a:lnTo>
                  <a:lnTo>
                    <a:pt x="457720" y="720090"/>
                  </a:lnTo>
                  <a:lnTo>
                    <a:pt x="457720" y="720089"/>
                  </a:lnTo>
                  <a:lnTo>
                    <a:pt x="1" y="720089"/>
                  </a:lnTo>
                  <a:lnTo>
                    <a:pt x="822961" y="0"/>
                  </a:lnTo>
                  <a:close/>
                </a:path>
              </a:pathLst>
            </a:custGeom>
            <a:solidFill>
              <a:schemeClr val="bg1"/>
            </a:solidFill>
            <a:ln>
              <a:noFill/>
            </a:ln>
            <a:effectLst>
              <a:outerShdw blurRad="508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5" name="Freeform: Shape 314">
              <a:extLst>
                <a:ext uri="{FF2B5EF4-FFF2-40B4-BE49-F238E27FC236}">
                  <a16:creationId xmlns:a16="http://schemas.microsoft.com/office/drawing/2014/main" id="{C2AA7155-B880-4CA0-965E-1B2BE664C743}"/>
                </a:ext>
              </a:extLst>
            </p:cNvPr>
            <p:cNvSpPr/>
            <p:nvPr/>
          </p:nvSpPr>
          <p:spPr>
            <a:xfrm rot="5400000">
              <a:off x="4485649" y="3701065"/>
              <a:ext cx="1136496" cy="689474"/>
            </a:xfrm>
            <a:custGeom>
              <a:avLst/>
              <a:gdLst>
                <a:gd name="connsiteX0" fmla="*/ 1828800 w 1828801"/>
                <a:gd name="connsiteY0" fmla="*/ 1101130 h 1109472"/>
                <a:gd name="connsiteX1" fmla="*/ 1828800 w 1828801"/>
                <a:gd name="connsiteY1" fmla="*/ 1101131 h 1109472"/>
                <a:gd name="connsiteX2" fmla="*/ 1 w 1828801"/>
                <a:gd name="connsiteY2" fmla="*/ 1101131 h 1109472"/>
                <a:gd name="connsiteX3" fmla="*/ 1 w 1828801"/>
                <a:gd name="connsiteY3" fmla="*/ 1109472 h 1109472"/>
                <a:gd name="connsiteX4" fmla="*/ 0 w 1828801"/>
                <a:gd name="connsiteY4" fmla="*/ 1109472 h 1109472"/>
                <a:gd name="connsiteX5" fmla="*/ 0 w 1828801"/>
                <a:gd name="connsiteY5" fmla="*/ 800100 h 1109472"/>
                <a:gd name="connsiteX6" fmla="*/ 344037 w 1828801"/>
                <a:gd name="connsiteY6" fmla="*/ 800100 h 1109472"/>
                <a:gd name="connsiteX7" fmla="*/ 2 w 1828801"/>
                <a:gd name="connsiteY7" fmla="*/ 1101130 h 1109472"/>
                <a:gd name="connsiteX8" fmla="*/ 1828800 w 1828801"/>
                <a:gd name="connsiteY8" fmla="*/ 800100 h 1109472"/>
                <a:gd name="connsiteX9" fmla="*/ 1828800 w 1828801"/>
                <a:gd name="connsiteY9" fmla="*/ 1101129 h 1109472"/>
                <a:gd name="connsiteX10" fmla="*/ 1484767 w 1828801"/>
                <a:gd name="connsiteY10" fmla="*/ 800100 h 1109472"/>
                <a:gd name="connsiteX11" fmla="*/ 1828801 w 1828801"/>
                <a:gd name="connsiteY11" fmla="*/ 800099 h 1109472"/>
                <a:gd name="connsiteX12" fmla="*/ 1484766 w 1828801"/>
                <a:gd name="connsiteY12" fmla="*/ 800099 h 1109472"/>
                <a:gd name="connsiteX13" fmla="*/ 914402 w 1828801"/>
                <a:gd name="connsiteY13" fmla="*/ 301031 h 1109472"/>
                <a:gd name="connsiteX14" fmla="*/ 344038 w 1828801"/>
                <a:gd name="connsiteY14" fmla="*/ 800099 h 1109472"/>
                <a:gd name="connsiteX15" fmla="*/ 1 w 1828801"/>
                <a:gd name="connsiteY15" fmla="*/ 800099 h 1109472"/>
                <a:gd name="connsiteX16" fmla="*/ 914401 w 1828801"/>
                <a:gd name="connsiteY16" fmla="*/ 0 h 110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8801" h="1109472">
                  <a:moveTo>
                    <a:pt x="1828800" y="1101130"/>
                  </a:moveTo>
                  <a:lnTo>
                    <a:pt x="1828800" y="1101131"/>
                  </a:lnTo>
                  <a:lnTo>
                    <a:pt x="1" y="1101131"/>
                  </a:lnTo>
                  <a:lnTo>
                    <a:pt x="1" y="1109472"/>
                  </a:lnTo>
                  <a:lnTo>
                    <a:pt x="0" y="1109472"/>
                  </a:lnTo>
                  <a:lnTo>
                    <a:pt x="0" y="800100"/>
                  </a:lnTo>
                  <a:lnTo>
                    <a:pt x="344037" y="800100"/>
                  </a:lnTo>
                  <a:lnTo>
                    <a:pt x="2" y="1101130"/>
                  </a:lnTo>
                  <a:close/>
                  <a:moveTo>
                    <a:pt x="1828800" y="800100"/>
                  </a:moveTo>
                  <a:lnTo>
                    <a:pt x="1828800" y="1101129"/>
                  </a:lnTo>
                  <a:lnTo>
                    <a:pt x="1484767" y="800100"/>
                  </a:lnTo>
                  <a:close/>
                  <a:moveTo>
                    <a:pt x="1828801" y="800099"/>
                  </a:moveTo>
                  <a:lnTo>
                    <a:pt x="1484766" y="800099"/>
                  </a:lnTo>
                  <a:lnTo>
                    <a:pt x="914402" y="301031"/>
                  </a:lnTo>
                  <a:lnTo>
                    <a:pt x="344038" y="800099"/>
                  </a:lnTo>
                  <a:lnTo>
                    <a:pt x="1" y="800099"/>
                  </a:lnTo>
                  <a:lnTo>
                    <a:pt x="91440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a:extLst>
                <a:ext uri="{FF2B5EF4-FFF2-40B4-BE49-F238E27FC236}">
                  <a16:creationId xmlns:a16="http://schemas.microsoft.com/office/drawing/2014/main" id="{54AE2568-653E-4E20-8087-F2DC6A23813F}"/>
                </a:ext>
              </a:extLst>
            </p:cNvPr>
            <p:cNvSpPr txBox="1"/>
            <p:nvPr/>
          </p:nvSpPr>
          <p:spPr>
            <a:xfrm>
              <a:off x="2874443" y="4104091"/>
              <a:ext cx="1547165" cy="338554"/>
            </a:xfrm>
            <a:prstGeom prst="rect">
              <a:avLst/>
            </a:prstGeom>
            <a:noFill/>
          </p:spPr>
          <p:txBody>
            <a:bodyPr wrap="square" rtlCol="0">
              <a:spAutoFit/>
            </a:bodyPr>
            <a:lstStyle/>
            <a:p>
              <a:pPr algn="ctr"/>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pic>
          <p:nvPicPr>
            <p:cNvPr id="322" name="Graphic 321" descr="Needle">
              <a:extLst>
                <a:ext uri="{FF2B5EF4-FFF2-40B4-BE49-F238E27FC236}">
                  <a16:creationId xmlns:a16="http://schemas.microsoft.com/office/drawing/2014/main" id="{A27FCCEA-1709-44CB-92AA-C928F56D7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421" y="3573780"/>
              <a:ext cx="457200" cy="457200"/>
            </a:xfrm>
            <a:prstGeom prst="rect">
              <a:avLst/>
            </a:prstGeom>
          </p:spPr>
        </p:pic>
      </p:grpSp>
    </p:spTree>
    <p:extLst>
      <p:ext uri="{BB962C8B-B14F-4D97-AF65-F5344CB8AC3E}">
        <p14:creationId xmlns:p14="http://schemas.microsoft.com/office/powerpoint/2010/main" val="32869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wipe(right)">
                                      <p:cBhvr>
                                        <p:cTn id="7" dur="1000"/>
                                        <p:tgtEl>
                                          <p:spTgt spid="3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500"/>
                                        <p:tgtEl>
                                          <p:spTgt spid="43"/>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250" fill="hold"/>
                                        <p:tgtEl>
                                          <p:spTgt spid="46"/>
                                        </p:tgtEl>
                                        <p:attrNameLst>
                                          <p:attrName>ppt_x</p:attrName>
                                        </p:attrNameLst>
                                      </p:cBhvr>
                                      <p:tavLst>
                                        <p:tav tm="0">
                                          <p:val>
                                            <p:strVal val="1+#ppt_w/2"/>
                                          </p:val>
                                        </p:tav>
                                        <p:tav tm="100000">
                                          <p:val>
                                            <p:strVal val="#ppt_x"/>
                                          </p:val>
                                        </p:tav>
                                      </p:tavLst>
                                    </p:anim>
                                    <p:anim calcmode="lin" valueType="num">
                                      <p:cBhvr additive="base">
                                        <p:cTn id="22" dur="125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31" presetClass="entr" presetSubtype="0" fill="hold" nodeType="afterEffect">
                                  <p:stCondLst>
                                    <p:cond delay="250"/>
                                  </p:stCondLst>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ppt_w</p:attrName>
                                        </p:attrNameLst>
                                      </p:cBhvr>
                                      <p:tavLst>
                                        <p:tav tm="0">
                                          <p:val>
                                            <p:fltVal val="0"/>
                                          </p:val>
                                        </p:tav>
                                        <p:tav tm="100000">
                                          <p:val>
                                            <p:strVal val="#ppt_w"/>
                                          </p:val>
                                        </p:tav>
                                      </p:tavLst>
                                    </p:anim>
                                    <p:anim calcmode="lin" valueType="num">
                                      <p:cBhvr>
                                        <p:cTn id="27" dur="1000" fill="hold"/>
                                        <p:tgtEl>
                                          <p:spTgt spid="41"/>
                                        </p:tgtEl>
                                        <p:attrNameLst>
                                          <p:attrName>ppt_h</p:attrName>
                                        </p:attrNameLst>
                                      </p:cBhvr>
                                      <p:tavLst>
                                        <p:tav tm="0">
                                          <p:val>
                                            <p:fltVal val="0"/>
                                          </p:val>
                                        </p:tav>
                                        <p:tav tm="100000">
                                          <p:val>
                                            <p:strVal val="#ppt_h"/>
                                          </p:val>
                                        </p:tav>
                                      </p:tavLst>
                                    </p:anim>
                                    <p:anim calcmode="lin" valueType="num">
                                      <p:cBhvr>
                                        <p:cTn id="28" dur="1000" fill="hold"/>
                                        <p:tgtEl>
                                          <p:spTgt spid="41"/>
                                        </p:tgtEl>
                                        <p:attrNameLst>
                                          <p:attrName>style.rotation</p:attrName>
                                        </p:attrNameLst>
                                      </p:cBhvr>
                                      <p:tavLst>
                                        <p:tav tm="0">
                                          <p:val>
                                            <p:fltVal val="90"/>
                                          </p:val>
                                        </p:tav>
                                        <p:tav tm="100000">
                                          <p:val>
                                            <p:fltVal val="0"/>
                                          </p:val>
                                        </p:tav>
                                      </p:tavLst>
                                    </p:anim>
                                    <p:animEffect transition="in" filter="fade">
                                      <p:cBhvr>
                                        <p:cTn id="29" dur="1000"/>
                                        <p:tgtEl>
                                          <p:spTgt spid="41"/>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500"/>
                                        <p:tgtEl>
                                          <p:spTgt spid="44"/>
                                        </p:tgtEl>
                                      </p:cBhvr>
                                    </p:animEffect>
                                  </p:childTnLst>
                                </p:cTn>
                              </p:par>
                              <p:par>
                                <p:cTn id="34" presetID="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250" fill="hold"/>
                                        <p:tgtEl>
                                          <p:spTgt spid="47"/>
                                        </p:tgtEl>
                                        <p:attrNameLst>
                                          <p:attrName>ppt_x</p:attrName>
                                        </p:attrNameLst>
                                      </p:cBhvr>
                                      <p:tavLst>
                                        <p:tav tm="0">
                                          <p:val>
                                            <p:strVal val="0-#ppt_w/2"/>
                                          </p:val>
                                        </p:tav>
                                        <p:tav tm="100000">
                                          <p:val>
                                            <p:strVal val="#ppt_x"/>
                                          </p:val>
                                        </p:tav>
                                      </p:tavLst>
                                    </p:anim>
                                    <p:anim calcmode="lin" valueType="num">
                                      <p:cBhvr additive="base">
                                        <p:cTn id="37" dur="125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6250"/>
                            </p:stCondLst>
                            <p:childTnLst>
                              <p:par>
                                <p:cTn id="39" presetID="31" presetClass="entr" presetSubtype="0" fill="hold" nodeType="afterEffect">
                                  <p:stCondLst>
                                    <p:cond delay="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7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1500"/>
                                        <p:tgtEl>
                                          <p:spTgt spid="45"/>
                                        </p:tgtEl>
                                      </p:cBhvr>
                                    </p:animEffect>
                                  </p:childTnLst>
                                </p:cTn>
                              </p:par>
                              <p:par>
                                <p:cTn id="49" presetID="2" presetClass="entr" presetSubtype="2"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250" fill="hold"/>
                                        <p:tgtEl>
                                          <p:spTgt spid="48"/>
                                        </p:tgtEl>
                                        <p:attrNameLst>
                                          <p:attrName>ppt_x</p:attrName>
                                        </p:attrNameLst>
                                      </p:cBhvr>
                                      <p:tavLst>
                                        <p:tav tm="0">
                                          <p:val>
                                            <p:strVal val="1+#ppt_w/2"/>
                                          </p:val>
                                        </p:tav>
                                        <p:tav tm="100000">
                                          <p:val>
                                            <p:strVal val="#ppt_x"/>
                                          </p:val>
                                        </p:tav>
                                      </p:tavLst>
                                    </p:anim>
                                    <p:anim calcmode="lin" valueType="num">
                                      <p:cBhvr additive="base">
                                        <p:cTn id="52" dur="1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45E8D2D0-EB8C-4B87-9D09-CF3650BF7D5B}"/>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5" name="Freeform: Shape 14"/>
          <p:cNvSpPr/>
          <p:nvPr/>
        </p:nvSpPr>
        <p:spPr>
          <a:xfrm>
            <a:off x="1388695" y="1828800"/>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388695"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388695" y="5957093"/>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88695"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01</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34" name="TextBox 33"/>
          <p:cNvSpPr txBox="1"/>
          <p:nvPr/>
        </p:nvSpPr>
        <p:spPr>
          <a:xfrm>
            <a:off x="1520846"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712567" y="1840477"/>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712567"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712567" y="5968770"/>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44718"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036438" y="1844771"/>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036438"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036438" y="5973064"/>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68589"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370480" y="1848762"/>
            <a:ext cx="2255926" cy="1091461"/>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370480" y="3048667"/>
            <a:ext cx="2255926" cy="330648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370480" y="5977055"/>
            <a:ext cx="2255926" cy="423745"/>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02631" y="6035040"/>
            <a:ext cx="1937582" cy="28525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p:txBody>
      </p:sp>
      <p:grpSp>
        <p:nvGrpSpPr>
          <p:cNvPr id="73" name="Group 72">
            <a:extLst>
              <a:ext uri="{FF2B5EF4-FFF2-40B4-BE49-F238E27FC236}">
                <a16:creationId xmlns:a16="http://schemas.microsoft.com/office/drawing/2014/main" id="{60EC5BFC-D36B-401F-886F-6505A79C960C}"/>
              </a:ext>
            </a:extLst>
          </p:cNvPr>
          <p:cNvGrpSpPr/>
          <p:nvPr/>
        </p:nvGrpSpPr>
        <p:grpSpPr>
          <a:xfrm>
            <a:off x="4071372" y="2759851"/>
            <a:ext cx="1548486" cy="462012"/>
            <a:chOff x="2596134" y="4587088"/>
            <a:chExt cx="1280160" cy="498490"/>
          </a:xfrm>
        </p:grpSpPr>
        <p:grpSp>
          <p:nvGrpSpPr>
            <p:cNvPr id="74" name="Group 73">
              <a:extLst>
                <a:ext uri="{FF2B5EF4-FFF2-40B4-BE49-F238E27FC236}">
                  <a16:creationId xmlns:a16="http://schemas.microsoft.com/office/drawing/2014/main" id="{0BDD4E61-8242-4EF4-AAF7-16777E1D54C6}"/>
                </a:ext>
              </a:extLst>
            </p:cNvPr>
            <p:cNvGrpSpPr>
              <a:grpSpLocks noChangeAspect="1"/>
            </p:cNvGrpSpPr>
            <p:nvPr/>
          </p:nvGrpSpPr>
          <p:grpSpPr>
            <a:xfrm>
              <a:off x="2596134" y="4983480"/>
              <a:ext cx="1280160" cy="102098"/>
              <a:chOff x="914400" y="1066800"/>
              <a:chExt cx="1490472" cy="118872"/>
            </a:xfrm>
          </p:grpSpPr>
          <p:sp>
            <p:nvSpPr>
              <p:cNvPr id="85" name="Oval 84">
                <a:extLst>
                  <a:ext uri="{FF2B5EF4-FFF2-40B4-BE49-F238E27FC236}">
                    <a16:creationId xmlns:a16="http://schemas.microsoft.com/office/drawing/2014/main" id="{7FA9123B-AA40-400D-A506-745BC9371037}"/>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4262ACD-0108-4B5A-9189-482F362CF259}"/>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7FBEA61-0C4D-4B75-92C1-DC0E66FF16DC}"/>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C64CA5D-96EE-42B0-852F-A092D133160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4FF29FC-950C-49E2-9F08-32D8DA191F92}"/>
                </a:ext>
              </a:extLst>
            </p:cNvPr>
            <p:cNvGrpSpPr>
              <a:grpSpLocks noChangeAspect="1"/>
            </p:cNvGrpSpPr>
            <p:nvPr/>
          </p:nvGrpSpPr>
          <p:grpSpPr>
            <a:xfrm>
              <a:off x="2596134" y="4587088"/>
              <a:ext cx="1280160" cy="102098"/>
              <a:chOff x="914400" y="1066800"/>
              <a:chExt cx="1490472" cy="118872"/>
            </a:xfrm>
          </p:grpSpPr>
          <p:sp>
            <p:nvSpPr>
              <p:cNvPr id="81" name="Oval 80">
                <a:extLst>
                  <a:ext uri="{FF2B5EF4-FFF2-40B4-BE49-F238E27FC236}">
                    <a16:creationId xmlns:a16="http://schemas.microsoft.com/office/drawing/2014/main" id="{4CF6DF55-F867-4502-9048-12DF1AE49BB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1343DA6-7293-4AE0-B615-519278FC801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C9051DE-E258-4695-8735-A6CC2C42003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CFFD542-E1B5-4802-AE61-F9130BB7021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9CD078A-8678-40D1-A91E-19BA8E309128}"/>
                </a:ext>
              </a:extLst>
            </p:cNvPr>
            <p:cNvGrpSpPr/>
            <p:nvPr/>
          </p:nvGrpSpPr>
          <p:grpSpPr>
            <a:xfrm>
              <a:off x="2624328" y="4617720"/>
              <a:ext cx="1225296" cy="441364"/>
              <a:chOff x="2624328" y="4617720"/>
              <a:chExt cx="1225296" cy="441364"/>
            </a:xfrm>
          </p:grpSpPr>
          <p:sp>
            <p:nvSpPr>
              <p:cNvPr id="77" name="Freeform: Shape 76">
                <a:extLst>
                  <a:ext uri="{FF2B5EF4-FFF2-40B4-BE49-F238E27FC236}">
                    <a16:creationId xmlns:a16="http://schemas.microsoft.com/office/drawing/2014/main" id="{BFD3945B-8781-48BE-8797-170CB050A05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A4E7306-BF21-470F-A6EA-733C65ED831D}"/>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D69F043-5082-43FF-907E-3F8742D8A4E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0D7C17-FB9E-4F5C-83C9-06C1BD4A1A3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a:extLst>
              <a:ext uri="{FF2B5EF4-FFF2-40B4-BE49-F238E27FC236}">
                <a16:creationId xmlns:a16="http://schemas.microsoft.com/office/drawing/2014/main" id="{B6B56E37-D99E-4803-9047-57991E757EBD}"/>
              </a:ext>
            </a:extLst>
          </p:cNvPr>
          <p:cNvGrpSpPr/>
          <p:nvPr/>
        </p:nvGrpSpPr>
        <p:grpSpPr>
          <a:xfrm>
            <a:off x="1731454" y="2768136"/>
            <a:ext cx="1548486" cy="462012"/>
            <a:chOff x="2596134" y="4587088"/>
            <a:chExt cx="1280160" cy="498490"/>
          </a:xfrm>
        </p:grpSpPr>
        <p:grpSp>
          <p:nvGrpSpPr>
            <p:cNvPr id="90" name="Group 89">
              <a:extLst>
                <a:ext uri="{FF2B5EF4-FFF2-40B4-BE49-F238E27FC236}">
                  <a16:creationId xmlns:a16="http://schemas.microsoft.com/office/drawing/2014/main" id="{72C0C072-149E-4115-A327-929C9A6CFCBD}"/>
                </a:ext>
              </a:extLst>
            </p:cNvPr>
            <p:cNvGrpSpPr>
              <a:grpSpLocks noChangeAspect="1"/>
            </p:cNvGrpSpPr>
            <p:nvPr/>
          </p:nvGrpSpPr>
          <p:grpSpPr>
            <a:xfrm>
              <a:off x="2596134" y="4983480"/>
              <a:ext cx="1280160" cy="102098"/>
              <a:chOff x="914400" y="1066800"/>
              <a:chExt cx="1490472" cy="118872"/>
            </a:xfrm>
          </p:grpSpPr>
          <p:sp>
            <p:nvSpPr>
              <p:cNvPr id="101" name="Oval 100">
                <a:extLst>
                  <a:ext uri="{FF2B5EF4-FFF2-40B4-BE49-F238E27FC236}">
                    <a16:creationId xmlns:a16="http://schemas.microsoft.com/office/drawing/2014/main" id="{0B5476D5-F3B0-4876-BD00-F7ACB2423AD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BC66159-C212-4B7E-B4A8-5C699491460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130576A-EAE3-485D-AFAA-D84286B6A28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0764A4C-0F38-4198-BC43-1A6A264438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755B35C-66B8-4B75-A81F-36AC3B258BA4}"/>
                </a:ext>
              </a:extLst>
            </p:cNvPr>
            <p:cNvGrpSpPr>
              <a:grpSpLocks noChangeAspect="1"/>
            </p:cNvGrpSpPr>
            <p:nvPr/>
          </p:nvGrpSpPr>
          <p:grpSpPr>
            <a:xfrm>
              <a:off x="2596134" y="4587088"/>
              <a:ext cx="1280160" cy="102098"/>
              <a:chOff x="914400" y="1066800"/>
              <a:chExt cx="1490472" cy="118872"/>
            </a:xfrm>
          </p:grpSpPr>
          <p:sp>
            <p:nvSpPr>
              <p:cNvPr id="97" name="Oval 96">
                <a:extLst>
                  <a:ext uri="{FF2B5EF4-FFF2-40B4-BE49-F238E27FC236}">
                    <a16:creationId xmlns:a16="http://schemas.microsoft.com/office/drawing/2014/main" id="{515EB485-0BA8-4629-A9F2-292AB866F1C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FBDD7B0-6A02-41DE-9E40-301984CCDB8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FD4544-2BBA-4917-8638-C6B8CEBB6B5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3F276E-68B0-47C8-A5EF-D0086EA021B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65E8E184-D945-4ED6-862E-B6B8ECD5A226}"/>
                </a:ext>
              </a:extLst>
            </p:cNvPr>
            <p:cNvGrpSpPr/>
            <p:nvPr/>
          </p:nvGrpSpPr>
          <p:grpSpPr>
            <a:xfrm>
              <a:off x="2624328" y="4617720"/>
              <a:ext cx="1225296" cy="441364"/>
              <a:chOff x="2624328" y="4617720"/>
              <a:chExt cx="1225296" cy="441364"/>
            </a:xfrm>
          </p:grpSpPr>
          <p:sp>
            <p:nvSpPr>
              <p:cNvPr id="93" name="Freeform: Shape 92">
                <a:extLst>
                  <a:ext uri="{FF2B5EF4-FFF2-40B4-BE49-F238E27FC236}">
                    <a16:creationId xmlns:a16="http://schemas.microsoft.com/office/drawing/2014/main" id="{822728CD-A0BB-4779-BAFE-E1B79B7287F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39A574-7E6A-4982-9718-7E9B3A2CA87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C475417-657B-4832-B41D-EA25372FFD1F}"/>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4673BCA1-0C7A-4C95-81A2-35541B180F0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a:extLst>
              <a:ext uri="{FF2B5EF4-FFF2-40B4-BE49-F238E27FC236}">
                <a16:creationId xmlns:a16="http://schemas.microsoft.com/office/drawing/2014/main" id="{0CC61F96-ECB1-4FC6-812B-0047FF0285AB}"/>
              </a:ext>
            </a:extLst>
          </p:cNvPr>
          <p:cNvGrpSpPr/>
          <p:nvPr/>
        </p:nvGrpSpPr>
        <p:grpSpPr>
          <a:xfrm>
            <a:off x="6366222" y="2759851"/>
            <a:ext cx="1548486" cy="462012"/>
            <a:chOff x="2596134" y="4587088"/>
            <a:chExt cx="1280160" cy="498490"/>
          </a:xfrm>
        </p:grpSpPr>
        <p:grpSp>
          <p:nvGrpSpPr>
            <p:cNvPr id="106" name="Group 105">
              <a:extLst>
                <a:ext uri="{FF2B5EF4-FFF2-40B4-BE49-F238E27FC236}">
                  <a16:creationId xmlns:a16="http://schemas.microsoft.com/office/drawing/2014/main" id="{E5F9444B-D479-446F-A077-603CBF3D6054}"/>
                </a:ext>
              </a:extLst>
            </p:cNvPr>
            <p:cNvGrpSpPr>
              <a:grpSpLocks noChangeAspect="1"/>
            </p:cNvGrpSpPr>
            <p:nvPr/>
          </p:nvGrpSpPr>
          <p:grpSpPr>
            <a:xfrm>
              <a:off x="2596134" y="4983480"/>
              <a:ext cx="1280160" cy="102098"/>
              <a:chOff x="914400" y="1066800"/>
              <a:chExt cx="1490472" cy="118872"/>
            </a:xfrm>
          </p:grpSpPr>
          <p:sp>
            <p:nvSpPr>
              <p:cNvPr id="117" name="Oval 116">
                <a:extLst>
                  <a:ext uri="{FF2B5EF4-FFF2-40B4-BE49-F238E27FC236}">
                    <a16:creationId xmlns:a16="http://schemas.microsoft.com/office/drawing/2014/main" id="{47BF6EAC-0ADC-4FF0-BC1C-B5B4A841D7F9}"/>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2AE9648-7655-451E-BA66-ED23A12DFEF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E45DA94-01ED-457D-8F6E-26A2B19024A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C15E37A-FF55-4935-A610-F79D06B36CD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EE2EBB1-7D19-4D9B-B6F5-490D41184FA6}"/>
                </a:ext>
              </a:extLst>
            </p:cNvPr>
            <p:cNvGrpSpPr>
              <a:grpSpLocks noChangeAspect="1"/>
            </p:cNvGrpSpPr>
            <p:nvPr/>
          </p:nvGrpSpPr>
          <p:grpSpPr>
            <a:xfrm>
              <a:off x="2596134" y="4587088"/>
              <a:ext cx="1280160" cy="102098"/>
              <a:chOff x="914400" y="1066800"/>
              <a:chExt cx="1490472" cy="118872"/>
            </a:xfrm>
          </p:grpSpPr>
          <p:sp>
            <p:nvSpPr>
              <p:cNvPr id="113" name="Oval 112">
                <a:extLst>
                  <a:ext uri="{FF2B5EF4-FFF2-40B4-BE49-F238E27FC236}">
                    <a16:creationId xmlns:a16="http://schemas.microsoft.com/office/drawing/2014/main" id="{43718343-1972-46F1-8872-F44A7D1CE1E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570EF57-E37D-4C07-956A-73C7CF975FB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2F22C63-198A-4A1D-B3F4-AAF46542EE4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389237A-BDBA-462A-BA01-DFD26892B30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7DF7564E-A09A-4988-85C4-4AD2DB63A5CF}"/>
                </a:ext>
              </a:extLst>
            </p:cNvPr>
            <p:cNvGrpSpPr/>
            <p:nvPr/>
          </p:nvGrpSpPr>
          <p:grpSpPr>
            <a:xfrm>
              <a:off x="2624328" y="4617720"/>
              <a:ext cx="1225296" cy="441364"/>
              <a:chOff x="2624328" y="4617720"/>
              <a:chExt cx="1225296" cy="441364"/>
            </a:xfrm>
          </p:grpSpPr>
          <p:sp>
            <p:nvSpPr>
              <p:cNvPr id="109" name="Freeform: Shape 108">
                <a:extLst>
                  <a:ext uri="{FF2B5EF4-FFF2-40B4-BE49-F238E27FC236}">
                    <a16:creationId xmlns:a16="http://schemas.microsoft.com/office/drawing/2014/main" id="{2A6775B2-5823-4F8D-809C-1354FAAA00E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D4876652-DD21-437A-A5EC-831C7DB1DAB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57DF37E-E398-43E9-B0B7-18D5A15F931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A71EE1EF-A60F-4270-970B-00B2D76124E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6BDB46C2-FB5F-4535-B469-F5F69947D100}"/>
              </a:ext>
            </a:extLst>
          </p:cNvPr>
          <p:cNvGrpSpPr/>
          <p:nvPr/>
        </p:nvGrpSpPr>
        <p:grpSpPr>
          <a:xfrm>
            <a:off x="8738747" y="2758799"/>
            <a:ext cx="1548486" cy="462012"/>
            <a:chOff x="2596134" y="4587088"/>
            <a:chExt cx="1280160" cy="498490"/>
          </a:xfrm>
        </p:grpSpPr>
        <p:grpSp>
          <p:nvGrpSpPr>
            <p:cNvPr id="122" name="Group 121">
              <a:extLst>
                <a:ext uri="{FF2B5EF4-FFF2-40B4-BE49-F238E27FC236}">
                  <a16:creationId xmlns:a16="http://schemas.microsoft.com/office/drawing/2014/main" id="{FDBDF7DA-C723-4247-9D3E-58C9C7B29613}"/>
                </a:ext>
              </a:extLst>
            </p:cNvPr>
            <p:cNvGrpSpPr>
              <a:grpSpLocks noChangeAspect="1"/>
            </p:cNvGrpSpPr>
            <p:nvPr/>
          </p:nvGrpSpPr>
          <p:grpSpPr>
            <a:xfrm>
              <a:off x="2596134" y="4983480"/>
              <a:ext cx="1280160" cy="102098"/>
              <a:chOff x="914400" y="1066800"/>
              <a:chExt cx="1490472" cy="118872"/>
            </a:xfrm>
          </p:grpSpPr>
          <p:sp>
            <p:nvSpPr>
              <p:cNvPr id="133" name="Oval 132">
                <a:extLst>
                  <a:ext uri="{FF2B5EF4-FFF2-40B4-BE49-F238E27FC236}">
                    <a16:creationId xmlns:a16="http://schemas.microsoft.com/office/drawing/2014/main" id="{44C54EC9-9B4B-47E8-A598-FBB648928FA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3259FD6-007A-4CCB-9951-34DACAA31FF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D2B7847-25E1-475F-B4A6-4FA732BD68EF}"/>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C81CAD7-16B3-4384-A02B-072EC972649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383080E-103D-4B51-B4FC-BCCB92C35CFE}"/>
                </a:ext>
              </a:extLst>
            </p:cNvPr>
            <p:cNvGrpSpPr>
              <a:grpSpLocks noChangeAspect="1"/>
            </p:cNvGrpSpPr>
            <p:nvPr/>
          </p:nvGrpSpPr>
          <p:grpSpPr>
            <a:xfrm>
              <a:off x="2596134" y="4587088"/>
              <a:ext cx="1280160" cy="102098"/>
              <a:chOff x="914400" y="1066800"/>
              <a:chExt cx="1490472" cy="118872"/>
            </a:xfrm>
          </p:grpSpPr>
          <p:sp>
            <p:nvSpPr>
              <p:cNvPr id="129" name="Oval 128">
                <a:extLst>
                  <a:ext uri="{FF2B5EF4-FFF2-40B4-BE49-F238E27FC236}">
                    <a16:creationId xmlns:a16="http://schemas.microsoft.com/office/drawing/2014/main" id="{9ECE7C2C-0FBF-4734-A4FC-E21DE76F6FE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3771339-8248-48B5-B847-AAE2F014665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2D1AD7-8683-4DA9-98D8-6BF64F0C04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44593BB-EDD3-479B-A2AC-DF84B85D315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C2D73DF-D399-4FC8-B094-5BD78004F3E2}"/>
                </a:ext>
              </a:extLst>
            </p:cNvPr>
            <p:cNvGrpSpPr/>
            <p:nvPr/>
          </p:nvGrpSpPr>
          <p:grpSpPr>
            <a:xfrm>
              <a:off x="2624328" y="4617720"/>
              <a:ext cx="1225296" cy="441364"/>
              <a:chOff x="2624328" y="4617720"/>
              <a:chExt cx="1225296" cy="441364"/>
            </a:xfrm>
          </p:grpSpPr>
          <p:sp>
            <p:nvSpPr>
              <p:cNvPr id="125" name="Freeform: Shape 124">
                <a:extLst>
                  <a:ext uri="{FF2B5EF4-FFF2-40B4-BE49-F238E27FC236}">
                    <a16:creationId xmlns:a16="http://schemas.microsoft.com/office/drawing/2014/main" id="{DC0C97F4-198E-4953-9D5D-FD70561ABE1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855D719-FA9F-4514-B4AC-C9086944BB64}"/>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BB4453AE-3120-4D26-AE8E-F94C5A6A5145}"/>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D0EA6516-5FF9-4D63-842E-87FB1B412830}"/>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TextBox 138">
            <a:extLst>
              <a:ext uri="{FF2B5EF4-FFF2-40B4-BE49-F238E27FC236}">
                <a16:creationId xmlns:a16="http://schemas.microsoft.com/office/drawing/2014/main" id="{16B52031-E543-43CC-8DCE-DAEC71CFC097}"/>
              </a:ext>
            </a:extLst>
          </p:cNvPr>
          <p:cNvSpPr txBox="1"/>
          <p:nvPr/>
        </p:nvSpPr>
        <p:spPr>
          <a:xfrm>
            <a:off x="372273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02</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0" name="TextBox 139">
            <a:extLst>
              <a:ext uri="{FF2B5EF4-FFF2-40B4-BE49-F238E27FC236}">
                <a16:creationId xmlns:a16="http://schemas.microsoft.com/office/drawing/2014/main" id="{53B8A45E-8D4B-44CA-9FDA-46CC55782D45}"/>
              </a:ext>
            </a:extLst>
          </p:cNvPr>
          <p:cNvSpPr txBox="1"/>
          <p:nvPr/>
        </p:nvSpPr>
        <p:spPr>
          <a:xfrm>
            <a:off x="6054217"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03</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sp>
        <p:nvSpPr>
          <p:cNvPr id="141" name="TextBox 140">
            <a:extLst>
              <a:ext uri="{FF2B5EF4-FFF2-40B4-BE49-F238E27FC236}">
                <a16:creationId xmlns:a16="http://schemas.microsoft.com/office/drawing/2014/main" id="{36FA4429-C67E-4422-BC5B-03C40EA585FF}"/>
              </a:ext>
            </a:extLst>
          </p:cNvPr>
          <p:cNvSpPr txBox="1"/>
          <p:nvPr/>
        </p:nvSpPr>
        <p:spPr>
          <a:xfrm>
            <a:off x="8388258" y="3291839"/>
            <a:ext cx="2238148" cy="265176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04</a:t>
            </a:r>
          </a:p>
          <a:p>
            <a:pPr algn="ctr"/>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p:txBody>
      </p:sp>
      <p:grpSp>
        <p:nvGrpSpPr>
          <p:cNvPr id="5" name="Group 4">
            <a:extLst>
              <a:ext uri="{FF2B5EF4-FFF2-40B4-BE49-F238E27FC236}">
                <a16:creationId xmlns:a16="http://schemas.microsoft.com/office/drawing/2014/main" id="{E33758FA-AFC0-4362-9F7F-766025A1A9F6}"/>
              </a:ext>
            </a:extLst>
          </p:cNvPr>
          <p:cNvGrpSpPr/>
          <p:nvPr/>
        </p:nvGrpSpPr>
        <p:grpSpPr>
          <a:xfrm>
            <a:off x="1607907" y="1988787"/>
            <a:ext cx="593241" cy="593241"/>
            <a:chOff x="1344884" y="1772819"/>
            <a:chExt cx="640080" cy="640080"/>
          </a:xfrm>
        </p:grpSpPr>
        <p:sp>
          <p:nvSpPr>
            <p:cNvPr id="20" name="Oval 19"/>
            <p:cNvSpPr>
              <a:spLocks noChangeAspect="1"/>
            </p:cNvSpPr>
            <p:nvPr/>
          </p:nvSpPr>
          <p:spPr>
            <a:xfrm>
              <a:off x="1344884" y="1772819"/>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7743" y="1854349"/>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4" name="Group 3">
            <a:extLst>
              <a:ext uri="{FF2B5EF4-FFF2-40B4-BE49-F238E27FC236}">
                <a16:creationId xmlns:a16="http://schemas.microsoft.com/office/drawing/2014/main" id="{8E097C84-F240-44FA-8005-7D2FB68E2F74}"/>
              </a:ext>
            </a:extLst>
          </p:cNvPr>
          <p:cNvGrpSpPr/>
          <p:nvPr/>
        </p:nvGrpSpPr>
        <p:grpSpPr>
          <a:xfrm>
            <a:off x="3931779" y="2000464"/>
            <a:ext cx="593241" cy="593241"/>
            <a:chOff x="3852234" y="1785418"/>
            <a:chExt cx="640080" cy="640080"/>
          </a:xfrm>
        </p:grpSpPr>
        <p:sp>
          <p:nvSpPr>
            <p:cNvPr id="39" name="Oval 38"/>
            <p:cNvSpPr>
              <a:spLocks noChangeAspect="1"/>
            </p:cNvSpPr>
            <p:nvPr/>
          </p:nvSpPr>
          <p:spPr>
            <a:xfrm>
              <a:off x="3852234" y="1785418"/>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75093" y="1843800"/>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grpSp>
        <p:nvGrpSpPr>
          <p:cNvPr id="3" name="Group 2">
            <a:extLst>
              <a:ext uri="{FF2B5EF4-FFF2-40B4-BE49-F238E27FC236}">
                <a16:creationId xmlns:a16="http://schemas.microsoft.com/office/drawing/2014/main" id="{35359DEC-7651-4498-BAC3-C3EE61459B62}"/>
              </a:ext>
            </a:extLst>
          </p:cNvPr>
          <p:cNvGrpSpPr/>
          <p:nvPr/>
        </p:nvGrpSpPr>
        <p:grpSpPr>
          <a:xfrm>
            <a:off x="6255651" y="2004758"/>
            <a:ext cx="593241" cy="593241"/>
            <a:chOff x="6359584" y="1790051"/>
            <a:chExt cx="640080" cy="640080"/>
          </a:xfrm>
        </p:grpSpPr>
        <p:sp>
          <p:nvSpPr>
            <p:cNvPr id="46" name="Oval 45"/>
            <p:cNvSpPr>
              <a:spLocks noChangeAspect="1"/>
            </p:cNvSpPr>
            <p:nvPr/>
          </p:nvSpPr>
          <p:spPr>
            <a:xfrm>
              <a:off x="6359584" y="1790051"/>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397024" y="1873877"/>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grpSp>
        <p:nvGrpSpPr>
          <p:cNvPr id="2" name="Group 1">
            <a:extLst>
              <a:ext uri="{FF2B5EF4-FFF2-40B4-BE49-F238E27FC236}">
                <a16:creationId xmlns:a16="http://schemas.microsoft.com/office/drawing/2014/main" id="{0E137D05-5DF8-4609-AD23-3F27A714D530}"/>
              </a:ext>
            </a:extLst>
          </p:cNvPr>
          <p:cNvGrpSpPr/>
          <p:nvPr/>
        </p:nvGrpSpPr>
        <p:grpSpPr>
          <a:xfrm>
            <a:off x="8589691" y="2008749"/>
            <a:ext cx="593241" cy="593241"/>
            <a:chOff x="8877907" y="1794357"/>
            <a:chExt cx="640080" cy="640080"/>
          </a:xfrm>
        </p:grpSpPr>
        <p:sp>
          <p:nvSpPr>
            <p:cNvPr id="53" name="Oval 52"/>
            <p:cNvSpPr>
              <a:spLocks noChangeAspect="1"/>
            </p:cNvSpPr>
            <p:nvPr/>
          </p:nvSpPr>
          <p:spPr>
            <a:xfrm>
              <a:off x="8877907" y="1794357"/>
              <a:ext cx="640080" cy="640080"/>
            </a:xfrm>
            <a:prstGeom prst="ellipse">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908321" y="1866736"/>
              <a:ext cx="594360" cy="498115"/>
            </a:xfrm>
            <a:prstGeom prst="rect">
              <a:avLst/>
            </a:prstGeom>
            <a:noFill/>
          </p:spPr>
          <p:txBody>
            <a:bodyPr wrap="square" rtlCol="0">
              <a:spAutoFit/>
            </a:bodyPr>
            <a:lstStyle/>
            <a:p>
              <a:pPr algn="ctr"/>
              <a:r>
                <a:rPr lang="en-US" sz="24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pic>
        <p:nvPicPr>
          <p:cNvPr id="142" name="Graphic 141" descr="Beaker">
            <a:extLst>
              <a:ext uri="{FF2B5EF4-FFF2-40B4-BE49-F238E27FC236}">
                <a16:creationId xmlns:a16="http://schemas.microsoft.com/office/drawing/2014/main" id="{D76180FF-63B2-48B4-A6EC-42EB54D8B4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216" y="2065192"/>
            <a:ext cx="457200" cy="457200"/>
          </a:xfrm>
          <a:prstGeom prst="rect">
            <a:avLst/>
          </a:prstGeom>
        </p:spPr>
      </p:pic>
      <p:grpSp>
        <p:nvGrpSpPr>
          <p:cNvPr id="143" name="Group 142">
            <a:extLst>
              <a:ext uri="{FF2B5EF4-FFF2-40B4-BE49-F238E27FC236}">
                <a16:creationId xmlns:a16="http://schemas.microsoft.com/office/drawing/2014/main" id="{67745819-629D-44FA-B280-99A69DBFC153}"/>
              </a:ext>
            </a:extLst>
          </p:cNvPr>
          <p:cNvGrpSpPr>
            <a:grpSpLocks noChangeAspect="1"/>
          </p:cNvGrpSpPr>
          <p:nvPr/>
        </p:nvGrpSpPr>
        <p:grpSpPr>
          <a:xfrm>
            <a:off x="7371388" y="2106829"/>
            <a:ext cx="411480" cy="397870"/>
            <a:chOff x="5659438" y="2249488"/>
            <a:chExt cx="623887" cy="603250"/>
          </a:xfrm>
          <a:solidFill>
            <a:schemeClr val="bg1"/>
          </a:solidFill>
        </p:grpSpPr>
        <p:sp>
          <p:nvSpPr>
            <p:cNvPr id="144" name="Freeform 67">
              <a:extLst>
                <a:ext uri="{FF2B5EF4-FFF2-40B4-BE49-F238E27FC236}">
                  <a16:creationId xmlns:a16="http://schemas.microsoft.com/office/drawing/2014/main" id="{0AC04729-3AF6-4F48-A963-001CCC96DDF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68">
              <a:extLst>
                <a:ext uri="{FF2B5EF4-FFF2-40B4-BE49-F238E27FC236}">
                  <a16:creationId xmlns:a16="http://schemas.microsoft.com/office/drawing/2014/main" id="{C5DC9BE0-EDF6-4A40-8143-152D73E20F5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69">
              <a:extLst>
                <a:ext uri="{FF2B5EF4-FFF2-40B4-BE49-F238E27FC236}">
                  <a16:creationId xmlns:a16="http://schemas.microsoft.com/office/drawing/2014/main" id="{B649FF08-0EEE-4138-A9AF-BDEB022164D5}"/>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0">
              <a:extLst>
                <a:ext uri="{FF2B5EF4-FFF2-40B4-BE49-F238E27FC236}">
                  <a16:creationId xmlns:a16="http://schemas.microsoft.com/office/drawing/2014/main" id="{DC60A542-70A6-443F-94FB-93005D4FFE14}"/>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48" name="Graphic 147" descr="Microscope">
            <a:extLst>
              <a:ext uri="{FF2B5EF4-FFF2-40B4-BE49-F238E27FC236}">
                <a16:creationId xmlns:a16="http://schemas.microsoft.com/office/drawing/2014/main" id="{B8123B7E-4AF7-4F68-BDD2-C42B186FA1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241" y="2067299"/>
            <a:ext cx="457200" cy="457200"/>
          </a:xfrm>
          <a:prstGeom prst="rect">
            <a:avLst/>
          </a:prstGeom>
        </p:spPr>
      </p:pic>
      <p:pic>
        <p:nvPicPr>
          <p:cNvPr id="149" name="Graphic 148" descr="Medicine">
            <a:extLst>
              <a:ext uri="{FF2B5EF4-FFF2-40B4-BE49-F238E27FC236}">
                <a16:creationId xmlns:a16="http://schemas.microsoft.com/office/drawing/2014/main" id="{9D14808E-3FB5-4B14-8BB5-D0DE911BFE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61" y="2086033"/>
            <a:ext cx="457200" cy="457200"/>
          </a:xfrm>
          <a:prstGeom prst="rect">
            <a:avLst/>
          </a:prstGeom>
        </p:spPr>
      </p:pic>
    </p:spTree>
    <p:extLst>
      <p:ext uri="{BB962C8B-B14F-4D97-AF65-F5344CB8AC3E}">
        <p14:creationId xmlns:p14="http://schemas.microsoft.com/office/powerpoint/2010/main" val="39637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fade">
                                      <p:cBhvr>
                                        <p:cTn id="60" dur="1000"/>
                                        <p:tgtEl>
                                          <p:spTgt spid="142"/>
                                        </p:tgtEl>
                                      </p:cBhvr>
                                    </p:animEffect>
                                    <p:anim calcmode="lin" valueType="num">
                                      <p:cBhvr>
                                        <p:cTn id="61" dur="1000" fill="hold"/>
                                        <p:tgtEl>
                                          <p:spTgt spid="142"/>
                                        </p:tgtEl>
                                        <p:attrNameLst>
                                          <p:attrName>ppt_x</p:attrName>
                                        </p:attrNameLst>
                                      </p:cBhvr>
                                      <p:tavLst>
                                        <p:tav tm="0">
                                          <p:val>
                                            <p:strVal val="#ppt_x"/>
                                          </p:val>
                                        </p:tav>
                                        <p:tav tm="100000">
                                          <p:val>
                                            <p:strVal val="#ppt_x"/>
                                          </p:val>
                                        </p:tav>
                                      </p:tavLst>
                                    </p:anim>
                                    <p:anim calcmode="lin" valueType="num">
                                      <p:cBhvr>
                                        <p:cTn id="62" dur="1000" fill="hold"/>
                                        <p:tgtEl>
                                          <p:spTgt spid="142"/>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up)">
                                      <p:cBhvr>
                                        <p:cTn id="66" dur="1000"/>
                                        <p:tgtEl>
                                          <p:spTgt spid="7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Effect transition="in" filter="wipe(up)">
                                      <p:cBhvr>
                                        <p:cTn id="85" dur="1000"/>
                                        <p:tgtEl>
                                          <p:spTgt spid="139"/>
                                        </p:tgtEl>
                                      </p:cBhvr>
                                    </p:animEffect>
                                  </p:childTnLst>
                                </p:cTn>
                              </p:par>
                            </p:childTnLst>
                          </p:cTn>
                        </p:par>
                        <p:par>
                          <p:cTn id="86" fill="hold">
                            <p:stCondLst>
                              <p:cond delay="7000"/>
                            </p:stCondLst>
                            <p:childTnLst>
                              <p:par>
                                <p:cTn id="87" presetID="47"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anim calcmode="lin" valueType="num">
                                      <p:cBhvr>
                                        <p:cTn id="95" dur="1000" fill="hold"/>
                                        <p:tgtEl>
                                          <p:spTgt spid="3"/>
                                        </p:tgtEl>
                                        <p:attrNameLst>
                                          <p:attrName>ppt_x</p:attrName>
                                        </p:attrNameLst>
                                      </p:cBhvr>
                                      <p:tavLst>
                                        <p:tav tm="0">
                                          <p:val>
                                            <p:strVal val="#ppt_x"/>
                                          </p:val>
                                        </p:tav>
                                        <p:tav tm="100000">
                                          <p:val>
                                            <p:strVal val="#ppt_x"/>
                                          </p:val>
                                        </p:tav>
                                      </p:tavLst>
                                    </p:anim>
                                    <p:anim calcmode="lin" valueType="num">
                                      <p:cBhvr>
                                        <p:cTn id="96" dur="1000" fill="hold"/>
                                        <p:tgtEl>
                                          <p:spTgt spid="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animEffect transition="in" filter="fade">
                                      <p:cBhvr>
                                        <p:cTn id="99" dur="1000"/>
                                        <p:tgtEl>
                                          <p:spTgt spid="143"/>
                                        </p:tgtEl>
                                      </p:cBhvr>
                                    </p:animEffect>
                                    <p:anim calcmode="lin" valueType="num">
                                      <p:cBhvr>
                                        <p:cTn id="100" dur="1000" fill="hold"/>
                                        <p:tgtEl>
                                          <p:spTgt spid="143"/>
                                        </p:tgtEl>
                                        <p:attrNameLst>
                                          <p:attrName>ppt_x</p:attrName>
                                        </p:attrNameLst>
                                      </p:cBhvr>
                                      <p:tavLst>
                                        <p:tav tm="0">
                                          <p:val>
                                            <p:strVal val="#ppt_x"/>
                                          </p:val>
                                        </p:tav>
                                        <p:tav tm="100000">
                                          <p:val>
                                            <p:strVal val="#ppt_x"/>
                                          </p:val>
                                        </p:tav>
                                      </p:tavLst>
                                    </p:anim>
                                    <p:anim calcmode="lin" valueType="num">
                                      <p:cBhvr>
                                        <p:cTn id="101" dur="1000" fill="hold"/>
                                        <p:tgtEl>
                                          <p:spTgt spid="1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22" presetClass="entr" presetSubtype="1"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wipe(up)">
                                      <p:cBhvr>
                                        <p:cTn id="105" dur="10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22" presetClass="entr" presetSubtype="1" fill="hold" grpId="0" nodeType="after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wipe(up)">
                                      <p:cBhvr>
                                        <p:cTn id="124" dur="1000"/>
                                        <p:tgtEl>
                                          <p:spTgt spid="140"/>
                                        </p:tgtEl>
                                      </p:cBhvr>
                                    </p:animEffect>
                                  </p:childTnLst>
                                </p:cTn>
                              </p:par>
                            </p:childTnLst>
                          </p:cTn>
                        </p:par>
                        <p:par>
                          <p:cTn id="125" fill="hold">
                            <p:stCondLst>
                              <p:cond delay="10000"/>
                            </p:stCondLst>
                            <p:childTnLst>
                              <p:par>
                                <p:cTn id="126" presetID="47"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1000"/>
                                        <p:tgtEl>
                                          <p:spTgt spid="2"/>
                                        </p:tgtEl>
                                      </p:cBhvr>
                                    </p:animEffect>
                                    <p:anim calcmode="lin" valueType="num">
                                      <p:cBhvr>
                                        <p:cTn id="134" dur="1000" fill="hold"/>
                                        <p:tgtEl>
                                          <p:spTgt spid="2"/>
                                        </p:tgtEl>
                                        <p:attrNameLst>
                                          <p:attrName>ppt_x</p:attrName>
                                        </p:attrNameLst>
                                      </p:cBhvr>
                                      <p:tavLst>
                                        <p:tav tm="0">
                                          <p:val>
                                            <p:strVal val="#ppt_x"/>
                                          </p:val>
                                        </p:tav>
                                        <p:tav tm="100000">
                                          <p:val>
                                            <p:strVal val="#ppt_x"/>
                                          </p:val>
                                        </p:tav>
                                      </p:tavLst>
                                    </p:anim>
                                    <p:anim calcmode="lin" valueType="num">
                                      <p:cBhvr>
                                        <p:cTn id="135" dur="1000" fill="hold"/>
                                        <p:tgtEl>
                                          <p:spTgt spid="2"/>
                                        </p:tgtEl>
                                        <p:attrNameLst>
                                          <p:attrName>ppt_y</p:attrName>
                                        </p:attrNameLst>
                                      </p:cBhvr>
                                      <p:tavLst>
                                        <p:tav tm="0">
                                          <p:val>
                                            <p:strVal val="#ppt_y-.1"/>
                                          </p:val>
                                        </p:tav>
                                        <p:tav tm="100000">
                                          <p:val>
                                            <p:strVal val="#ppt_y"/>
                                          </p:val>
                                        </p:tav>
                                      </p:tavLst>
                                    </p:anim>
                                  </p:childTnLst>
                                </p:cTn>
                              </p:par>
                              <p:par>
                                <p:cTn id="136" presetID="47" presetClass="entr" presetSubtype="0" fill="hold" nodeType="withEffect">
                                  <p:stCondLst>
                                    <p:cond delay="0"/>
                                  </p:stCondLst>
                                  <p:childTnLst>
                                    <p:set>
                                      <p:cBhvr>
                                        <p:cTn id="137" dur="1" fill="hold">
                                          <p:stCondLst>
                                            <p:cond delay="0"/>
                                          </p:stCondLst>
                                        </p:cTn>
                                        <p:tgtEl>
                                          <p:spTgt spid="149"/>
                                        </p:tgtEl>
                                        <p:attrNameLst>
                                          <p:attrName>style.visibility</p:attrName>
                                        </p:attrNameLst>
                                      </p:cBhvr>
                                      <p:to>
                                        <p:strVal val="visible"/>
                                      </p:to>
                                    </p:set>
                                    <p:animEffect transition="in" filter="fade">
                                      <p:cBhvr>
                                        <p:cTn id="138" dur="1000"/>
                                        <p:tgtEl>
                                          <p:spTgt spid="149"/>
                                        </p:tgtEl>
                                      </p:cBhvr>
                                    </p:animEffect>
                                    <p:anim calcmode="lin" valueType="num">
                                      <p:cBhvr>
                                        <p:cTn id="139" dur="1000" fill="hold"/>
                                        <p:tgtEl>
                                          <p:spTgt spid="149"/>
                                        </p:tgtEl>
                                        <p:attrNameLst>
                                          <p:attrName>ppt_x</p:attrName>
                                        </p:attrNameLst>
                                      </p:cBhvr>
                                      <p:tavLst>
                                        <p:tav tm="0">
                                          <p:val>
                                            <p:strVal val="#ppt_x"/>
                                          </p:val>
                                        </p:tav>
                                        <p:tav tm="100000">
                                          <p:val>
                                            <p:strVal val="#ppt_x"/>
                                          </p:val>
                                        </p:tav>
                                      </p:tavLst>
                                    </p:anim>
                                    <p:anim calcmode="lin" valueType="num">
                                      <p:cBhvr>
                                        <p:cTn id="140" dur="1000" fill="hold"/>
                                        <p:tgtEl>
                                          <p:spTgt spid="149"/>
                                        </p:tgtEl>
                                        <p:attrNameLst>
                                          <p:attrName>ppt_y</p:attrName>
                                        </p:attrNameLst>
                                      </p:cBhvr>
                                      <p:tavLst>
                                        <p:tav tm="0">
                                          <p:val>
                                            <p:strVal val="#ppt_y-.1"/>
                                          </p:val>
                                        </p:tav>
                                        <p:tav tm="100000">
                                          <p:val>
                                            <p:strVal val="#ppt_y"/>
                                          </p:val>
                                        </p:tav>
                                      </p:tavLst>
                                    </p:anim>
                                  </p:childTnLst>
                                </p:cTn>
                              </p:par>
                            </p:childTnLst>
                          </p:cTn>
                        </p:par>
                        <p:par>
                          <p:cTn id="141" fill="hold">
                            <p:stCondLst>
                              <p:cond delay="11000"/>
                            </p:stCondLst>
                            <p:childTnLst>
                              <p:par>
                                <p:cTn id="142" presetID="22" presetClass="entr" presetSubtype="1" fill="hold" nodeType="afterEffect">
                                  <p:stCondLst>
                                    <p:cond delay="0"/>
                                  </p:stCondLst>
                                  <p:childTnLst>
                                    <p:set>
                                      <p:cBhvr>
                                        <p:cTn id="143" dur="1" fill="hold">
                                          <p:stCondLst>
                                            <p:cond delay="0"/>
                                          </p:stCondLst>
                                        </p:cTn>
                                        <p:tgtEl>
                                          <p:spTgt spid="121"/>
                                        </p:tgtEl>
                                        <p:attrNameLst>
                                          <p:attrName>style.visibility</p:attrName>
                                        </p:attrNameLst>
                                      </p:cBhvr>
                                      <p:to>
                                        <p:strVal val="visible"/>
                                      </p:to>
                                    </p:set>
                                    <p:animEffect transition="in" filter="wipe(up)">
                                      <p:cBhvr>
                                        <p:cTn id="144" dur="1000"/>
                                        <p:tgtEl>
                                          <p:spTgt spid="121"/>
                                        </p:tgtEl>
                                      </p:cBhvr>
                                    </p:animEffect>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1000"/>
                                        <p:tgtEl>
                                          <p:spTgt spid="51"/>
                                        </p:tgtEl>
                                      </p:cBhvr>
                                    </p:animEffect>
                                    <p:anim calcmode="lin" valueType="num">
                                      <p:cBhvr>
                                        <p:cTn id="153" dur="1000" fill="hold"/>
                                        <p:tgtEl>
                                          <p:spTgt spid="51"/>
                                        </p:tgtEl>
                                        <p:attrNameLst>
                                          <p:attrName>ppt_x</p:attrName>
                                        </p:attrNameLst>
                                      </p:cBhvr>
                                      <p:tavLst>
                                        <p:tav tm="0">
                                          <p:val>
                                            <p:strVal val="#ppt_x"/>
                                          </p:val>
                                        </p:tav>
                                        <p:tav tm="100000">
                                          <p:val>
                                            <p:strVal val="#ppt_x"/>
                                          </p:val>
                                        </p:tav>
                                      </p:tavLst>
                                    </p:anim>
                                    <p:anim calcmode="lin" valueType="num">
                                      <p:cBhvr>
                                        <p:cTn id="154" dur="1000" fill="hold"/>
                                        <p:tgtEl>
                                          <p:spTgt spid="5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1000"/>
                                        <p:tgtEl>
                                          <p:spTgt spid="55"/>
                                        </p:tgtEl>
                                      </p:cBhvr>
                                    </p:animEffect>
                                    <p:anim calcmode="lin" valueType="num">
                                      <p:cBhvr>
                                        <p:cTn id="158" dur="1000" fill="hold"/>
                                        <p:tgtEl>
                                          <p:spTgt spid="55"/>
                                        </p:tgtEl>
                                        <p:attrNameLst>
                                          <p:attrName>ppt_x</p:attrName>
                                        </p:attrNameLst>
                                      </p:cBhvr>
                                      <p:tavLst>
                                        <p:tav tm="0">
                                          <p:val>
                                            <p:strVal val="#ppt_x"/>
                                          </p:val>
                                        </p:tav>
                                        <p:tav tm="100000">
                                          <p:val>
                                            <p:strVal val="#ppt_x"/>
                                          </p:val>
                                        </p:tav>
                                      </p:tavLst>
                                    </p:anim>
                                    <p:anim calcmode="lin" valueType="num">
                                      <p:cBhvr>
                                        <p:cTn id="159" dur="1000" fill="hold"/>
                                        <p:tgtEl>
                                          <p:spTgt spid="55"/>
                                        </p:tgtEl>
                                        <p:attrNameLst>
                                          <p:attrName>ppt_y</p:attrName>
                                        </p:attrNameLst>
                                      </p:cBhvr>
                                      <p:tavLst>
                                        <p:tav tm="0">
                                          <p:val>
                                            <p:strVal val="#ppt_y+.1"/>
                                          </p:val>
                                        </p:tav>
                                        <p:tav tm="100000">
                                          <p:val>
                                            <p:strVal val="#ppt_y"/>
                                          </p:val>
                                        </p:tav>
                                      </p:tavLst>
                                    </p:anim>
                                  </p:childTnLst>
                                </p:cTn>
                              </p:par>
                            </p:childTnLst>
                          </p:cTn>
                        </p:par>
                        <p:par>
                          <p:cTn id="160" fill="hold">
                            <p:stCondLst>
                              <p:cond delay="12000"/>
                            </p:stCondLst>
                            <p:childTnLst>
                              <p:par>
                                <p:cTn id="161" presetID="22" presetClass="entr" presetSubtype="1" fill="hold" grpId="0" nodeType="afterEffect">
                                  <p:stCondLst>
                                    <p:cond delay="0"/>
                                  </p:stCondLst>
                                  <p:childTnLst>
                                    <p:set>
                                      <p:cBhvr>
                                        <p:cTn id="162" dur="1" fill="hold">
                                          <p:stCondLst>
                                            <p:cond delay="0"/>
                                          </p:stCondLst>
                                        </p:cTn>
                                        <p:tgtEl>
                                          <p:spTgt spid="141"/>
                                        </p:tgtEl>
                                        <p:attrNameLst>
                                          <p:attrName>style.visibility</p:attrName>
                                        </p:attrNameLst>
                                      </p:cBhvr>
                                      <p:to>
                                        <p:strVal val="visible"/>
                                      </p:to>
                                    </p:set>
                                    <p:animEffect transition="in" filter="wipe(up)">
                                      <p:cBhvr>
                                        <p:cTn id="163"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5" grpId="0" animBg="1"/>
      <p:bldP spid="17" grpId="0" animBg="1"/>
      <p:bldP spid="18" grpId="0" animBg="1"/>
      <p:bldP spid="33" grpId="0"/>
      <p:bldP spid="34" grpId="0"/>
      <p:bldP spid="35" grpId="0" animBg="1"/>
      <p:bldP spid="36" grpId="0" animBg="1"/>
      <p:bldP spid="37" grpId="0" animBg="1"/>
      <p:bldP spid="41" grpId="0"/>
      <p:bldP spid="42" grpId="0" animBg="1"/>
      <p:bldP spid="43" grpId="0" animBg="1"/>
      <p:bldP spid="44" grpId="0" animBg="1"/>
      <p:bldP spid="48" grpId="0"/>
      <p:bldP spid="49" grpId="0" animBg="1"/>
      <p:bldP spid="50" grpId="0" animBg="1"/>
      <p:bldP spid="51" grpId="0" animBg="1"/>
      <p:bldP spid="55" grpId="0"/>
      <p:bldP spid="139" grpId="0"/>
      <p:bldP spid="140" grpId="0"/>
      <p:bldP spid="1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0DA0CC-2205-4751-8747-5A26DA4997D2}"/>
              </a:ext>
            </a:extLst>
          </p:cNvPr>
          <p:cNvSpPr/>
          <p:nvPr/>
        </p:nvSpPr>
        <p:spPr>
          <a:xfrm>
            <a:off x="1964669" y="1917556"/>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7361CCB-8230-4164-92F4-DC2218669D82}"/>
              </a:ext>
            </a:extLst>
          </p:cNvPr>
          <p:cNvGrpSpPr/>
          <p:nvPr/>
        </p:nvGrpSpPr>
        <p:grpSpPr>
          <a:xfrm>
            <a:off x="1925081" y="1828800"/>
            <a:ext cx="4256934" cy="996176"/>
            <a:chOff x="1925081" y="1828800"/>
            <a:chExt cx="4256934" cy="996176"/>
          </a:xfrm>
        </p:grpSpPr>
        <p:sp>
          <p:nvSpPr>
            <p:cNvPr id="5" name="Rectangle 4">
              <a:extLst>
                <a:ext uri="{FF2B5EF4-FFF2-40B4-BE49-F238E27FC236}">
                  <a16:creationId xmlns:a16="http://schemas.microsoft.com/office/drawing/2014/main" id="{CE6088BC-C074-48F0-9F74-BA0A90964E2E}"/>
                </a:ext>
              </a:extLst>
            </p:cNvPr>
            <p:cNvSpPr/>
            <p:nvPr/>
          </p:nvSpPr>
          <p:spPr>
            <a:xfrm>
              <a:off x="1925081" y="1828800"/>
              <a:ext cx="4256934" cy="99617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0F69EB7-3BE1-4FD7-8951-9C3813C9954D}"/>
                </a:ext>
              </a:extLst>
            </p:cNvPr>
            <p:cNvSpPr txBox="1"/>
            <p:nvPr/>
          </p:nvSpPr>
          <p:spPr>
            <a:xfrm>
              <a:off x="2138158" y="2003695"/>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01</a:t>
              </a:r>
            </a:p>
          </p:txBody>
        </p:sp>
      </p:grpSp>
      <p:grpSp>
        <p:nvGrpSpPr>
          <p:cNvPr id="9" name="Group 8">
            <a:extLst>
              <a:ext uri="{FF2B5EF4-FFF2-40B4-BE49-F238E27FC236}">
                <a16:creationId xmlns:a16="http://schemas.microsoft.com/office/drawing/2014/main" id="{1BDD8BB5-1C80-45FD-8835-7C9945AC0964}"/>
              </a:ext>
            </a:extLst>
          </p:cNvPr>
          <p:cNvGrpSpPr/>
          <p:nvPr/>
        </p:nvGrpSpPr>
        <p:grpSpPr>
          <a:xfrm>
            <a:off x="1925081" y="4212683"/>
            <a:ext cx="4256934" cy="996176"/>
            <a:chOff x="1925081" y="4212683"/>
            <a:chExt cx="4256934" cy="996176"/>
          </a:xfrm>
        </p:grpSpPr>
        <p:sp>
          <p:nvSpPr>
            <p:cNvPr id="32" name="Rectangle 31">
              <a:extLst>
                <a:ext uri="{FF2B5EF4-FFF2-40B4-BE49-F238E27FC236}">
                  <a16:creationId xmlns:a16="http://schemas.microsoft.com/office/drawing/2014/main" id="{CA8B70E5-E1C6-4202-B155-B385A5A4E3CB}"/>
                </a:ext>
              </a:extLst>
            </p:cNvPr>
            <p:cNvSpPr/>
            <p:nvPr/>
          </p:nvSpPr>
          <p:spPr>
            <a:xfrm>
              <a:off x="1925081" y="4212683"/>
              <a:ext cx="4256934" cy="99617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0AEE466-6AB9-4F9C-9190-CA9C114E9917}"/>
                </a:ext>
              </a:extLst>
            </p:cNvPr>
            <p:cNvSpPr txBox="1"/>
            <p:nvPr/>
          </p:nvSpPr>
          <p:spPr>
            <a:xfrm>
              <a:off x="2138158" y="4387604"/>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03</a:t>
              </a:r>
            </a:p>
          </p:txBody>
        </p:sp>
      </p:grpSp>
      <p:sp>
        <p:nvSpPr>
          <p:cNvPr id="42" name="Rectangle 41">
            <a:extLst>
              <a:ext uri="{FF2B5EF4-FFF2-40B4-BE49-F238E27FC236}">
                <a16:creationId xmlns:a16="http://schemas.microsoft.com/office/drawing/2014/main" id="{354CEB18-FE91-411D-88E9-D98ABB4FA35A}"/>
              </a:ext>
            </a:extLst>
          </p:cNvPr>
          <p:cNvSpPr/>
          <p:nvPr/>
        </p:nvSpPr>
        <p:spPr>
          <a:xfrm>
            <a:off x="9436392" y="1897770"/>
            <a:ext cx="970537" cy="43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3DCFC06-BF13-4545-8EBB-A45296A89E43}"/>
              </a:ext>
            </a:extLst>
          </p:cNvPr>
          <p:cNvGrpSpPr/>
          <p:nvPr/>
        </p:nvGrpSpPr>
        <p:grpSpPr>
          <a:xfrm>
            <a:off x="6182015" y="5404624"/>
            <a:ext cx="4256934" cy="996123"/>
            <a:chOff x="6182015" y="5404624"/>
            <a:chExt cx="4256934" cy="996123"/>
          </a:xfrm>
        </p:grpSpPr>
        <p:sp>
          <p:nvSpPr>
            <p:cNvPr id="52" name="Rectangle 51">
              <a:extLst>
                <a:ext uri="{FF2B5EF4-FFF2-40B4-BE49-F238E27FC236}">
                  <a16:creationId xmlns:a16="http://schemas.microsoft.com/office/drawing/2014/main" id="{B310F6B3-3BD9-45C5-A248-F5E8CB6AE132}"/>
                </a:ext>
              </a:extLst>
            </p:cNvPr>
            <p:cNvSpPr/>
            <p:nvPr/>
          </p:nvSpPr>
          <p:spPr>
            <a:xfrm>
              <a:off x="6182015" y="5404624"/>
              <a:ext cx="4256934" cy="99612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8B49A93-BA96-44BC-A2F1-0A21B1A46ACA}"/>
                </a:ext>
              </a:extLst>
            </p:cNvPr>
            <p:cNvSpPr txBox="1"/>
            <p:nvPr/>
          </p:nvSpPr>
          <p:spPr>
            <a:xfrm>
              <a:off x="9587251" y="5579519"/>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04</a:t>
              </a:r>
            </a:p>
          </p:txBody>
        </p:sp>
      </p:grpSp>
      <p:grpSp>
        <p:nvGrpSpPr>
          <p:cNvPr id="14" name="Group 13">
            <a:extLst>
              <a:ext uri="{FF2B5EF4-FFF2-40B4-BE49-F238E27FC236}">
                <a16:creationId xmlns:a16="http://schemas.microsoft.com/office/drawing/2014/main" id="{5F7C7365-6D01-434A-88FD-DB507245D384}"/>
              </a:ext>
            </a:extLst>
          </p:cNvPr>
          <p:cNvGrpSpPr/>
          <p:nvPr/>
        </p:nvGrpSpPr>
        <p:grpSpPr>
          <a:xfrm>
            <a:off x="6182015" y="3020741"/>
            <a:ext cx="4256934" cy="996123"/>
            <a:chOff x="6182015" y="3020741"/>
            <a:chExt cx="4256934" cy="996123"/>
          </a:xfrm>
        </p:grpSpPr>
        <p:sp>
          <p:nvSpPr>
            <p:cNvPr id="30" name="Rectangle 29">
              <a:extLst>
                <a:ext uri="{FF2B5EF4-FFF2-40B4-BE49-F238E27FC236}">
                  <a16:creationId xmlns:a16="http://schemas.microsoft.com/office/drawing/2014/main" id="{081E35D6-686F-4DE4-8C65-CB4858148689}"/>
                </a:ext>
              </a:extLst>
            </p:cNvPr>
            <p:cNvSpPr/>
            <p:nvPr/>
          </p:nvSpPr>
          <p:spPr>
            <a:xfrm>
              <a:off x="6182015" y="3020741"/>
              <a:ext cx="4256934" cy="99612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912258A-0B71-43F9-81FD-9EBFDB84C95E}"/>
                </a:ext>
              </a:extLst>
            </p:cNvPr>
            <p:cNvSpPr txBox="1"/>
            <p:nvPr/>
          </p:nvSpPr>
          <p:spPr>
            <a:xfrm>
              <a:off x="9587251" y="3195650"/>
              <a:ext cx="640080" cy="646331"/>
            </a:xfrm>
            <a:prstGeom prst="rect">
              <a:avLst/>
            </a:prstGeom>
            <a:noFill/>
          </p:spPr>
          <p:txBody>
            <a:bodyPr wrap="square" rtlCol="0">
              <a:spAutoFit/>
            </a:bodyPr>
            <a:lstStyle/>
            <a:p>
              <a:r>
                <a:rPr lang="en-US" sz="3600" dirty="0">
                  <a:solidFill>
                    <a:schemeClr val="bg1">
                      <a:lumMod val="95000"/>
                    </a:schemeClr>
                  </a:solidFill>
                  <a:latin typeface="Bernard MT Condensed" panose="02050806060905020404" pitchFamily="18" charset="0"/>
                  <a:ea typeface="Arimo" panose="020B0604020202020204" pitchFamily="34" charset="0"/>
                  <a:cs typeface="Arimo" panose="020B0604020202020204" pitchFamily="34" charset="0"/>
                </a:rPr>
                <a:t>02</a:t>
              </a:r>
            </a:p>
          </p:txBody>
        </p:sp>
      </p:grpSp>
      <p:sp>
        <p:nvSpPr>
          <p:cNvPr id="17" name="Freeform: Shape 16">
            <a:extLst>
              <a:ext uri="{FF2B5EF4-FFF2-40B4-BE49-F238E27FC236}">
                <a16:creationId xmlns:a16="http://schemas.microsoft.com/office/drawing/2014/main" id="{469B776C-F3E0-4C5D-8979-454555B5555B}"/>
              </a:ext>
            </a:extLst>
          </p:cNvPr>
          <p:cNvSpPr/>
          <p:nvPr/>
        </p:nvSpPr>
        <p:spPr>
          <a:xfrm>
            <a:off x="1926090" y="1828800"/>
            <a:ext cx="1064217" cy="4563433"/>
          </a:xfrm>
          <a:custGeom>
            <a:avLst/>
            <a:gdLst>
              <a:gd name="connsiteX0" fmla="*/ 571491 w 1142982"/>
              <a:gd name="connsiteY0" fmla="*/ 2683792 h 4901184"/>
              <a:gd name="connsiteX1" fmla="*/ 160011 w 1142982"/>
              <a:gd name="connsiteY1" fmla="*/ 3095272 h 4901184"/>
              <a:gd name="connsiteX2" fmla="*/ 571491 w 1142982"/>
              <a:gd name="connsiteY2" fmla="*/ 3506752 h 4901184"/>
              <a:gd name="connsiteX3" fmla="*/ 982971 w 1142982"/>
              <a:gd name="connsiteY3" fmla="*/ 3095272 h 4901184"/>
              <a:gd name="connsiteX4" fmla="*/ 571491 w 1142982"/>
              <a:gd name="connsiteY4" fmla="*/ 2683792 h 4901184"/>
              <a:gd name="connsiteX5" fmla="*/ 571491 w 1142982"/>
              <a:gd name="connsiteY5" fmla="*/ 123444 h 4901184"/>
              <a:gd name="connsiteX6" fmla="*/ 160011 w 1142982"/>
              <a:gd name="connsiteY6" fmla="*/ 534924 h 4901184"/>
              <a:gd name="connsiteX7" fmla="*/ 571491 w 1142982"/>
              <a:gd name="connsiteY7" fmla="*/ 946404 h 4901184"/>
              <a:gd name="connsiteX8" fmla="*/ 982971 w 1142982"/>
              <a:gd name="connsiteY8" fmla="*/ 534924 h 4901184"/>
              <a:gd name="connsiteX9" fmla="*/ 571491 w 1142982"/>
              <a:gd name="connsiteY9" fmla="*/ 12344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2683792"/>
                </a:moveTo>
                <a:cubicBezTo>
                  <a:pt x="344237" y="2683792"/>
                  <a:pt x="160011" y="2868018"/>
                  <a:pt x="160011" y="3095272"/>
                </a:cubicBezTo>
                <a:cubicBezTo>
                  <a:pt x="160011" y="3322526"/>
                  <a:pt x="344237" y="3506752"/>
                  <a:pt x="571491" y="3506752"/>
                </a:cubicBezTo>
                <a:cubicBezTo>
                  <a:pt x="798745" y="3506752"/>
                  <a:pt x="982971" y="3322526"/>
                  <a:pt x="982971" y="3095272"/>
                </a:cubicBezTo>
                <a:cubicBezTo>
                  <a:pt x="982971" y="2868018"/>
                  <a:pt x="798745" y="2683792"/>
                  <a:pt x="571491" y="2683792"/>
                </a:cubicBezTo>
                <a:close/>
                <a:moveTo>
                  <a:pt x="571491" y="123444"/>
                </a:moveTo>
                <a:cubicBezTo>
                  <a:pt x="344237" y="123444"/>
                  <a:pt x="160011" y="307670"/>
                  <a:pt x="160011" y="534924"/>
                </a:cubicBezTo>
                <a:cubicBezTo>
                  <a:pt x="160011" y="762178"/>
                  <a:pt x="344237" y="946404"/>
                  <a:pt x="571491" y="946404"/>
                </a:cubicBezTo>
                <a:cubicBezTo>
                  <a:pt x="798745" y="946404"/>
                  <a:pt x="982971" y="762178"/>
                  <a:pt x="982971" y="534924"/>
                </a:cubicBezTo>
                <a:cubicBezTo>
                  <a:pt x="982971" y="307670"/>
                  <a:pt x="798745" y="123444"/>
                  <a:pt x="571491" y="123444"/>
                </a:cubicBezTo>
                <a:close/>
                <a:moveTo>
                  <a:pt x="0" y="0"/>
                </a:moveTo>
                <a:lnTo>
                  <a:pt x="1142982" y="0"/>
                </a:lnTo>
                <a:lnTo>
                  <a:pt x="1142982" y="4901184"/>
                </a:lnTo>
                <a:lnTo>
                  <a:pt x="0" y="4901184"/>
                </a:lnTo>
                <a:close/>
              </a:path>
            </a:pathLst>
          </a:custGeom>
          <a:solidFill>
            <a:schemeClr val="bg1"/>
          </a:solidFill>
          <a:ln>
            <a:noFill/>
          </a:ln>
          <a:effectLst>
            <a:outerShdw blurRad="508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466746" y="4146464"/>
            <a:ext cx="0" cy="1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EF9EE64-BF89-489E-A5C2-F2D76F6AEB6E}"/>
              </a:ext>
            </a:extLst>
          </p:cNvPr>
          <p:cNvGrpSpPr/>
          <p:nvPr/>
        </p:nvGrpSpPr>
        <p:grpSpPr>
          <a:xfrm>
            <a:off x="1925080" y="3020741"/>
            <a:ext cx="7425715" cy="1018240"/>
            <a:chOff x="1925080" y="3020741"/>
            <a:chExt cx="7425715" cy="1018240"/>
          </a:xfrm>
        </p:grpSpPr>
        <p:sp>
          <p:nvSpPr>
            <p:cNvPr id="29" name="Rectangle 28">
              <a:extLst>
                <a:ext uri="{FF2B5EF4-FFF2-40B4-BE49-F238E27FC236}">
                  <a16:creationId xmlns:a16="http://schemas.microsoft.com/office/drawing/2014/main" id="{2B16D84B-967A-4D96-A838-F06A26B0B21C}"/>
                </a:ext>
              </a:extLst>
            </p:cNvPr>
            <p:cNvSpPr/>
            <p:nvPr/>
          </p:nvSpPr>
          <p:spPr>
            <a:xfrm>
              <a:off x="1925080" y="3020741"/>
              <a:ext cx="7270503" cy="996176"/>
            </a:xfrm>
            <a:prstGeom prst="rect">
              <a:avLst/>
            </a:prstGeom>
            <a:solidFill>
              <a:srgbClr val="5C9AD3"/>
            </a:solidFill>
            <a:ln>
              <a:noFill/>
            </a:ln>
            <a:effectLst>
              <a:outerShdw blurRad="63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B96BD8-61C9-44DD-BEBB-527AD72908FC}"/>
                </a:ext>
              </a:extLst>
            </p:cNvPr>
            <p:cNvSpPr txBox="1"/>
            <p:nvPr/>
          </p:nvSpPr>
          <p:spPr>
            <a:xfrm>
              <a:off x="4023360" y="3054096"/>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grpSp>
        <p:nvGrpSpPr>
          <p:cNvPr id="12" name="Group 11">
            <a:extLst>
              <a:ext uri="{FF2B5EF4-FFF2-40B4-BE49-F238E27FC236}">
                <a16:creationId xmlns:a16="http://schemas.microsoft.com/office/drawing/2014/main" id="{43C91E86-E799-4DD5-95C7-92CDEEA9A5C4}"/>
              </a:ext>
            </a:extLst>
          </p:cNvPr>
          <p:cNvGrpSpPr/>
          <p:nvPr/>
        </p:nvGrpSpPr>
        <p:grpSpPr>
          <a:xfrm>
            <a:off x="1925081" y="5404624"/>
            <a:ext cx="7425714" cy="996176"/>
            <a:chOff x="1925081" y="5404624"/>
            <a:chExt cx="7425714" cy="996176"/>
          </a:xfrm>
        </p:grpSpPr>
        <p:sp>
          <p:nvSpPr>
            <p:cNvPr id="51" name="Rectangle 50">
              <a:extLst>
                <a:ext uri="{FF2B5EF4-FFF2-40B4-BE49-F238E27FC236}">
                  <a16:creationId xmlns:a16="http://schemas.microsoft.com/office/drawing/2014/main" id="{664F55A0-470D-4EFA-89E3-0CB33C31C129}"/>
                </a:ext>
              </a:extLst>
            </p:cNvPr>
            <p:cNvSpPr/>
            <p:nvPr/>
          </p:nvSpPr>
          <p:spPr>
            <a:xfrm>
              <a:off x="1925081" y="5404624"/>
              <a:ext cx="7270504" cy="996176"/>
            </a:xfrm>
            <a:prstGeom prst="rect">
              <a:avLst/>
            </a:prstGeom>
            <a:solidFill>
              <a:srgbClr val="7A7A7A"/>
            </a:solidFill>
            <a:ln>
              <a:noFill/>
            </a:ln>
            <a:effectLst>
              <a:outerShdw blurRad="63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BC02E95-F8F5-4803-ACEB-EF828A719CB1}"/>
                </a:ext>
              </a:extLst>
            </p:cNvPr>
            <p:cNvSpPr txBox="1"/>
            <p:nvPr/>
          </p:nvSpPr>
          <p:spPr>
            <a:xfrm>
              <a:off x="4023360" y="5415862"/>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5" name="Graphic 34" descr="Beaker">
            <a:extLst>
              <a:ext uri="{FF2B5EF4-FFF2-40B4-BE49-F238E27FC236}">
                <a16:creationId xmlns:a16="http://schemas.microsoft.com/office/drawing/2014/main" id="{FE95FE57-D43E-4F9B-BF6C-8CA830EDD8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8937" y="3200400"/>
            <a:ext cx="457200" cy="457200"/>
          </a:xfrm>
          <a:prstGeom prst="rect">
            <a:avLst/>
          </a:prstGeom>
        </p:spPr>
      </p:pic>
      <p:grpSp>
        <p:nvGrpSpPr>
          <p:cNvPr id="37" name="Group 36">
            <a:extLst>
              <a:ext uri="{FF2B5EF4-FFF2-40B4-BE49-F238E27FC236}">
                <a16:creationId xmlns:a16="http://schemas.microsoft.com/office/drawing/2014/main" id="{F5078CDB-FE00-4B9B-8880-7C7CB4FA7C4D}"/>
              </a:ext>
            </a:extLst>
          </p:cNvPr>
          <p:cNvGrpSpPr>
            <a:grpSpLocks noChangeAspect="1"/>
          </p:cNvGrpSpPr>
          <p:nvPr/>
        </p:nvGrpSpPr>
        <p:grpSpPr>
          <a:xfrm>
            <a:off x="3180031" y="5692372"/>
            <a:ext cx="435012" cy="420624"/>
            <a:chOff x="5659438" y="2249488"/>
            <a:chExt cx="623887" cy="603250"/>
          </a:xfrm>
          <a:solidFill>
            <a:schemeClr val="bg1"/>
          </a:solidFill>
        </p:grpSpPr>
        <p:sp>
          <p:nvSpPr>
            <p:cNvPr id="38" name="Freeform 67">
              <a:extLst>
                <a:ext uri="{FF2B5EF4-FFF2-40B4-BE49-F238E27FC236}">
                  <a16:creationId xmlns:a16="http://schemas.microsoft.com/office/drawing/2014/main" id="{D703905C-0D88-4673-A44A-EF8CB8C5CD8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8">
              <a:extLst>
                <a:ext uri="{FF2B5EF4-FFF2-40B4-BE49-F238E27FC236}">
                  <a16:creationId xmlns:a16="http://schemas.microsoft.com/office/drawing/2014/main" id="{02AF6064-35DE-47E2-9CD0-A04120EEE8A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9">
              <a:extLst>
                <a:ext uri="{FF2B5EF4-FFF2-40B4-BE49-F238E27FC236}">
                  <a16:creationId xmlns:a16="http://schemas.microsoft.com/office/drawing/2014/main" id="{577AF672-597F-4826-8980-31237BC05BF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70">
              <a:extLst>
                <a:ext uri="{FF2B5EF4-FFF2-40B4-BE49-F238E27FC236}">
                  <a16:creationId xmlns:a16="http://schemas.microsoft.com/office/drawing/2014/main" id="{BCE71CF7-48F5-43CE-98BF-07D56563A2AD}"/>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9144F329-BFDB-498E-B61D-6974D871FAD9}"/>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8" name="Freeform: Shape 17">
            <a:extLst>
              <a:ext uri="{FF2B5EF4-FFF2-40B4-BE49-F238E27FC236}">
                <a16:creationId xmlns:a16="http://schemas.microsoft.com/office/drawing/2014/main" id="{D4968D97-DA7A-43DF-8B61-853FBFC13DEB}"/>
              </a:ext>
            </a:extLst>
          </p:cNvPr>
          <p:cNvSpPr/>
          <p:nvPr/>
        </p:nvSpPr>
        <p:spPr>
          <a:xfrm>
            <a:off x="9375183" y="1828800"/>
            <a:ext cx="1064217" cy="4563433"/>
          </a:xfrm>
          <a:custGeom>
            <a:avLst/>
            <a:gdLst>
              <a:gd name="connsiteX0" fmla="*/ 571491 w 1142982"/>
              <a:gd name="connsiteY0" fmla="*/ 3963924 h 4901184"/>
              <a:gd name="connsiteX1" fmla="*/ 160011 w 1142982"/>
              <a:gd name="connsiteY1" fmla="*/ 4375404 h 4901184"/>
              <a:gd name="connsiteX2" fmla="*/ 571491 w 1142982"/>
              <a:gd name="connsiteY2" fmla="*/ 4786884 h 4901184"/>
              <a:gd name="connsiteX3" fmla="*/ 982971 w 1142982"/>
              <a:gd name="connsiteY3" fmla="*/ 4375404 h 4901184"/>
              <a:gd name="connsiteX4" fmla="*/ 571491 w 1142982"/>
              <a:gd name="connsiteY4" fmla="*/ 3963924 h 4901184"/>
              <a:gd name="connsiteX5" fmla="*/ 571491 w 1142982"/>
              <a:gd name="connsiteY5" fmla="*/ 1403604 h 4901184"/>
              <a:gd name="connsiteX6" fmla="*/ 160011 w 1142982"/>
              <a:gd name="connsiteY6" fmla="*/ 1815084 h 4901184"/>
              <a:gd name="connsiteX7" fmla="*/ 571491 w 1142982"/>
              <a:gd name="connsiteY7" fmla="*/ 2226564 h 4901184"/>
              <a:gd name="connsiteX8" fmla="*/ 982971 w 1142982"/>
              <a:gd name="connsiteY8" fmla="*/ 1815084 h 4901184"/>
              <a:gd name="connsiteX9" fmla="*/ 571491 w 1142982"/>
              <a:gd name="connsiteY9" fmla="*/ 1403604 h 4901184"/>
              <a:gd name="connsiteX10" fmla="*/ 0 w 1142982"/>
              <a:gd name="connsiteY10" fmla="*/ 0 h 4901184"/>
              <a:gd name="connsiteX11" fmla="*/ 1142982 w 1142982"/>
              <a:gd name="connsiteY11" fmla="*/ 0 h 4901184"/>
              <a:gd name="connsiteX12" fmla="*/ 1142982 w 1142982"/>
              <a:gd name="connsiteY12" fmla="*/ 4901184 h 4901184"/>
              <a:gd name="connsiteX13" fmla="*/ 0 w 1142982"/>
              <a:gd name="connsiteY13" fmla="*/ 4901184 h 49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2982" h="4901184">
                <a:moveTo>
                  <a:pt x="571491" y="3963924"/>
                </a:moveTo>
                <a:cubicBezTo>
                  <a:pt x="344237" y="3963924"/>
                  <a:pt x="160011" y="4148150"/>
                  <a:pt x="160011" y="4375404"/>
                </a:cubicBezTo>
                <a:cubicBezTo>
                  <a:pt x="160011" y="4602658"/>
                  <a:pt x="344237" y="4786884"/>
                  <a:pt x="571491" y="4786884"/>
                </a:cubicBezTo>
                <a:cubicBezTo>
                  <a:pt x="798745" y="4786884"/>
                  <a:pt x="982971" y="4602658"/>
                  <a:pt x="982971" y="4375404"/>
                </a:cubicBezTo>
                <a:cubicBezTo>
                  <a:pt x="982971" y="4148150"/>
                  <a:pt x="798745" y="3963924"/>
                  <a:pt x="571491" y="3963924"/>
                </a:cubicBezTo>
                <a:close/>
                <a:moveTo>
                  <a:pt x="571491" y="1403604"/>
                </a:moveTo>
                <a:cubicBezTo>
                  <a:pt x="344237" y="1403604"/>
                  <a:pt x="160011" y="1587830"/>
                  <a:pt x="160011" y="1815084"/>
                </a:cubicBezTo>
                <a:cubicBezTo>
                  <a:pt x="160011" y="2042338"/>
                  <a:pt x="344237" y="2226564"/>
                  <a:pt x="571491" y="2226564"/>
                </a:cubicBezTo>
                <a:cubicBezTo>
                  <a:pt x="798745" y="2226564"/>
                  <a:pt x="982971" y="2042338"/>
                  <a:pt x="982971" y="1815084"/>
                </a:cubicBezTo>
                <a:cubicBezTo>
                  <a:pt x="982971" y="1587830"/>
                  <a:pt x="798745" y="1403604"/>
                  <a:pt x="571491" y="1403604"/>
                </a:cubicBezTo>
                <a:close/>
                <a:moveTo>
                  <a:pt x="0" y="0"/>
                </a:moveTo>
                <a:lnTo>
                  <a:pt x="1142982" y="0"/>
                </a:lnTo>
                <a:lnTo>
                  <a:pt x="1142982" y="4901184"/>
                </a:lnTo>
                <a:lnTo>
                  <a:pt x="0" y="4901184"/>
                </a:lnTo>
                <a:close/>
              </a:path>
            </a:pathLst>
          </a:custGeom>
          <a:solidFill>
            <a:schemeClr val="bg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0CBA2-ED52-4182-A444-D237C5ACB6DD}"/>
              </a:ext>
            </a:extLst>
          </p:cNvPr>
          <p:cNvGrpSpPr/>
          <p:nvPr/>
        </p:nvGrpSpPr>
        <p:grpSpPr>
          <a:xfrm>
            <a:off x="3369909" y="1828800"/>
            <a:ext cx="7069041" cy="996123"/>
            <a:chOff x="3369909" y="1828800"/>
            <a:chExt cx="7069041" cy="996123"/>
          </a:xfrm>
        </p:grpSpPr>
        <p:sp>
          <p:nvSpPr>
            <p:cNvPr id="26" name="Rectangle 25">
              <a:extLst>
                <a:ext uri="{FF2B5EF4-FFF2-40B4-BE49-F238E27FC236}">
                  <a16:creationId xmlns:a16="http://schemas.microsoft.com/office/drawing/2014/main" id="{B2A71352-BD43-4AA8-A9A3-ACADADE01A6F}"/>
                </a:ext>
              </a:extLst>
            </p:cNvPr>
            <p:cNvSpPr/>
            <p:nvPr/>
          </p:nvSpPr>
          <p:spPr>
            <a:xfrm>
              <a:off x="3369909" y="1828800"/>
              <a:ext cx="7069041" cy="996123"/>
            </a:xfrm>
            <a:prstGeom prst="rect">
              <a:avLst/>
            </a:prstGeom>
            <a:solidFill>
              <a:srgbClr val="FE4A1E"/>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167F1-CEA4-4DAC-8BDA-E6567BA7FF38}"/>
                </a:ext>
              </a:extLst>
            </p:cNvPr>
            <p:cNvSpPr txBox="1"/>
            <p:nvPr/>
          </p:nvSpPr>
          <p:spPr>
            <a:xfrm>
              <a:off x="3449650" y="1840011"/>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4" name="Graphic 33" descr="Microscope">
            <a:extLst>
              <a:ext uri="{FF2B5EF4-FFF2-40B4-BE49-F238E27FC236}">
                <a16:creationId xmlns:a16="http://schemas.microsoft.com/office/drawing/2014/main" id="{ED1C184E-6FDF-4329-8E9A-F06F73F834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6789" y="2050790"/>
            <a:ext cx="457200" cy="457200"/>
          </a:xfrm>
          <a:prstGeom prst="rect">
            <a:avLst/>
          </a:prstGeom>
        </p:spPr>
      </p:pic>
      <p:grpSp>
        <p:nvGrpSpPr>
          <p:cNvPr id="11" name="Group 10">
            <a:extLst>
              <a:ext uri="{FF2B5EF4-FFF2-40B4-BE49-F238E27FC236}">
                <a16:creationId xmlns:a16="http://schemas.microsoft.com/office/drawing/2014/main" id="{75D7A56A-A47C-4DC4-8916-4A19E322A960}"/>
              </a:ext>
            </a:extLst>
          </p:cNvPr>
          <p:cNvGrpSpPr/>
          <p:nvPr/>
        </p:nvGrpSpPr>
        <p:grpSpPr>
          <a:xfrm>
            <a:off x="3369909" y="4212709"/>
            <a:ext cx="7069041" cy="1005464"/>
            <a:chOff x="3369909" y="4212709"/>
            <a:chExt cx="7069041" cy="1005464"/>
          </a:xfrm>
        </p:grpSpPr>
        <p:sp>
          <p:nvSpPr>
            <p:cNvPr id="33" name="Rectangle 32">
              <a:extLst>
                <a:ext uri="{FF2B5EF4-FFF2-40B4-BE49-F238E27FC236}">
                  <a16:creationId xmlns:a16="http://schemas.microsoft.com/office/drawing/2014/main" id="{F972976A-B84A-4B5F-92C8-3AF531BB8D65}"/>
                </a:ext>
              </a:extLst>
            </p:cNvPr>
            <p:cNvSpPr/>
            <p:nvPr/>
          </p:nvSpPr>
          <p:spPr>
            <a:xfrm>
              <a:off x="3369909" y="4212709"/>
              <a:ext cx="7069041" cy="996123"/>
            </a:xfrm>
            <a:prstGeom prst="rect">
              <a:avLst/>
            </a:prstGeom>
            <a:solidFill>
              <a:srgbClr val="44546B"/>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4D4490-B74F-49E2-9704-5C4CB1616D00}"/>
                </a:ext>
              </a:extLst>
            </p:cNvPr>
            <p:cNvSpPr txBox="1"/>
            <p:nvPr/>
          </p:nvSpPr>
          <p:spPr>
            <a:xfrm>
              <a:off x="3456077" y="4233288"/>
              <a:ext cx="5327435" cy="98488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grpSp>
      <p:pic>
        <p:nvPicPr>
          <p:cNvPr id="36" name="Graphic 35" descr="Medicine">
            <a:extLst>
              <a:ext uri="{FF2B5EF4-FFF2-40B4-BE49-F238E27FC236}">
                <a16:creationId xmlns:a16="http://schemas.microsoft.com/office/drawing/2014/main" id="{B0CC11A7-3F7F-4272-86EF-28725F6F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2386" y="4482169"/>
            <a:ext cx="457200" cy="457200"/>
          </a:xfrm>
          <a:prstGeom prst="rect">
            <a:avLst/>
          </a:prstGeom>
        </p:spPr>
      </p:pic>
    </p:spTree>
    <p:extLst>
      <p:ext uri="{BB962C8B-B14F-4D97-AF65-F5344CB8AC3E}">
        <p14:creationId xmlns:p14="http://schemas.microsoft.com/office/powerpoint/2010/main" val="3197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22" presetClass="entr" presetSubtype="8" fill="hold"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325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3750"/>
                            </p:stCondLst>
                            <p:childTnLst>
                              <p:par>
                                <p:cTn id="43" presetID="2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1000"/>
                                        <p:tgtEl>
                                          <p:spTgt spid="14"/>
                                        </p:tgtEl>
                                      </p:cBhvr>
                                    </p:animEffect>
                                  </p:childTnLst>
                                </p:cTn>
                              </p:par>
                              <p:par>
                                <p:cTn id="46" presetID="22" presetClass="entr" presetSubtype="2"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1000"/>
                                        <p:tgtEl>
                                          <p:spTgt spid="13"/>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1000"/>
                                        <p:tgtEl>
                                          <p:spTgt spid="9"/>
                                        </p:tgtEl>
                                      </p:cBhvr>
                                    </p:animEffect>
                                  </p:childTnLst>
                                </p:cTn>
                              </p:par>
                              <p:par>
                                <p:cTn id="59" presetID="22" presetClass="entr" presetSubtype="8"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par>
                          <p:cTn id="62" fill="hold">
                            <p:stCondLst>
                              <p:cond delay="675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725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1000"/>
                                        <p:tgtEl>
                                          <p:spTgt spid="15"/>
                                        </p:tgtEl>
                                      </p:cBhvr>
                                    </p:animEffect>
                                  </p:childTnLst>
                                </p:cTn>
                              </p:par>
                              <p:par>
                                <p:cTn id="72" presetID="22" presetClass="entr" presetSubtype="2" fill="hold" nodeType="withEffect">
                                  <p:stCondLst>
                                    <p:cond delay="250"/>
                                  </p:stCondLst>
                                  <p:childTnLst>
                                    <p:set>
                                      <p:cBhvr>
                                        <p:cTn id="73" dur="1" fill="hold">
                                          <p:stCondLst>
                                            <p:cond delay="0"/>
                                          </p:stCondLst>
                                        </p:cTn>
                                        <p:tgtEl>
                                          <p:spTgt spid="12"/>
                                        </p:tgtEl>
                                        <p:attrNameLst>
                                          <p:attrName>style.visibility</p:attrName>
                                        </p:attrNameLst>
                                      </p:cBhvr>
                                      <p:to>
                                        <p:strVal val="visible"/>
                                      </p:to>
                                    </p:set>
                                    <p:animEffect transition="in" filter="wipe(right)">
                                      <p:cBhvr>
                                        <p:cTn id="74" dur="1000"/>
                                        <p:tgtEl>
                                          <p:spTgt spid="12"/>
                                        </p:tgtEl>
                                      </p:cBhvr>
                                    </p:animEffect>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BD1D87-F8B3-4214-80CE-BEF701E8EA2B}"/>
              </a:ext>
            </a:extLst>
          </p:cNvPr>
          <p:cNvGrpSpPr/>
          <p:nvPr/>
        </p:nvGrpSpPr>
        <p:grpSpPr>
          <a:xfrm>
            <a:off x="9610242" y="2103120"/>
            <a:ext cx="2200758" cy="3657600"/>
            <a:chOff x="9610242" y="2103120"/>
            <a:chExt cx="2200758" cy="3657600"/>
          </a:xfrm>
        </p:grpSpPr>
        <p:grpSp>
          <p:nvGrpSpPr>
            <p:cNvPr id="16" name="Group 15">
              <a:extLst>
                <a:ext uri="{FF2B5EF4-FFF2-40B4-BE49-F238E27FC236}">
                  <a16:creationId xmlns:a16="http://schemas.microsoft.com/office/drawing/2014/main" id="{0934147D-4E09-4041-B932-5A2F17BC62A5}"/>
                </a:ext>
              </a:extLst>
            </p:cNvPr>
            <p:cNvGrpSpPr/>
            <p:nvPr/>
          </p:nvGrpSpPr>
          <p:grpSpPr>
            <a:xfrm>
              <a:off x="9610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93939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3" name="TextBox 62">
              <a:extLst>
                <a:ext uri="{FF2B5EF4-FFF2-40B4-BE49-F238E27FC236}">
                  <a16:creationId xmlns:a16="http://schemas.microsoft.com/office/drawing/2014/main" id="{6C2CEB51-A701-4327-AA0A-1F62DFADCD82}"/>
                </a:ext>
              </a:extLst>
            </p:cNvPr>
            <p:cNvSpPr txBox="1"/>
            <p:nvPr/>
          </p:nvSpPr>
          <p:spPr>
            <a:xfrm>
              <a:off x="10074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05</a:t>
              </a:r>
            </a:p>
          </p:txBody>
        </p:sp>
      </p:grpSp>
      <p:sp>
        <p:nvSpPr>
          <p:cNvPr id="64" name="TextBox 63">
            <a:extLst>
              <a:ext uri="{FF2B5EF4-FFF2-40B4-BE49-F238E27FC236}">
                <a16:creationId xmlns:a16="http://schemas.microsoft.com/office/drawing/2014/main" id="{E28E19AD-FA4D-41D6-9595-D2B510263007}"/>
              </a:ext>
            </a:extLst>
          </p:cNvPr>
          <p:cNvSpPr txBox="1"/>
          <p:nvPr/>
        </p:nvSpPr>
        <p:spPr>
          <a:xfrm>
            <a:off x="9838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7" name="Group 6">
            <a:extLst>
              <a:ext uri="{FF2B5EF4-FFF2-40B4-BE49-F238E27FC236}">
                <a16:creationId xmlns:a16="http://schemas.microsoft.com/office/drawing/2014/main" id="{3A7B59DC-FFE2-4B3B-9547-CDD35A4338F1}"/>
              </a:ext>
            </a:extLst>
          </p:cNvPr>
          <p:cNvGrpSpPr/>
          <p:nvPr/>
        </p:nvGrpSpPr>
        <p:grpSpPr>
          <a:xfrm>
            <a:off x="10013278" y="2728283"/>
            <a:ext cx="1394684" cy="1424724"/>
            <a:chOff x="10013278" y="2728283"/>
            <a:chExt cx="1394684" cy="1424724"/>
          </a:xfrm>
        </p:grpSpPr>
        <p:grpSp>
          <p:nvGrpSpPr>
            <p:cNvPr id="2" name="Group 1">
              <a:extLst>
                <a:ext uri="{FF2B5EF4-FFF2-40B4-BE49-F238E27FC236}">
                  <a16:creationId xmlns:a16="http://schemas.microsoft.com/office/drawing/2014/main" id="{7E719448-77DC-4DD3-9DA4-4E09C45A3F40}"/>
                </a:ext>
              </a:extLst>
            </p:cNvPr>
            <p:cNvGrpSpPr>
              <a:grpSpLocks noChangeAspect="1"/>
            </p:cNvGrpSpPr>
            <p:nvPr/>
          </p:nvGrpSpPr>
          <p:grpSpPr>
            <a:xfrm>
              <a:off x="10013278" y="2728283"/>
              <a:ext cx="1394684" cy="1424724"/>
              <a:chOff x="7184616" y="-434076"/>
              <a:chExt cx="1969263" cy="2011680"/>
            </a:xfrm>
            <a:effectLst/>
          </p:grpSpPr>
          <p:sp>
            <p:nvSpPr>
              <p:cNvPr id="58" name="Hexagon 57">
                <a:extLst>
                  <a:ext uri="{FF2B5EF4-FFF2-40B4-BE49-F238E27FC236}">
                    <a16:creationId xmlns:a16="http://schemas.microsoft.com/office/drawing/2014/main" id="{2FAEF049-5014-4040-A87B-68CC5951F1AB}"/>
                  </a:ext>
                </a:extLst>
              </p:cNvPr>
              <p:cNvSpPr/>
              <p:nvPr/>
            </p:nvSpPr>
            <p:spPr>
              <a:xfrm rot="16200000">
                <a:off x="7163408" y="-412868"/>
                <a:ext cx="2011680" cy="1969263"/>
              </a:xfrm>
              <a:prstGeom prst="hexagon">
                <a:avLst>
                  <a:gd name="adj" fmla="val 21731"/>
                  <a:gd name="vf" fmla="val 115470"/>
                </a:avLst>
              </a:prstGeom>
              <a:solidFill>
                <a:srgbClr val="93939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Hexagon 61">
                <a:extLst>
                  <a:ext uri="{FF2B5EF4-FFF2-40B4-BE49-F238E27FC236}">
                    <a16:creationId xmlns:a16="http://schemas.microsoft.com/office/drawing/2014/main" id="{82A84221-F483-487F-8453-D7D60323E775}"/>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a:extLst>
                <a:ext uri="{FF2B5EF4-FFF2-40B4-BE49-F238E27FC236}">
                  <a16:creationId xmlns:a16="http://schemas.microsoft.com/office/drawing/2014/main" id="{738BEB16-2AD7-4DE3-89CB-DF2B72AFEFDC}"/>
                </a:ext>
              </a:extLst>
            </p:cNvPr>
            <p:cNvSpPr txBox="1"/>
            <p:nvPr/>
          </p:nvSpPr>
          <p:spPr>
            <a:xfrm>
              <a:off x="10308620" y="3232672"/>
              <a:ext cx="799899" cy="492443"/>
            </a:xfrm>
            <a:prstGeom prst="rect">
              <a:avLst/>
            </a:prstGeom>
            <a:noFill/>
          </p:spPr>
          <p:txBody>
            <a:bodyPr wrap="none" lIns="0" tIns="0" rIns="0" bIns="0" rtlCol="0" anchor="t">
              <a:spAutoFit/>
            </a:bodyPr>
            <a:lstStyle/>
            <a:p>
              <a:pPr algn="ctr"/>
              <a:r>
                <a:rPr lang="en-US" sz="1600" dirty="0">
                  <a:solidFill>
                    <a:srgbClr val="939393"/>
                  </a:solidFill>
                  <a:latin typeface="Bernard MT Condensed" panose="02050806060905020404" pitchFamily="18" charset="0"/>
                </a:rPr>
                <a:t>$450</a:t>
              </a:r>
              <a:br>
                <a:rPr lang="en-US" sz="1600" dirty="0">
                  <a:solidFill>
                    <a:srgbClr val="939393"/>
                  </a:solidFill>
                  <a:latin typeface="Bernard MT Condensed" panose="02050806060905020404" pitchFamily="18" charset="0"/>
                </a:rPr>
              </a:br>
              <a:r>
                <a:rPr lang="en-US" sz="1600" dirty="0">
                  <a:solidFill>
                    <a:srgbClr val="939393"/>
                  </a:solidFill>
                  <a:latin typeface="Bernard MT Condensed" panose="02050806060905020404" pitchFamily="18" charset="0"/>
                </a:rPr>
                <a:t>Per Month</a:t>
              </a:r>
            </a:p>
          </p:txBody>
        </p:sp>
      </p:grpSp>
      <p:grpSp>
        <p:nvGrpSpPr>
          <p:cNvPr id="12" name="Group 11">
            <a:extLst>
              <a:ext uri="{FF2B5EF4-FFF2-40B4-BE49-F238E27FC236}">
                <a16:creationId xmlns:a16="http://schemas.microsoft.com/office/drawing/2014/main" id="{2BF06618-CF8D-4A5D-B5F2-D7B1B9F460DD}"/>
              </a:ext>
            </a:extLst>
          </p:cNvPr>
          <p:cNvGrpSpPr/>
          <p:nvPr/>
        </p:nvGrpSpPr>
        <p:grpSpPr>
          <a:xfrm>
            <a:off x="7324242" y="2103120"/>
            <a:ext cx="2200758" cy="3657600"/>
            <a:chOff x="7324242" y="2103120"/>
            <a:chExt cx="2200758" cy="3657600"/>
          </a:xfrm>
        </p:grpSpPr>
        <p:grpSp>
          <p:nvGrpSpPr>
            <p:cNvPr id="74" name="Group 73">
              <a:extLst>
                <a:ext uri="{FF2B5EF4-FFF2-40B4-BE49-F238E27FC236}">
                  <a16:creationId xmlns:a16="http://schemas.microsoft.com/office/drawing/2014/main" id="{64D43078-907D-4287-9552-806ABE847B21}"/>
                </a:ext>
              </a:extLst>
            </p:cNvPr>
            <p:cNvGrpSpPr/>
            <p:nvPr/>
          </p:nvGrpSpPr>
          <p:grpSpPr>
            <a:xfrm>
              <a:off x="7324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80" name="Round Same Side Corner Rectangle 9">
                <a:extLst>
                  <a:ext uri="{FF2B5EF4-FFF2-40B4-BE49-F238E27FC236}">
                    <a16:creationId xmlns:a16="http://schemas.microsoft.com/office/drawing/2014/main" id="{59770B6A-EA4E-4FB3-BBC8-3BF9540471E6}"/>
                  </a:ext>
                </a:extLst>
              </p:cNvPr>
              <p:cNvSpPr/>
              <p:nvPr/>
            </p:nvSpPr>
            <p:spPr>
              <a:xfrm rot="5400000" flipH="1">
                <a:off x="7920223" y="2544020"/>
                <a:ext cx="4531753" cy="2726732"/>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ound Same Side Corner Rectangle 14">
                <a:extLst>
                  <a:ext uri="{FF2B5EF4-FFF2-40B4-BE49-F238E27FC236}">
                    <a16:creationId xmlns:a16="http://schemas.microsoft.com/office/drawing/2014/main" id="{3640FB87-8B26-44C2-A532-E8AD47587BF8}"/>
                  </a:ext>
                </a:extLst>
              </p:cNvPr>
              <p:cNvSpPr/>
              <p:nvPr/>
            </p:nvSpPr>
            <p:spPr>
              <a:xfrm rot="5400000" flipH="1">
                <a:off x="9341196" y="1123046"/>
                <a:ext cx="1689811" cy="2726733"/>
              </a:xfrm>
              <a:prstGeom prst="round2SameRect">
                <a:avLst>
                  <a:gd name="adj1" fmla="val 2589"/>
                  <a:gd name="adj2" fmla="val 0"/>
                </a:avLst>
              </a:prstGeom>
              <a:solidFill>
                <a:srgbClr val="7A7A7A"/>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76" name="TextBox 75">
              <a:extLst>
                <a:ext uri="{FF2B5EF4-FFF2-40B4-BE49-F238E27FC236}">
                  <a16:creationId xmlns:a16="http://schemas.microsoft.com/office/drawing/2014/main" id="{DD821E4B-2E89-4C57-8F13-26FC1FDBC982}"/>
                </a:ext>
              </a:extLst>
            </p:cNvPr>
            <p:cNvSpPr txBox="1"/>
            <p:nvPr/>
          </p:nvSpPr>
          <p:spPr>
            <a:xfrm>
              <a:off x="7788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04</a:t>
              </a:r>
            </a:p>
          </p:txBody>
        </p:sp>
      </p:grpSp>
      <p:sp>
        <p:nvSpPr>
          <p:cNvPr id="77" name="TextBox 76">
            <a:extLst>
              <a:ext uri="{FF2B5EF4-FFF2-40B4-BE49-F238E27FC236}">
                <a16:creationId xmlns:a16="http://schemas.microsoft.com/office/drawing/2014/main" id="{0207DB74-F5A7-47E0-A926-6C98E3BE67CC}"/>
              </a:ext>
            </a:extLst>
          </p:cNvPr>
          <p:cNvSpPr txBox="1"/>
          <p:nvPr/>
        </p:nvSpPr>
        <p:spPr>
          <a:xfrm>
            <a:off x="7552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6" name="Group 5">
            <a:extLst>
              <a:ext uri="{FF2B5EF4-FFF2-40B4-BE49-F238E27FC236}">
                <a16:creationId xmlns:a16="http://schemas.microsoft.com/office/drawing/2014/main" id="{F9B7E1E4-0948-4428-9479-DC582A366324}"/>
              </a:ext>
            </a:extLst>
          </p:cNvPr>
          <p:cNvGrpSpPr/>
          <p:nvPr/>
        </p:nvGrpSpPr>
        <p:grpSpPr>
          <a:xfrm>
            <a:off x="7727278" y="2728283"/>
            <a:ext cx="1394684" cy="1424724"/>
            <a:chOff x="7727278" y="2728283"/>
            <a:chExt cx="1394684" cy="1424724"/>
          </a:xfrm>
        </p:grpSpPr>
        <p:grpSp>
          <p:nvGrpSpPr>
            <p:cNvPr id="75" name="Group 74">
              <a:extLst>
                <a:ext uri="{FF2B5EF4-FFF2-40B4-BE49-F238E27FC236}">
                  <a16:creationId xmlns:a16="http://schemas.microsoft.com/office/drawing/2014/main" id="{34997304-3E73-4700-8B76-62BBE9377736}"/>
                </a:ext>
              </a:extLst>
            </p:cNvPr>
            <p:cNvGrpSpPr>
              <a:grpSpLocks noChangeAspect="1"/>
            </p:cNvGrpSpPr>
            <p:nvPr/>
          </p:nvGrpSpPr>
          <p:grpSpPr>
            <a:xfrm>
              <a:off x="7727278" y="2728283"/>
              <a:ext cx="1394684" cy="1424724"/>
              <a:chOff x="7184616" y="-434076"/>
              <a:chExt cx="1969263" cy="2011680"/>
            </a:xfrm>
            <a:effectLst/>
          </p:grpSpPr>
          <p:sp>
            <p:nvSpPr>
              <p:cNvPr id="78" name="Hexagon 77">
                <a:extLst>
                  <a:ext uri="{FF2B5EF4-FFF2-40B4-BE49-F238E27FC236}">
                    <a16:creationId xmlns:a16="http://schemas.microsoft.com/office/drawing/2014/main" id="{39667AAB-FB30-488A-8A6F-241B6997B0E9}"/>
                  </a:ext>
                </a:extLst>
              </p:cNvPr>
              <p:cNvSpPr/>
              <p:nvPr/>
            </p:nvSpPr>
            <p:spPr>
              <a:xfrm rot="16200000">
                <a:off x="7163408" y="-412868"/>
                <a:ext cx="2011680" cy="1969263"/>
              </a:xfrm>
              <a:prstGeom prst="hexagon">
                <a:avLst>
                  <a:gd name="adj" fmla="val 21731"/>
                  <a:gd name="vf" fmla="val 115470"/>
                </a:avLst>
              </a:prstGeom>
              <a:solidFill>
                <a:srgbClr val="7A7A7A"/>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Hexagon 78">
                <a:extLst>
                  <a:ext uri="{FF2B5EF4-FFF2-40B4-BE49-F238E27FC236}">
                    <a16:creationId xmlns:a16="http://schemas.microsoft.com/office/drawing/2014/main" id="{7577FAF5-B7A4-4CAB-879F-1A8240C93D0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3" name="TextBox 72">
              <a:extLst>
                <a:ext uri="{FF2B5EF4-FFF2-40B4-BE49-F238E27FC236}">
                  <a16:creationId xmlns:a16="http://schemas.microsoft.com/office/drawing/2014/main" id="{1B20D30D-5C6D-4BF8-8ED6-1833543718B9}"/>
                </a:ext>
              </a:extLst>
            </p:cNvPr>
            <p:cNvSpPr txBox="1"/>
            <p:nvPr/>
          </p:nvSpPr>
          <p:spPr>
            <a:xfrm>
              <a:off x="8022620" y="3232672"/>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$349</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grpSp>
        <p:nvGrpSpPr>
          <p:cNvPr id="8" name="Group 7">
            <a:extLst>
              <a:ext uri="{FF2B5EF4-FFF2-40B4-BE49-F238E27FC236}">
                <a16:creationId xmlns:a16="http://schemas.microsoft.com/office/drawing/2014/main" id="{20088CAE-BCF7-45CB-BC83-CB6C8BE54856}"/>
              </a:ext>
            </a:extLst>
          </p:cNvPr>
          <p:cNvGrpSpPr/>
          <p:nvPr/>
        </p:nvGrpSpPr>
        <p:grpSpPr>
          <a:xfrm>
            <a:off x="466242" y="2103120"/>
            <a:ext cx="2200758" cy="3657600"/>
            <a:chOff x="466242" y="2103120"/>
            <a:chExt cx="2200758" cy="3657600"/>
          </a:xfrm>
        </p:grpSpPr>
        <p:grpSp>
          <p:nvGrpSpPr>
            <p:cNvPr id="85" name="Group 84">
              <a:extLst>
                <a:ext uri="{FF2B5EF4-FFF2-40B4-BE49-F238E27FC236}">
                  <a16:creationId xmlns:a16="http://schemas.microsoft.com/office/drawing/2014/main" id="{4219E5F3-D1B9-4B23-89AA-DFF1E21DED91}"/>
                </a:ext>
              </a:extLst>
            </p:cNvPr>
            <p:cNvGrpSpPr/>
            <p:nvPr/>
          </p:nvGrpSpPr>
          <p:grpSpPr>
            <a:xfrm>
              <a:off x="466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91" name="Round Same Side Corner Rectangle 9">
                <a:extLst>
                  <a:ext uri="{FF2B5EF4-FFF2-40B4-BE49-F238E27FC236}">
                    <a16:creationId xmlns:a16="http://schemas.microsoft.com/office/drawing/2014/main" id="{89D0CC3B-BFB9-459B-BE83-04AEBC85195C}"/>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 Same Side Corner Rectangle 14">
                <a:extLst>
                  <a:ext uri="{FF2B5EF4-FFF2-40B4-BE49-F238E27FC236}">
                    <a16:creationId xmlns:a16="http://schemas.microsoft.com/office/drawing/2014/main" id="{8878C167-CC40-4FAD-9A87-FBBF2669DC97}"/>
                  </a:ext>
                </a:extLst>
              </p:cNvPr>
              <p:cNvSpPr/>
              <p:nvPr/>
            </p:nvSpPr>
            <p:spPr>
              <a:xfrm rot="5400000" flipH="1">
                <a:off x="9341196" y="1123046"/>
                <a:ext cx="1689811" cy="2726733"/>
              </a:xfrm>
              <a:prstGeom prst="round2SameRect">
                <a:avLst>
                  <a:gd name="adj1" fmla="val 2589"/>
                  <a:gd name="adj2" fmla="val 0"/>
                </a:avLst>
              </a:prstGeom>
              <a:solidFill>
                <a:srgbClr val="FE4A1E"/>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87" name="TextBox 86">
              <a:extLst>
                <a:ext uri="{FF2B5EF4-FFF2-40B4-BE49-F238E27FC236}">
                  <a16:creationId xmlns:a16="http://schemas.microsoft.com/office/drawing/2014/main" id="{99E3F814-5F4C-4747-AFC7-141C5FDF708C}"/>
                </a:ext>
              </a:extLst>
            </p:cNvPr>
            <p:cNvSpPr txBox="1"/>
            <p:nvPr/>
          </p:nvSpPr>
          <p:spPr>
            <a:xfrm>
              <a:off x="971663" y="2395259"/>
              <a:ext cx="1185811" cy="234717"/>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01</a:t>
              </a:r>
            </a:p>
          </p:txBody>
        </p:sp>
      </p:grpSp>
      <p:sp>
        <p:nvSpPr>
          <p:cNvPr id="88" name="TextBox 87">
            <a:extLst>
              <a:ext uri="{FF2B5EF4-FFF2-40B4-BE49-F238E27FC236}">
                <a16:creationId xmlns:a16="http://schemas.microsoft.com/office/drawing/2014/main" id="{F8FFAAD7-FB8D-433F-A840-AC953F422873}"/>
              </a:ext>
            </a:extLst>
          </p:cNvPr>
          <p:cNvSpPr txBox="1"/>
          <p:nvPr/>
        </p:nvSpPr>
        <p:spPr>
          <a:xfrm>
            <a:off x="694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3" name="Group 2">
            <a:extLst>
              <a:ext uri="{FF2B5EF4-FFF2-40B4-BE49-F238E27FC236}">
                <a16:creationId xmlns:a16="http://schemas.microsoft.com/office/drawing/2014/main" id="{DB742ADF-2C46-4944-9B9E-4F6BE9855BB0}"/>
              </a:ext>
            </a:extLst>
          </p:cNvPr>
          <p:cNvGrpSpPr/>
          <p:nvPr/>
        </p:nvGrpSpPr>
        <p:grpSpPr>
          <a:xfrm>
            <a:off x="869278" y="2728283"/>
            <a:ext cx="1394684" cy="1424724"/>
            <a:chOff x="869278" y="2728283"/>
            <a:chExt cx="1394684" cy="1424724"/>
          </a:xfrm>
        </p:grpSpPr>
        <p:grpSp>
          <p:nvGrpSpPr>
            <p:cNvPr id="86" name="Group 85">
              <a:extLst>
                <a:ext uri="{FF2B5EF4-FFF2-40B4-BE49-F238E27FC236}">
                  <a16:creationId xmlns:a16="http://schemas.microsoft.com/office/drawing/2014/main" id="{CEEA59B0-0B7E-49F4-ADBC-6AE840278ABA}"/>
                </a:ext>
              </a:extLst>
            </p:cNvPr>
            <p:cNvGrpSpPr>
              <a:grpSpLocks noChangeAspect="1"/>
            </p:cNvGrpSpPr>
            <p:nvPr/>
          </p:nvGrpSpPr>
          <p:grpSpPr>
            <a:xfrm>
              <a:off x="869278" y="2728283"/>
              <a:ext cx="1394684" cy="1424724"/>
              <a:chOff x="7184616" y="-434076"/>
              <a:chExt cx="1969263" cy="2011680"/>
            </a:xfrm>
            <a:effectLst/>
          </p:grpSpPr>
          <p:sp>
            <p:nvSpPr>
              <p:cNvPr id="89" name="Hexagon 88">
                <a:extLst>
                  <a:ext uri="{FF2B5EF4-FFF2-40B4-BE49-F238E27FC236}">
                    <a16:creationId xmlns:a16="http://schemas.microsoft.com/office/drawing/2014/main" id="{1177EBCD-BF76-48E8-B265-56C39819645A}"/>
                  </a:ext>
                </a:extLst>
              </p:cNvPr>
              <p:cNvSpPr/>
              <p:nvPr/>
            </p:nvSpPr>
            <p:spPr>
              <a:xfrm rot="16200000">
                <a:off x="7163408" y="-412868"/>
                <a:ext cx="2011680" cy="1969263"/>
              </a:xfrm>
              <a:prstGeom prst="hexagon">
                <a:avLst>
                  <a:gd name="adj" fmla="val 21731"/>
                  <a:gd name="vf" fmla="val 115470"/>
                </a:avLst>
              </a:prstGeom>
              <a:solidFill>
                <a:srgbClr val="FE4A1E"/>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Hexagon 89">
                <a:extLst>
                  <a:ext uri="{FF2B5EF4-FFF2-40B4-BE49-F238E27FC236}">
                    <a16:creationId xmlns:a16="http://schemas.microsoft.com/office/drawing/2014/main" id="{B270A5DF-A813-45CB-B4BC-8FFAB0B9F82D}"/>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4" name="TextBox 83">
              <a:extLst>
                <a:ext uri="{FF2B5EF4-FFF2-40B4-BE49-F238E27FC236}">
                  <a16:creationId xmlns:a16="http://schemas.microsoft.com/office/drawing/2014/main" id="{9BF534D9-60AC-400C-BDB2-74EF2525E0D8}"/>
                </a:ext>
              </a:extLst>
            </p:cNvPr>
            <p:cNvSpPr txBox="1"/>
            <p:nvPr/>
          </p:nvSpPr>
          <p:spPr>
            <a:xfrm>
              <a:off x="1164284" y="3220086"/>
              <a:ext cx="804672" cy="493776"/>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grpSp>
      <p:grpSp>
        <p:nvGrpSpPr>
          <p:cNvPr id="11" name="Group 10">
            <a:extLst>
              <a:ext uri="{FF2B5EF4-FFF2-40B4-BE49-F238E27FC236}">
                <a16:creationId xmlns:a16="http://schemas.microsoft.com/office/drawing/2014/main" id="{8ABE4135-296F-42C8-BF83-037254AAB11C}"/>
              </a:ext>
            </a:extLst>
          </p:cNvPr>
          <p:cNvGrpSpPr/>
          <p:nvPr/>
        </p:nvGrpSpPr>
        <p:grpSpPr>
          <a:xfrm>
            <a:off x="5038242" y="2103120"/>
            <a:ext cx="2200758" cy="3657600"/>
            <a:chOff x="5038242" y="2103120"/>
            <a:chExt cx="2200758" cy="3657600"/>
          </a:xfrm>
        </p:grpSpPr>
        <p:grpSp>
          <p:nvGrpSpPr>
            <p:cNvPr id="107" name="Group 106">
              <a:extLst>
                <a:ext uri="{FF2B5EF4-FFF2-40B4-BE49-F238E27FC236}">
                  <a16:creationId xmlns:a16="http://schemas.microsoft.com/office/drawing/2014/main" id="{4000430D-83EA-4CF0-A6EE-673D40E39F85}"/>
                </a:ext>
              </a:extLst>
            </p:cNvPr>
            <p:cNvGrpSpPr/>
            <p:nvPr/>
          </p:nvGrpSpPr>
          <p:grpSpPr>
            <a:xfrm>
              <a:off x="5038242" y="2103120"/>
              <a:ext cx="2200758" cy="365760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113" name="Round Same Side Corner Rectangle 9">
                <a:extLst>
                  <a:ext uri="{FF2B5EF4-FFF2-40B4-BE49-F238E27FC236}">
                    <a16:creationId xmlns:a16="http://schemas.microsoft.com/office/drawing/2014/main" id="{A8543D6B-F572-4765-A356-E2ED6E2ADCF7}"/>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4" name="Round Same Side Corner Rectangle 14">
                <a:extLst>
                  <a:ext uri="{FF2B5EF4-FFF2-40B4-BE49-F238E27FC236}">
                    <a16:creationId xmlns:a16="http://schemas.microsoft.com/office/drawing/2014/main" id="{18CF84DC-FB82-40E2-B6D1-F23262A9F0D1}"/>
                  </a:ext>
                </a:extLst>
              </p:cNvPr>
              <p:cNvSpPr/>
              <p:nvPr/>
            </p:nvSpPr>
            <p:spPr>
              <a:xfrm rot="5400000" flipH="1">
                <a:off x="9341196" y="1123046"/>
                <a:ext cx="1689811" cy="2726733"/>
              </a:xfrm>
              <a:prstGeom prst="round2SameRect">
                <a:avLst>
                  <a:gd name="adj1" fmla="val 2589"/>
                  <a:gd name="adj2" fmla="val 0"/>
                </a:avLst>
              </a:prstGeom>
              <a:solidFill>
                <a:srgbClr val="44546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109" name="TextBox 108">
              <a:extLst>
                <a:ext uri="{FF2B5EF4-FFF2-40B4-BE49-F238E27FC236}">
                  <a16:creationId xmlns:a16="http://schemas.microsoft.com/office/drawing/2014/main" id="{CA94CF14-74CC-4451-8F6E-29FD470A6D51}"/>
                </a:ext>
              </a:extLst>
            </p:cNvPr>
            <p:cNvSpPr txBox="1"/>
            <p:nvPr/>
          </p:nvSpPr>
          <p:spPr>
            <a:xfrm>
              <a:off x="5502580" y="2395259"/>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03</a:t>
              </a:r>
            </a:p>
          </p:txBody>
        </p:sp>
      </p:grpSp>
      <p:sp>
        <p:nvSpPr>
          <p:cNvPr id="110" name="TextBox 109">
            <a:extLst>
              <a:ext uri="{FF2B5EF4-FFF2-40B4-BE49-F238E27FC236}">
                <a16:creationId xmlns:a16="http://schemas.microsoft.com/office/drawing/2014/main" id="{EC52404B-7CDD-4200-A41E-36385B47B3EE}"/>
              </a:ext>
            </a:extLst>
          </p:cNvPr>
          <p:cNvSpPr txBox="1"/>
          <p:nvPr/>
        </p:nvSpPr>
        <p:spPr>
          <a:xfrm>
            <a:off x="5266943" y="4269181"/>
            <a:ext cx="1743355" cy="1261606"/>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5" name="Group 4">
            <a:extLst>
              <a:ext uri="{FF2B5EF4-FFF2-40B4-BE49-F238E27FC236}">
                <a16:creationId xmlns:a16="http://schemas.microsoft.com/office/drawing/2014/main" id="{9995DDF7-6278-4898-B0DC-33C4EB281AA7}"/>
              </a:ext>
            </a:extLst>
          </p:cNvPr>
          <p:cNvGrpSpPr/>
          <p:nvPr/>
        </p:nvGrpSpPr>
        <p:grpSpPr>
          <a:xfrm>
            <a:off x="5441278" y="2728283"/>
            <a:ext cx="1394684" cy="1424724"/>
            <a:chOff x="5441278" y="2728283"/>
            <a:chExt cx="1394684" cy="1424724"/>
          </a:xfrm>
        </p:grpSpPr>
        <p:grpSp>
          <p:nvGrpSpPr>
            <p:cNvPr id="108" name="Group 107">
              <a:extLst>
                <a:ext uri="{FF2B5EF4-FFF2-40B4-BE49-F238E27FC236}">
                  <a16:creationId xmlns:a16="http://schemas.microsoft.com/office/drawing/2014/main" id="{47BB3E0E-214D-445B-AC70-78FFA77B3E6A}"/>
                </a:ext>
              </a:extLst>
            </p:cNvPr>
            <p:cNvGrpSpPr>
              <a:grpSpLocks noChangeAspect="1"/>
            </p:cNvGrpSpPr>
            <p:nvPr/>
          </p:nvGrpSpPr>
          <p:grpSpPr>
            <a:xfrm>
              <a:off x="5441278" y="2728283"/>
              <a:ext cx="1394684" cy="1424724"/>
              <a:chOff x="7184616" y="-434076"/>
              <a:chExt cx="1969263" cy="2011680"/>
            </a:xfrm>
            <a:effectLst/>
          </p:grpSpPr>
          <p:sp>
            <p:nvSpPr>
              <p:cNvPr id="111" name="Hexagon 110">
                <a:extLst>
                  <a:ext uri="{FF2B5EF4-FFF2-40B4-BE49-F238E27FC236}">
                    <a16:creationId xmlns:a16="http://schemas.microsoft.com/office/drawing/2014/main" id="{156064D5-0443-4AD1-87E4-F5FCE8E519B9}"/>
                  </a:ext>
                </a:extLst>
              </p:cNvPr>
              <p:cNvSpPr/>
              <p:nvPr/>
            </p:nvSpPr>
            <p:spPr>
              <a:xfrm rot="16200000">
                <a:off x="7163408" y="-412868"/>
                <a:ext cx="2011680" cy="1969263"/>
              </a:xfrm>
              <a:prstGeom prst="hexagon">
                <a:avLst>
                  <a:gd name="adj" fmla="val 21731"/>
                  <a:gd name="vf" fmla="val 115470"/>
                </a:avLst>
              </a:prstGeom>
              <a:solidFill>
                <a:srgbClr val="44546B"/>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2" name="Hexagon 111">
                <a:extLst>
                  <a:ext uri="{FF2B5EF4-FFF2-40B4-BE49-F238E27FC236}">
                    <a16:creationId xmlns:a16="http://schemas.microsoft.com/office/drawing/2014/main" id="{9ACB2068-01CF-4761-8AC0-BBF3E9693E74}"/>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6" name="TextBox 105">
              <a:extLst>
                <a:ext uri="{FF2B5EF4-FFF2-40B4-BE49-F238E27FC236}">
                  <a16:creationId xmlns:a16="http://schemas.microsoft.com/office/drawing/2014/main" id="{2B7853B7-CD7D-4D54-8B6C-5A058CA28F09}"/>
                </a:ext>
              </a:extLst>
            </p:cNvPr>
            <p:cNvSpPr txBox="1"/>
            <p:nvPr/>
          </p:nvSpPr>
          <p:spPr>
            <a:xfrm>
              <a:off x="5736620" y="3232672"/>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$315</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grpSp>
        <p:nvGrpSpPr>
          <p:cNvPr id="9" name="Group 8">
            <a:extLst>
              <a:ext uri="{FF2B5EF4-FFF2-40B4-BE49-F238E27FC236}">
                <a16:creationId xmlns:a16="http://schemas.microsoft.com/office/drawing/2014/main" id="{F1CEC0B3-E420-4AB1-B17F-4102F92189F4}"/>
              </a:ext>
            </a:extLst>
          </p:cNvPr>
          <p:cNvGrpSpPr/>
          <p:nvPr/>
        </p:nvGrpSpPr>
        <p:grpSpPr>
          <a:xfrm>
            <a:off x="2419481" y="1600200"/>
            <a:ext cx="2695929" cy="4480560"/>
            <a:chOff x="2419481" y="1600200"/>
            <a:chExt cx="2695929" cy="4480560"/>
          </a:xfrm>
        </p:grpSpPr>
        <p:grpSp>
          <p:nvGrpSpPr>
            <p:cNvPr id="57" name="Group 56">
              <a:extLst>
                <a:ext uri="{FF2B5EF4-FFF2-40B4-BE49-F238E27FC236}">
                  <a16:creationId xmlns:a16="http://schemas.microsoft.com/office/drawing/2014/main" id="{404708D7-C17B-45BD-BA47-E7A0D29A83FF}"/>
                </a:ext>
              </a:extLst>
            </p:cNvPr>
            <p:cNvGrpSpPr/>
            <p:nvPr/>
          </p:nvGrpSpPr>
          <p:grpSpPr>
            <a:xfrm>
              <a:off x="2419481" y="1600200"/>
              <a:ext cx="2695929" cy="4480560"/>
              <a:chOff x="8822734" y="1641507"/>
              <a:chExt cx="2726734" cy="4531755"/>
            </a:xfrm>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p:grpSpPr>
          <p:sp>
            <p:nvSpPr>
              <p:cNvPr id="69" name="Round Same Side Corner Rectangle 9">
                <a:extLst>
                  <a:ext uri="{FF2B5EF4-FFF2-40B4-BE49-F238E27FC236}">
                    <a16:creationId xmlns:a16="http://schemas.microsoft.com/office/drawing/2014/main" id="{75358259-2DD4-439D-8C3F-A840CEAF5D7F}"/>
                  </a:ext>
                </a:extLst>
              </p:cNvPr>
              <p:cNvSpPr/>
              <p:nvPr/>
            </p:nvSpPr>
            <p:spPr>
              <a:xfrm rot="5400000" flipH="1">
                <a:off x="7920225" y="2544019"/>
                <a:ext cx="4531752" cy="2726733"/>
              </a:xfrm>
              <a:prstGeom prst="round2SameRect">
                <a:avLst>
                  <a:gd name="adj1" fmla="val 2589"/>
                  <a:gd name="adj2" fmla="val 0"/>
                </a:avLst>
              </a:prstGeom>
              <a:solidFill>
                <a:schemeClr val="bg1"/>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Round Same Side Corner Rectangle 14">
                <a:extLst>
                  <a:ext uri="{FF2B5EF4-FFF2-40B4-BE49-F238E27FC236}">
                    <a16:creationId xmlns:a16="http://schemas.microsoft.com/office/drawing/2014/main" id="{D17039DF-4242-4602-B1B0-F0EA63930FC5}"/>
                  </a:ext>
                </a:extLst>
              </p:cNvPr>
              <p:cNvSpPr/>
              <p:nvPr/>
            </p:nvSpPr>
            <p:spPr>
              <a:xfrm rot="5400000" flipH="1">
                <a:off x="9341196" y="1123046"/>
                <a:ext cx="1689811" cy="2726733"/>
              </a:xfrm>
              <a:prstGeom prst="round2SameRect">
                <a:avLst>
                  <a:gd name="adj1" fmla="val 2589"/>
                  <a:gd name="adj2" fmla="val 0"/>
                </a:avLst>
              </a:prstGeom>
              <a:solidFill>
                <a:srgbClr val="5C9A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60" name="TextBox 59">
              <a:extLst>
                <a:ext uri="{FF2B5EF4-FFF2-40B4-BE49-F238E27FC236}">
                  <a16:creationId xmlns:a16="http://schemas.microsoft.com/office/drawing/2014/main" id="{F80025A4-F693-46BF-AB27-F04BA979AE9A}"/>
                </a:ext>
              </a:extLst>
            </p:cNvPr>
            <p:cNvSpPr txBox="1"/>
            <p:nvPr/>
          </p:nvSpPr>
          <p:spPr>
            <a:xfrm>
              <a:off x="3130943" y="1958070"/>
              <a:ext cx="1267976" cy="246221"/>
            </a:xfrm>
            <a:prstGeom prst="rect">
              <a:avLst/>
            </a:prstGeom>
            <a:noFill/>
          </p:spPr>
          <p:txBody>
            <a:bodyPr wrap="none" lIns="0" tIns="0" rIns="0" bIns="0" rtlCol="0" anchor="t">
              <a:spAutoFit/>
            </a:bodyPr>
            <a:lstStyle/>
            <a:p>
              <a:pPr algn="ctr"/>
              <a:r>
                <a:rPr lang="en-US" sz="1600" dirty="0">
                  <a:solidFill>
                    <a:schemeClr val="bg1"/>
                  </a:solidFill>
                  <a:latin typeface="Bernard MT Condensed" panose="02050806060905020404" pitchFamily="18" charset="0"/>
                </a:rPr>
                <a:t>LOREM IPSUM 02</a:t>
              </a:r>
            </a:p>
          </p:txBody>
        </p:sp>
      </p:grpSp>
      <p:sp>
        <p:nvSpPr>
          <p:cNvPr id="61" name="TextBox 60">
            <a:extLst>
              <a:ext uri="{FF2B5EF4-FFF2-40B4-BE49-F238E27FC236}">
                <a16:creationId xmlns:a16="http://schemas.microsoft.com/office/drawing/2014/main" id="{8260DDDE-E67F-4B72-B233-3FB8CC79B05E}"/>
              </a:ext>
            </a:extLst>
          </p:cNvPr>
          <p:cNvSpPr txBox="1"/>
          <p:nvPr/>
        </p:nvSpPr>
        <p:spPr>
          <a:xfrm>
            <a:off x="2699640" y="4253624"/>
            <a:ext cx="2135610" cy="1545467"/>
          </a:xfrm>
          <a:prstGeom prst="rect">
            <a:avLst/>
          </a:prstGeom>
          <a:noFill/>
        </p:spPr>
        <p:txBody>
          <a:bodyPr wrap="square" rtlCol="0">
            <a:spAutoFit/>
          </a:bodyPr>
          <a:lstStyle/>
          <a:p>
            <a:pPr algn="ctr"/>
            <a:r>
              <a:rPr lang="en-US" sz="1200" b="1" dirty="0">
                <a:solidFill>
                  <a:srgbClr val="454545"/>
                </a:solidFill>
                <a:latin typeface="Candara" panose="020E0502030303020204" pitchFamily="34" charset="0"/>
              </a:rPr>
              <a:t>VARIABLE ONE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TWO</a:t>
            </a:r>
          </a:p>
          <a:p>
            <a:pPr algn="ctr"/>
            <a:r>
              <a:rPr lang="en-US" sz="800" dirty="0">
                <a:solidFill>
                  <a:srgbClr val="454545"/>
                </a:solidFill>
                <a:latin typeface="Candara" panose="020E0502030303020204" pitchFamily="34" charset="0"/>
              </a:rPr>
              <a:t>----------------------------------------------------</a:t>
            </a:r>
            <a:endParaRPr lang="en-US" sz="1200" dirty="0">
              <a:solidFill>
                <a:srgbClr val="454545"/>
              </a:solidFill>
              <a:latin typeface="Candara" panose="020E0502030303020204" pitchFamily="34" charset="0"/>
            </a:endParaRPr>
          </a:p>
          <a:p>
            <a:pPr algn="ctr"/>
            <a:r>
              <a:rPr lang="en-US" sz="1200" b="1" dirty="0">
                <a:solidFill>
                  <a:srgbClr val="454545"/>
                </a:solidFill>
                <a:latin typeface="Candara" panose="020E0502030303020204" pitchFamily="34" charset="0"/>
              </a:rPr>
              <a:t>VARIABLE THREE</a:t>
            </a:r>
          </a:p>
          <a:p>
            <a:pPr algn="ctr"/>
            <a:r>
              <a:rPr lang="en-US" sz="800" dirty="0">
                <a:solidFill>
                  <a:srgbClr val="454545"/>
                </a:solidFill>
                <a:latin typeface="Candara" panose="020E0502030303020204" pitchFamily="34" charset="0"/>
              </a:rPr>
              <a:t>----------------------------------------------------</a:t>
            </a:r>
          </a:p>
          <a:p>
            <a:pPr algn="ctr"/>
            <a:r>
              <a:rPr lang="en-US" sz="1200" b="1" dirty="0">
                <a:solidFill>
                  <a:srgbClr val="454545"/>
                </a:solidFill>
                <a:latin typeface="Candara" panose="020E0502030303020204" pitchFamily="34" charset="0"/>
              </a:rPr>
              <a:t>VARIABLE FOUR</a:t>
            </a:r>
          </a:p>
          <a:p>
            <a:pPr algn="ctr"/>
            <a:r>
              <a:rPr lang="en-US" sz="800" dirty="0">
                <a:solidFill>
                  <a:srgbClr val="454545"/>
                </a:solidFill>
                <a:latin typeface="Candara" panose="020E0502030303020204" pitchFamily="34" charset="0"/>
              </a:rPr>
              <a:t>----------------------------------------------------</a:t>
            </a:r>
          </a:p>
        </p:txBody>
      </p:sp>
      <p:grpSp>
        <p:nvGrpSpPr>
          <p:cNvPr id="4" name="Group 3">
            <a:extLst>
              <a:ext uri="{FF2B5EF4-FFF2-40B4-BE49-F238E27FC236}">
                <a16:creationId xmlns:a16="http://schemas.microsoft.com/office/drawing/2014/main" id="{83EEF8D8-DD2F-4B35-ADA5-4B1E87C9F4BD}"/>
              </a:ext>
            </a:extLst>
          </p:cNvPr>
          <p:cNvGrpSpPr/>
          <p:nvPr/>
        </p:nvGrpSpPr>
        <p:grpSpPr>
          <a:xfrm>
            <a:off x="2913201" y="2366024"/>
            <a:ext cx="1708488" cy="1745287"/>
            <a:chOff x="2913201" y="2366024"/>
            <a:chExt cx="1708488" cy="1745287"/>
          </a:xfrm>
        </p:grpSpPr>
        <p:grpSp>
          <p:nvGrpSpPr>
            <p:cNvPr id="59" name="Group 58">
              <a:extLst>
                <a:ext uri="{FF2B5EF4-FFF2-40B4-BE49-F238E27FC236}">
                  <a16:creationId xmlns:a16="http://schemas.microsoft.com/office/drawing/2014/main" id="{D93B2DB7-EE9D-40A1-804F-8B10E1D76F09}"/>
                </a:ext>
              </a:extLst>
            </p:cNvPr>
            <p:cNvGrpSpPr>
              <a:grpSpLocks noChangeAspect="1"/>
            </p:cNvGrpSpPr>
            <p:nvPr/>
          </p:nvGrpSpPr>
          <p:grpSpPr>
            <a:xfrm>
              <a:off x="2913201" y="2366024"/>
              <a:ext cx="1708488" cy="1745287"/>
              <a:chOff x="7184616" y="-434076"/>
              <a:chExt cx="1969263" cy="2011680"/>
            </a:xfrm>
            <a:effectLst/>
          </p:grpSpPr>
          <p:sp>
            <p:nvSpPr>
              <p:cNvPr id="67" name="Hexagon 66">
                <a:extLst>
                  <a:ext uri="{FF2B5EF4-FFF2-40B4-BE49-F238E27FC236}">
                    <a16:creationId xmlns:a16="http://schemas.microsoft.com/office/drawing/2014/main" id="{474B9E93-263E-4818-A4D4-7A3BBCA3C94D}"/>
                  </a:ext>
                </a:extLst>
              </p:cNvPr>
              <p:cNvSpPr/>
              <p:nvPr/>
            </p:nvSpPr>
            <p:spPr>
              <a:xfrm rot="16200000">
                <a:off x="7163408" y="-412868"/>
                <a:ext cx="2011680" cy="1969263"/>
              </a:xfrm>
              <a:prstGeom prst="hexagon">
                <a:avLst>
                  <a:gd name="adj" fmla="val 21731"/>
                  <a:gd name="vf" fmla="val 115470"/>
                </a:avLst>
              </a:prstGeom>
              <a:solidFill>
                <a:srgbClr val="5C9AD3"/>
              </a:solidFill>
              <a:ln>
                <a:noFill/>
              </a:ln>
              <a:effectLst>
                <a:outerShdw blurRad="12700" dist="127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Hexagon 67">
                <a:extLst>
                  <a:ext uri="{FF2B5EF4-FFF2-40B4-BE49-F238E27FC236}">
                    <a16:creationId xmlns:a16="http://schemas.microsoft.com/office/drawing/2014/main" id="{2EA0BDD8-F9AD-4067-8480-150684BFCCC6}"/>
                  </a:ext>
                </a:extLst>
              </p:cNvPr>
              <p:cNvSpPr>
                <a:spLocks noChangeAspect="1"/>
              </p:cNvSpPr>
              <p:nvPr/>
            </p:nvSpPr>
            <p:spPr>
              <a:xfrm rot="16200000">
                <a:off x="7216190" y="-351329"/>
                <a:ext cx="1885951" cy="1846184"/>
              </a:xfrm>
              <a:prstGeom prst="hexagon">
                <a:avLst>
                  <a:gd name="adj" fmla="val 21630"/>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6" name="TextBox 55">
              <a:extLst>
                <a:ext uri="{FF2B5EF4-FFF2-40B4-BE49-F238E27FC236}">
                  <a16:creationId xmlns:a16="http://schemas.microsoft.com/office/drawing/2014/main" id="{EF1D3FBD-7019-40F7-A0A8-55325AF0DDAF}"/>
                </a:ext>
              </a:extLst>
            </p:cNvPr>
            <p:cNvSpPr txBox="1"/>
            <p:nvPr/>
          </p:nvSpPr>
          <p:spPr>
            <a:xfrm>
              <a:off x="3364983" y="2983901"/>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$297</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sp>
        <p:nvSpPr>
          <p:cNvPr id="115" name="TextBox 114">
            <a:extLst>
              <a:ext uri="{FF2B5EF4-FFF2-40B4-BE49-F238E27FC236}">
                <a16:creationId xmlns:a16="http://schemas.microsoft.com/office/drawing/2014/main" id="{80657FFB-1416-49B2-92D5-7B07408FF25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6714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1000"/>
                                        <p:tgtEl>
                                          <p:spTgt spid="1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animEffect transition="in" filter="fade">
                                      <p:cBhvr>
                                        <p:cTn id="23" dur="750"/>
                                        <p:tgtEl>
                                          <p:spTgt spid="88">
                                            <p:txEl>
                                              <p:pRg st="0" end="0"/>
                                            </p:txEl>
                                          </p:spTgt>
                                        </p:tgtEl>
                                      </p:cBhvr>
                                    </p:animEffect>
                                    <p:anim calcmode="lin" valueType="num">
                                      <p:cBhvr>
                                        <p:cTn id="24"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8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8">
                                            <p:txEl>
                                              <p:pRg st="1" end="1"/>
                                            </p:txEl>
                                          </p:spTgt>
                                        </p:tgtEl>
                                        <p:attrNameLst>
                                          <p:attrName>style.visibility</p:attrName>
                                        </p:attrNameLst>
                                      </p:cBhvr>
                                      <p:to>
                                        <p:strVal val="visible"/>
                                      </p:to>
                                    </p:set>
                                    <p:animEffect transition="in" filter="fade">
                                      <p:cBhvr>
                                        <p:cTn id="28" dur="750"/>
                                        <p:tgtEl>
                                          <p:spTgt spid="88">
                                            <p:txEl>
                                              <p:pRg st="1" end="1"/>
                                            </p:txEl>
                                          </p:spTgt>
                                        </p:tgtEl>
                                      </p:cBhvr>
                                    </p:animEffect>
                                    <p:anim calcmode="lin" valueType="num">
                                      <p:cBhvr>
                                        <p:cTn id="29"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30" dur="75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88">
                                            <p:txEl>
                                              <p:pRg st="2" end="2"/>
                                            </p:txEl>
                                          </p:spTgt>
                                        </p:tgtEl>
                                        <p:attrNameLst>
                                          <p:attrName>style.visibility</p:attrName>
                                        </p:attrNameLst>
                                      </p:cBhvr>
                                      <p:to>
                                        <p:strVal val="visible"/>
                                      </p:to>
                                    </p:set>
                                    <p:animEffect transition="in" filter="fade">
                                      <p:cBhvr>
                                        <p:cTn id="34" dur="750"/>
                                        <p:tgtEl>
                                          <p:spTgt spid="88">
                                            <p:txEl>
                                              <p:pRg st="2" end="2"/>
                                            </p:txEl>
                                          </p:spTgt>
                                        </p:tgtEl>
                                      </p:cBhvr>
                                    </p:animEffect>
                                    <p:anim calcmode="lin" valueType="num">
                                      <p:cBhvr>
                                        <p:cTn id="35"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6" dur="750" fill="hold"/>
                                        <p:tgtEl>
                                          <p:spTgt spid="8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8">
                                            <p:txEl>
                                              <p:pRg st="3" end="3"/>
                                            </p:txEl>
                                          </p:spTgt>
                                        </p:tgtEl>
                                        <p:attrNameLst>
                                          <p:attrName>style.visibility</p:attrName>
                                        </p:attrNameLst>
                                      </p:cBhvr>
                                      <p:to>
                                        <p:strVal val="visible"/>
                                      </p:to>
                                    </p:set>
                                    <p:animEffect transition="in" filter="fade">
                                      <p:cBhvr>
                                        <p:cTn id="39" dur="750"/>
                                        <p:tgtEl>
                                          <p:spTgt spid="88">
                                            <p:txEl>
                                              <p:pRg st="3" end="3"/>
                                            </p:txEl>
                                          </p:spTgt>
                                        </p:tgtEl>
                                      </p:cBhvr>
                                    </p:animEffect>
                                    <p:anim calcmode="lin" valueType="num">
                                      <p:cBhvr>
                                        <p:cTn id="40"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41" dur="75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8">
                                            <p:txEl>
                                              <p:pRg st="4" end="4"/>
                                            </p:txEl>
                                          </p:spTgt>
                                        </p:tgtEl>
                                        <p:attrNameLst>
                                          <p:attrName>style.visibility</p:attrName>
                                        </p:attrNameLst>
                                      </p:cBhvr>
                                      <p:to>
                                        <p:strVal val="visible"/>
                                      </p:to>
                                    </p:set>
                                    <p:animEffect transition="in" filter="fade">
                                      <p:cBhvr>
                                        <p:cTn id="45" dur="750"/>
                                        <p:tgtEl>
                                          <p:spTgt spid="88">
                                            <p:txEl>
                                              <p:pRg st="4" end="4"/>
                                            </p:txEl>
                                          </p:spTgt>
                                        </p:tgtEl>
                                      </p:cBhvr>
                                    </p:animEffect>
                                    <p:anim calcmode="lin" valueType="num">
                                      <p:cBhvr>
                                        <p:cTn id="46" dur="75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8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8">
                                            <p:txEl>
                                              <p:pRg st="5" end="5"/>
                                            </p:txEl>
                                          </p:spTgt>
                                        </p:tgtEl>
                                        <p:attrNameLst>
                                          <p:attrName>style.visibility</p:attrName>
                                        </p:attrNameLst>
                                      </p:cBhvr>
                                      <p:to>
                                        <p:strVal val="visible"/>
                                      </p:to>
                                    </p:set>
                                    <p:animEffect transition="in" filter="fade">
                                      <p:cBhvr>
                                        <p:cTn id="50" dur="750"/>
                                        <p:tgtEl>
                                          <p:spTgt spid="88">
                                            <p:txEl>
                                              <p:pRg st="5" end="5"/>
                                            </p:txEl>
                                          </p:spTgt>
                                        </p:tgtEl>
                                      </p:cBhvr>
                                    </p:animEffect>
                                    <p:anim calcmode="lin" valueType="num">
                                      <p:cBhvr>
                                        <p:cTn id="51" dur="75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0"/>
                                  </p:stCondLst>
                                  <p:childTnLst>
                                    <p:set>
                                      <p:cBhvr>
                                        <p:cTn id="55" dur="1" fill="hold">
                                          <p:stCondLst>
                                            <p:cond delay="0"/>
                                          </p:stCondLst>
                                        </p:cTn>
                                        <p:tgtEl>
                                          <p:spTgt spid="88">
                                            <p:txEl>
                                              <p:pRg st="6" end="6"/>
                                            </p:txEl>
                                          </p:spTgt>
                                        </p:tgtEl>
                                        <p:attrNameLst>
                                          <p:attrName>style.visibility</p:attrName>
                                        </p:attrNameLst>
                                      </p:cBhvr>
                                      <p:to>
                                        <p:strVal val="visible"/>
                                      </p:to>
                                    </p:set>
                                    <p:animEffect transition="in" filter="fade">
                                      <p:cBhvr>
                                        <p:cTn id="56" dur="750"/>
                                        <p:tgtEl>
                                          <p:spTgt spid="88">
                                            <p:txEl>
                                              <p:pRg st="6" end="6"/>
                                            </p:txEl>
                                          </p:spTgt>
                                        </p:tgtEl>
                                      </p:cBhvr>
                                    </p:animEffect>
                                    <p:anim calcmode="lin" valueType="num">
                                      <p:cBhvr>
                                        <p:cTn id="57" dur="75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58" dur="750" fill="hold"/>
                                        <p:tgtEl>
                                          <p:spTgt spid="88">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
                                            <p:txEl>
                                              <p:pRg st="7" end="7"/>
                                            </p:txEl>
                                          </p:spTgt>
                                        </p:tgtEl>
                                        <p:attrNameLst>
                                          <p:attrName>style.visibility</p:attrName>
                                        </p:attrNameLst>
                                      </p:cBhvr>
                                      <p:to>
                                        <p:strVal val="visible"/>
                                      </p:to>
                                    </p:set>
                                    <p:animEffect transition="in" filter="fade">
                                      <p:cBhvr>
                                        <p:cTn id="61" dur="750"/>
                                        <p:tgtEl>
                                          <p:spTgt spid="88">
                                            <p:txEl>
                                              <p:pRg st="7" end="7"/>
                                            </p:txEl>
                                          </p:spTgt>
                                        </p:tgtEl>
                                      </p:cBhvr>
                                    </p:animEffect>
                                    <p:anim calcmode="lin" valueType="num">
                                      <p:cBhvr>
                                        <p:cTn id="62" dur="75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63" dur="750" fill="hold"/>
                                        <p:tgtEl>
                                          <p:spTgt spid="88">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fade">
                                      <p:cBhvr>
                                        <p:cTn id="79" dur="750"/>
                                        <p:tgtEl>
                                          <p:spTgt spid="61">
                                            <p:txEl>
                                              <p:pRg st="0" end="0"/>
                                            </p:txEl>
                                          </p:spTgt>
                                        </p:tgtEl>
                                      </p:cBhvr>
                                    </p:animEffect>
                                    <p:anim calcmode="lin" valueType="num">
                                      <p:cBhvr>
                                        <p:cTn id="80" dur="75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81" dur="750" fill="hold"/>
                                        <p:tgtEl>
                                          <p:spTgt spid="61">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1">
                                            <p:txEl>
                                              <p:pRg st="1" end="1"/>
                                            </p:txEl>
                                          </p:spTgt>
                                        </p:tgtEl>
                                        <p:attrNameLst>
                                          <p:attrName>style.visibility</p:attrName>
                                        </p:attrNameLst>
                                      </p:cBhvr>
                                      <p:to>
                                        <p:strVal val="visible"/>
                                      </p:to>
                                    </p:set>
                                    <p:animEffect transition="in" filter="fade">
                                      <p:cBhvr>
                                        <p:cTn id="84" dur="750"/>
                                        <p:tgtEl>
                                          <p:spTgt spid="61">
                                            <p:txEl>
                                              <p:pRg st="1" end="1"/>
                                            </p:txEl>
                                          </p:spTgt>
                                        </p:tgtEl>
                                      </p:cBhvr>
                                    </p:animEffect>
                                    <p:anim calcmode="lin" valueType="num">
                                      <p:cBhvr>
                                        <p:cTn id="85" dur="75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86" dur="75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87" fill="hold">
                            <p:stCondLst>
                              <p:cond delay="8750"/>
                            </p:stCondLst>
                            <p:childTnLst>
                              <p:par>
                                <p:cTn id="88" presetID="42" presetClass="entr" presetSubtype="0" fill="hold" grpId="0" nodeType="afterEffect">
                                  <p:stCondLst>
                                    <p:cond delay="0"/>
                                  </p:stCondLst>
                                  <p:childTnLst>
                                    <p:set>
                                      <p:cBhvr>
                                        <p:cTn id="89" dur="1" fill="hold">
                                          <p:stCondLst>
                                            <p:cond delay="0"/>
                                          </p:stCondLst>
                                        </p:cTn>
                                        <p:tgtEl>
                                          <p:spTgt spid="61">
                                            <p:txEl>
                                              <p:pRg st="2" end="2"/>
                                            </p:txEl>
                                          </p:spTgt>
                                        </p:tgtEl>
                                        <p:attrNameLst>
                                          <p:attrName>style.visibility</p:attrName>
                                        </p:attrNameLst>
                                      </p:cBhvr>
                                      <p:to>
                                        <p:strVal val="visible"/>
                                      </p:to>
                                    </p:set>
                                    <p:animEffect transition="in" filter="fade">
                                      <p:cBhvr>
                                        <p:cTn id="90" dur="750"/>
                                        <p:tgtEl>
                                          <p:spTgt spid="61">
                                            <p:txEl>
                                              <p:pRg st="2" end="2"/>
                                            </p:txEl>
                                          </p:spTgt>
                                        </p:tgtEl>
                                      </p:cBhvr>
                                    </p:animEffect>
                                    <p:anim calcmode="lin" valueType="num">
                                      <p:cBhvr>
                                        <p:cTn id="91" dur="75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92" dur="750" fill="hold"/>
                                        <p:tgtEl>
                                          <p:spTgt spid="61">
                                            <p:txEl>
                                              <p:pRg st="2" end="2"/>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750"/>
                                        <p:tgtEl>
                                          <p:spTgt spid="61">
                                            <p:txEl>
                                              <p:pRg st="3" end="3"/>
                                            </p:txEl>
                                          </p:spTgt>
                                        </p:tgtEl>
                                      </p:cBhvr>
                                    </p:animEffect>
                                    <p:anim calcmode="lin" valueType="num">
                                      <p:cBhvr>
                                        <p:cTn id="96" dur="750" fill="hold"/>
                                        <p:tgtEl>
                                          <p:spTgt spid="61">
                                            <p:txEl>
                                              <p:pRg st="3" end="3"/>
                                            </p:txEl>
                                          </p:spTgt>
                                        </p:tgtEl>
                                        <p:attrNameLst>
                                          <p:attrName>ppt_x</p:attrName>
                                        </p:attrNameLst>
                                      </p:cBhvr>
                                      <p:tavLst>
                                        <p:tav tm="0">
                                          <p:val>
                                            <p:strVal val="#ppt_x"/>
                                          </p:val>
                                        </p:tav>
                                        <p:tav tm="100000">
                                          <p:val>
                                            <p:strVal val="#ppt_x"/>
                                          </p:val>
                                        </p:tav>
                                      </p:tavLst>
                                    </p:anim>
                                    <p:anim calcmode="lin" valueType="num">
                                      <p:cBhvr>
                                        <p:cTn id="97" dur="750" fill="hold"/>
                                        <p:tgtEl>
                                          <p:spTgt spid="6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750"/>
                                        <p:tgtEl>
                                          <p:spTgt spid="61">
                                            <p:txEl>
                                              <p:pRg st="4" end="4"/>
                                            </p:txEl>
                                          </p:spTgt>
                                        </p:tgtEl>
                                      </p:cBhvr>
                                    </p:animEffect>
                                    <p:anim calcmode="lin" valueType="num">
                                      <p:cBhvr>
                                        <p:cTn id="102" dur="75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03" dur="750" fill="hold"/>
                                        <p:tgtEl>
                                          <p:spTgt spid="6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1">
                                            <p:txEl>
                                              <p:pRg st="5" end="5"/>
                                            </p:txEl>
                                          </p:spTgt>
                                        </p:tgtEl>
                                        <p:attrNameLst>
                                          <p:attrName>style.visibility</p:attrName>
                                        </p:attrNameLst>
                                      </p:cBhvr>
                                      <p:to>
                                        <p:strVal val="visible"/>
                                      </p:to>
                                    </p:set>
                                    <p:animEffect transition="in" filter="fade">
                                      <p:cBhvr>
                                        <p:cTn id="106" dur="750"/>
                                        <p:tgtEl>
                                          <p:spTgt spid="61">
                                            <p:txEl>
                                              <p:pRg st="5" end="5"/>
                                            </p:txEl>
                                          </p:spTgt>
                                        </p:tgtEl>
                                      </p:cBhvr>
                                    </p:animEffect>
                                    <p:anim calcmode="lin" valueType="num">
                                      <p:cBhvr>
                                        <p:cTn id="107" dur="75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08" dur="75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0250"/>
                            </p:stCondLst>
                            <p:childTnLst>
                              <p:par>
                                <p:cTn id="110" presetID="42" presetClass="entr" presetSubtype="0" fill="hold" grpId="0" nodeType="afterEffect">
                                  <p:stCondLst>
                                    <p:cond delay="0"/>
                                  </p:stCondLst>
                                  <p:childTnLst>
                                    <p:set>
                                      <p:cBhvr>
                                        <p:cTn id="111" dur="1" fill="hold">
                                          <p:stCondLst>
                                            <p:cond delay="0"/>
                                          </p:stCondLst>
                                        </p:cTn>
                                        <p:tgtEl>
                                          <p:spTgt spid="61">
                                            <p:txEl>
                                              <p:pRg st="6" end="6"/>
                                            </p:txEl>
                                          </p:spTgt>
                                        </p:tgtEl>
                                        <p:attrNameLst>
                                          <p:attrName>style.visibility</p:attrName>
                                        </p:attrNameLst>
                                      </p:cBhvr>
                                      <p:to>
                                        <p:strVal val="visible"/>
                                      </p:to>
                                    </p:set>
                                    <p:animEffect transition="in" filter="fade">
                                      <p:cBhvr>
                                        <p:cTn id="112" dur="750"/>
                                        <p:tgtEl>
                                          <p:spTgt spid="61">
                                            <p:txEl>
                                              <p:pRg st="6" end="6"/>
                                            </p:txEl>
                                          </p:spTgt>
                                        </p:tgtEl>
                                      </p:cBhvr>
                                    </p:animEffect>
                                    <p:anim calcmode="lin" valueType="num">
                                      <p:cBhvr>
                                        <p:cTn id="113" dur="75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14" dur="750" fill="hold"/>
                                        <p:tgtEl>
                                          <p:spTgt spid="61">
                                            <p:txEl>
                                              <p:pRg st="6" end="6"/>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1">
                                            <p:txEl>
                                              <p:pRg st="7" end="7"/>
                                            </p:txEl>
                                          </p:spTgt>
                                        </p:tgtEl>
                                        <p:attrNameLst>
                                          <p:attrName>style.visibility</p:attrName>
                                        </p:attrNameLst>
                                      </p:cBhvr>
                                      <p:to>
                                        <p:strVal val="visible"/>
                                      </p:to>
                                    </p:set>
                                    <p:animEffect transition="in" filter="fade">
                                      <p:cBhvr>
                                        <p:cTn id="117" dur="750"/>
                                        <p:tgtEl>
                                          <p:spTgt spid="61">
                                            <p:txEl>
                                              <p:pRg st="7" end="7"/>
                                            </p:txEl>
                                          </p:spTgt>
                                        </p:tgtEl>
                                      </p:cBhvr>
                                    </p:animEffect>
                                    <p:anim calcmode="lin" valueType="num">
                                      <p:cBhvr>
                                        <p:cTn id="118" dur="750" fill="hold"/>
                                        <p:tgtEl>
                                          <p:spTgt spid="61">
                                            <p:txEl>
                                              <p:pRg st="7" end="7"/>
                                            </p:txEl>
                                          </p:spTgt>
                                        </p:tgtEl>
                                        <p:attrNameLst>
                                          <p:attrName>ppt_x</p:attrName>
                                        </p:attrNameLst>
                                      </p:cBhvr>
                                      <p:tavLst>
                                        <p:tav tm="0">
                                          <p:val>
                                            <p:strVal val="#ppt_x"/>
                                          </p:val>
                                        </p:tav>
                                        <p:tav tm="100000">
                                          <p:val>
                                            <p:strVal val="#ppt_x"/>
                                          </p:val>
                                        </p:tav>
                                      </p:tavLst>
                                    </p:anim>
                                    <p:anim calcmode="lin" valueType="num">
                                      <p:cBhvr>
                                        <p:cTn id="119" dur="750" fill="hold"/>
                                        <p:tgtEl>
                                          <p:spTgt spid="61">
                                            <p:txEl>
                                              <p:pRg st="7" end="7"/>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000"/>
                            </p:stCondLst>
                            <p:childTnLst>
                              <p:par>
                                <p:cTn id="121" presetID="42" presetClass="entr" presetSubtype="0" fill="hold"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par>
                          <p:cTn id="126" fill="hold">
                            <p:stCondLst>
                              <p:cond delay="12000"/>
                            </p:stCondLst>
                            <p:childTnLst>
                              <p:par>
                                <p:cTn id="127" presetID="47" presetClass="entr" presetSubtype="0" fill="hold" nodeType="after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ppt_x</p:attrName>
                                        </p:attrNameLst>
                                      </p:cBhvr>
                                      <p:tavLst>
                                        <p:tav tm="0">
                                          <p:val>
                                            <p:strVal val="#ppt_x"/>
                                          </p:val>
                                        </p:tav>
                                        <p:tav tm="100000">
                                          <p:val>
                                            <p:strVal val="#ppt_x"/>
                                          </p:val>
                                        </p:tav>
                                      </p:tavLst>
                                    </p:anim>
                                    <p:anim calcmode="lin" valueType="num">
                                      <p:cBhvr>
                                        <p:cTn id="131" dur="1000" fill="hold"/>
                                        <p:tgtEl>
                                          <p:spTgt spid="5"/>
                                        </p:tgtEl>
                                        <p:attrNameLst>
                                          <p:attrName>ppt_y</p:attrName>
                                        </p:attrNameLst>
                                      </p:cBhvr>
                                      <p:tavLst>
                                        <p:tav tm="0">
                                          <p:val>
                                            <p:strVal val="#ppt_y-.1"/>
                                          </p:val>
                                        </p:tav>
                                        <p:tav tm="100000">
                                          <p:val>
                                            <p:strVal val="#ppt_y"/>
                                          </p:val>
                                        </p:tav>
                                      </p:tavLst>
                                    </p:anim>
                                  </p:childTnLst>
                                </p:cTn>
                              </p:par>
                            </p:childTnLst>
                          </p:cTn>
                        </p:par>
                        <p:par>
                          <p:cTn id="132" fill="hold">
                            <p:stCondLst>
                              <p:cond delay="13000"/>
                            </p:stCondLst>
                            <p:childTnLst>
                              <p:par>
                                <p:cTn id="133" presetID="42" presetClass="entr" presetSubtype="0" fill="hold" grpId="0" nodeType="afterEffect">
                                  <p:stCondLst>
                                    <p:cond delay="0"/>
                                  </p:stCondLst>
                                  <p:childTnLst>
                                    <p:set>
                                      <p:cBhvr>
                                        <p:cTn id="134" dur="1" fill="hold">
                                          <p:stCondLst>
                                            <p:cond delay="0"/>
                                          </p:stCondLst>
                                        </p:cTn>
                                        <p:tgtEl>
                                          <p:spTgt spid="110">
                                            <p:txEl>
                                              <p:pRg st="0" end="0"/>
                                            </p:txEl>
                                          </p:spTgt>
                                        </p:tgtEl>
                                        <p:attrNameLst>
                                          <p:attrName>style.visibility</p:attrName>
                                        </p:attrNameLst>
                                      </p:cBhvr>
                                      <p:to>
                                        <p:strVal val="visible"/>
                                      </p:to>
                                    </p:set>
                                    <p:animEffect transition="in" filter="fade">
                                      <p:cBhvr>
                                        <p:cTn id="135" dur="750"/>
                                        <p:tgtEl>
                                          <p:spTgt spid="110">
                                            <p:txEl>
                                              <p:pRg st="0" end="0"/>
                                            </p:txEl>
                                          </p:spTgt>
                                        </p:tgtEl>
                                      </p:cBhvr>
                                    </p:animEffect>
                                    <p:anim calcmode="lin" valueType="num">
                                      <p:cBhvr>
                                        <p:cTn id="136" dur="75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110">
                                            <p:txEl>
                                              <p:pRg st="0" end="0"/>
                                            </p:tx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0">
                                            <p:txEl>
                                              <p:pRg st="1" end="1"/>
                                            </p:txEl>
                                          </p:spTgt>
                                        </p:tgtEl>
                                        <p:attrNameLst>
                                          <p:attrName>style.visibility</p:attrName>
                                        </p:attrNameLst>
                                      </p:cBhvr>
                                      <p:to>
                                        <p:strVal val="visible"/>
                                      </p:to>
                                    </p:set>
                                    <p:animEffect transition="in" filter="fade">
                                      <p:cBhvr>
                                        <p:cTn id="140" dur="750"/>
                                        <p:tgtEl>
                                          <p:spTgt spid="110">
                                            <p:txEl>
                                              <p:pRg st="1" end="1"/>
                                            </p:txEl>
                                          </p:spTgt>
                                        </p:tgtEl>
                                      </p:cBhvr>
                                    </p:animEffect>
                                    <p:anim calcmode="lin" valueType="num">
                                      <p:cBhvr>
                                        <p:cTn id="141" dur="75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142" dur="75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750"/>
                            </p:stCondLst>
                            <p:childTnLst>
                              <p:par>
                                <p:cTn id="144" presetID="42" presetClass="entr" presetSubtype="0" fill="hold" grpId="0" nodeType="afterEffect">
                                  <p:stCondLst>
                                    <p:cond delay="0"/>
                                  </p:stCondLst>
                                  <p:childTnLst>
                                    <p:set>
                                      <p:cBhvr>
                                        <p:cTn id="145" dur="1" fill="hold">
                                          <p:stCondLst>
                                            <p:cond delay="0"/>
                                          </p:stCondLst>
                                        </p:cTn>
                                        <p:tgtEl>
                                          <p:spTgt spid="110">
                                            <p:txEl>
                                              <p:pRg st="2" end="2"/>
                                            </p:txEl>
                                          </p:spTgt>
                                        </p:tgtEl>
                                        <p:attrNameLst>
                                          <p:attrName>style.visibility</p:attrName>
                                        </p:attrNameLst>
                                      </p:cBhvr>
                                      <p:to>
                                        <p:strVal val="visible"/>
                                      </p:to>
                                    </p:set>
                                    <p:animEffect transition="in" filter="fade">
                                      <p:cBhvr>
                                        <p:cTn id="146" dur="750"/>
                                        <p:tgtEl>
                                          <p:spTgt spid="110">
                                            <p:txEl>
                                              <p:pRg st="2" end="2"/>
                                            </p:txEl>
                                          </p:spTgt>
                                        </p:tgtEl>
                                      </p:cBhvr>
                                    </p:animEffect>
                                    <p:anim calcmode="lin" valueType="num">
                                      <p:cBhvr>
                                        <p:cTn id="147" dur="75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148" dur="750" fill="hold"/>
                                        <p:tgtEl>
                                          <p:spTgt spid="110">
                                            <p:txEl>
                                              <p:pRg st="2" end="2"/>
                                            </p:tx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0">
                                            <p:txEl>
                                              <p:pRg st="3" end="3"/>
                                            </p:txEl>
                                          </p:spTgt>
                                        </p:tgtEl>
                                        <p:attrNameLst>
                                          <p:attrName>style.visibility</p:attrName>
                                        </p:attrNameLst>
                                      </p:cBhvr>
                                      <p:to>
                                        <p:strVal val="visible"/>
                                      </p:to>
                                    </p:set>
                                    <p:animEffect transition="in" filter="fade">
                                      <p:cBhvr>
                                        <p:cTn id="151" dur="750"/>
                                        <p:tgtEl>
                                          <p:spTgt spid="110">
                                            <p:txEl>
                                              <p:pRg st="3" end="3"/>
                                            </p:txEl>
                                          </p:spTgt>
                                        </p:tgtEl>
                                      </p:cBhvr>
                                    </p:animEffect>
                                    <p:anim calcmode="lin" valueType="num">
                                      <p:cBhvr>
                                        <p:cTn id="152" dur="75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53" dur="75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4500"/>
                            </p:stCondLst>
                            <p:childTnLst>
                              <p:par>
                                <p:cTn id="155" presetID="42" presetClass="entr" presetSubtype="0" fill="hold" grpId="0" nodeType="afterEffect">
                                  <p:stCondLst>
                                    <p:cond delay="0"/>
                                  </p:stCondLst>
                                  <p:childTnLst>
                                    <p:set>
                                      <p:cBhvr>
                                        <p:cTn id="156" dur="1" fill="hold">
                                          <p:stCondLst>
                                            <p:cond delay="0"/>
                                          </p:stCondLst>
                                        </p:cTn>
                                        <p:tgtEl>
                                          <p:spTgt spid="110">
                                            <p:txEl>
                                              <p:pRg st="4" end="4"/>
                                            </p:txEl>
                                          </p:spTgt>
                                        </p:tgtEl>
                                        <p:attrNameLst>
                                          <p:attrName>style.visibility</p:attrName>
                                        </p:attrNameLst>
                                      </p:cBhvr>
                                      <p:to>
                                        <p:strVal val="visible"/>
                                      </p:to>
                                    </p:set>
                                    <p:animEffect transition="in" filter="fade">
                                      <p:cBhvr>
                                        <p:cTn id="157" dur="750"/>
                                        <p:tgtEl>
                                          <p:spTgt spid="110">
                                            <p:txEl>
                                              <p:pRg st="4" end="4"/>
                                            </p:txEl>
                                          </p:spTgt>
                                        </p:tgtEl>
                                      </p:cBhvr>
                                    </p:animEffect>
                                    <p:anim calcmode="lin" valueType="num">
                                      <p:cBhvr>
                                        <p:cTn id="158" dur="75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59" dur="750" fill="hold"/>
                                        <p:tgtEl>
                                          <p:spTgt spid="110">
                                            <p:txEl>
                                              <p:pRg st="4" end="4"/>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10">
                                            <p:txEl>
                                              <p:pRg st="5" end="5"/>
                                            </p:txEl>
                                          </p:spTgt>
                                        </p:tgtEl>
                                        <p:attrNameLst>
                                          <p:attrName>style.visibility</p:attrName>
                                        </p:attrNameLst>
                                      </p:cBhvr>
                                      <p:to>
                                        <p:strVal val="visible"/>
                                      </p:to>
                                    </p:set>
                                    <p:animEffect transition="in" filter="fade">
                                      <p:cBhvr>
                                        <p:cTn id="162" dur="750"/>
                                        <p:tgtEl>
                                          <p:spTgt spid="110">
                                            <p:txEl>
                                              <p:pRg st="5" end="5"/>
                                            </p:txEl>
                                          </p:spTgt>
                                        </p:tgtEl>
                                      </p:cBhvr>
                                    </p:animEffect>
                                    <p:anim calcmode="lin" valueType="num">
                                      <p:cBhvr>
                                        <p:cTn id="163" dur="75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64" dur="750" fill="hold"/>
                                        <p:tgtEl>
                                          <p:spTgt spid="110">
                                            <p:txEl>
                                              <p:pRg st="5" end="5"/>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5250"/>
                            </p:stCondLst>
                            <p:childTnLst>
                              <p:par>
                                <p:cTn id="166" presetID="42" presetClass="entr" presetSubtype="0" fill="hold" grpId="0" nodeType="afterEffect">
                                  <p:stCondLst>
                                    <p:cond delay="0"/>
                                  </p:stCondLst>
                                  <p:childTnLst>
                                    <p:set>
                                      <p:cBhvr>
                                        <p:cTn id="167" dur="1" fill="hold">
                                          <p:stCondLst>
                                            <p:cond delay="0"/>
                                          </p:stCondLst>
                                        </p:cTn>
                                        <p:tgtEl>
                                          <p:spTgt spid="110">
                                            <p:txEl>
                                              <p:pRg st="6" end="6"/>
                                            </p:txEl>
                                          </p:spTgt>
                                        </p:tgtEl>
                                        <p:attrNameLst>
                                          <p:attrName>style.visibility</p:attrName>
                                        </p:attrNameLst>
                                      </p:cBhvr>
                                      <p:to>
                                        <p:strVal val="visible"/>
                                      </p:to>
                                    </p:set>
                                    <p:animEffect transition="in" filter="fade">
                                      <p:cBhvr>
                                        <p:cTn id="168" dur="750"/>
                                        <p:tgtEl>
                                          <p:spTgt spid="110">
                                            <p:txEl>
                                              <p:pRg st="6" end="6"/>
                                            </p:txEl>
                                          </p:spTgt>
                                        </p:tgtEl>
                                      </p:cBhvr>
                                    </p:animEffect>
                                    <p:anim calcmode="lin" valueType="num">
                                      <p:cBhvr>
                                        <p:cTn id="169" dur="75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70" dur="750" fill="hold"/>
                                        <p:tgtEl>
                                          <p:spTgt spid="110">
                                            <p:txEl>
                                              <p:pRg st="6" end="6"/>
                                            </p:tx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10">
                                            <p:txEl>
                                              <p:pRg st="7" end="7"/>
                                            </p:txEl>
                                          </p:spTgt>
                                        </p:tgtEl>
                                        <p:attrNameLst>
                                          <p:attrName>style.visibility</p:attrName>
                                        </p:attrNameLst>
                                      </p:cBhvr>
                                      <p:to>
                                        <p:strVal val="visible"/>
                                      </p:to>
                                    </p:set>
                                    <p:animEffect transition="in" filter="fade">
                                      <p:cBhvr>
                                        <p:cTn id="173" dur="750"/>
                                        <p:tgtEl>
                                          <p:spTgt spid="110">
                                            <p:txEl>
                                              <p:pRg st="7" end="7"/>
                                            </p:txEl>
                                          </p:spTgt>
                                        </p:tgtEl>
                                      </p:cBhvr>
                                    </p:animEffect>
                                    <p:anim calcmode="lin" valueType="num">
                                      <p:cBhvr>
                                        <p:cTn id="174" dur="75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175" dur="750" fill="hold"/>
                                        <p:tgtEl>
                                          <p:spTgt spid="110">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6000"/>
                            </p:stCondLst>
                            <p:childTnLst>
                              <p:par>
                                <p:cTn id="177" presetID="42" presetClass="entr" presetSubtype="0" fill="hold" nodeType="after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fade">
                                      <p:cBhvr>
                                        <p:cTn id="179" dur="1000"/>
                                        <p:tgtEl>
                                          <p:spTgt spid="12"/>
                                        </p:tgtEl>
                                      </p:cBhvr>
                                    </p:animEffect>
                                    <p:anim calcmode="lin" valueType="num">
                                      <p:cBhvr>
                                        <p:cTn id="180" dur="1000" fill="hold"/>
                                        <p:tgtEl>
                                          <p:spTgt spid="12"/>
                                        </p:tgtEl>
                                        <p:attrNameLst>
                                          <p:attrName>ppt_x</p:attrName>
                                        </p:attrNameLst>
                                      </p:cBhvr>
                                      <p:tavLst>
                                        <p:tav tm="0">
                                          <p:val>
                                            <p:strVal val="#ppt_x"/>
                                          </p:val>
                                        </p:tav>
                                        <p:tav tm="100000">
                                          <p:val>
                                            <p:strVal val="#ppt_x"/>
                                          </p:val>
                                        </p:tav>
                                      </p:tavLst>
                                    </p:anim>
                                    <p:anim calcmode="lin" valueType="num">
                                      <p:cBhvr>
                                        <p:cTn id="181" dur="1000" fill="hold"/>
                                        <p:tgtEl>
                                          <p:spTgt spid="12"/>
                                        </p:tgtEl>
                                        <p:attrNameLst>
                                          <p:attrName>ppt_y</p:attrName>
                                        </p:attrNameLst>
                                      </p:cBhvr>
                                      <p:tavLst>
                                        <p:tav tm="0">
                                          <p:val>
                                            <p:strVal val="#ppt_y+.1"/>
                                          </p:val>
                                        </p:tav>
                                        <p:tav tm="100000">
                                          <p:val>
                                            <p:strVal val="#ppt_y"/>
                                          </p:val>
                                        </p:tav>
                                      </p:tavLst>
                                    </p:anim>
                                  </p:childTnLst>
                                </p:cTn>
                              </p:par>
                            </p:childTnLst>
                          </p:cTn>
                        </p:par>
                        <p:par>
                          <p:cTn id="182" fill="hold">
                            <p:stCondLst>
                              <p:cond delay="17000"/>
                            </p:stCondLst>
                            <p:childTnLst>
                              <p:par>
                                <p:cTn id="183" presetID="47" presetClass="entr" presetSubtype="0" fill="hold" nodeType="afterEffect">
                                  <p:stCondLst>
                                    <p:cond delay="0"/>
                                  </p:stCondLst>
                                  <p:childTnLst>
                                    <p:set>
                                      <p:cBhvr>
                                        <p:cTn id="184" dur="1" fill="hold">
                                          <p:stCondLst>
                                            <p:cond delay="0"/>
                                          </p:stCondLst>
                                        </p:cTn>
                                        <p:tgtEl>
                                          <p:spTgt spid="6"/>
                                        </p:tgtEl>
                                        <p:attrNameLst>
                                          <p:attrName>style.visibility</p:attrName>
                                        </p:attrNameLst>
                                      </p:cBhvr>
                                      <p:to>
                                        <p:strVal val="visible"/>
                                      </p:to>
                                    </p:set>
                                    <p:animEffect transition="in" filter="fade">
                                      <p:cBhvr>
                                        <p:cTn id="185" dur="1000"/>
                                        <p:tgtEl>
                                          <p:spTgt spid="6"/>
                                        </p:tgtEl>
                                      </p:cBhvr>
                                    </p:animEffect>
                                    <p:anim calcmode="lin" valueType="num">
                                      <p:cBhvr>
                                        <p:cTn id="186" dur="1000" fill="hold"/>
                                        <p:tgtEl>
                                          <p:spTgt spid="6"/>
                                        </p:tgtEl>
                                        <p:attrNameLst>
                                          <p:attrName>ppt_x</p:attrName>
                                        </p:attrNameLst>
                                      </p:cBhvr>
                                      <p:tavLst>
                                        <p:tav tm="0">
                                          <p:val>
                                            <p:strVal val="#ppt_x"/>
                                          </p:val>
                                        </p:tav>
                                        <p:tav tm="100000">
                                          <p:val>
                                            <p:strVal val="#ppt_x"/>
                                          </p:val>
                                        </p:tav>
                                      </p:tavLst>
                                    </p:anim>
                                    <p:anim calcmode="lin" valueType="num">
                                      <p:cBhvr>
                                        <p:cTn id="187" dur="1000" fill="hold"/>
                                        <p:tgtEl>
                                          <p:spTgt spid="6"/>
                                        </p:tgtEl>
                                        <p:attrNameLst>
                                          <p:attrName>ppt_y</p:attrName>
                                        </p:attrNameLst>
                                      </p:cBhvr>
                                      <p:tavLst>
                                        <p:tav tm="0">
                                          <p:val>
                                            <p:strVal val="#ppt_y-.1"/>
                                          </p:val>
                                        </p:tav>
                                        <p:tav tm="100000">
                                          <p:val>
                                            <p:strVal val="#ppt_y"/>
                                          </p:val>
                                        </p:tav>
                                      </p:tavLst>
                                    </p:anim>
                                  </p:childTnLst>
                                </p:cTn>
                              </p:par>
                            </p:childTnLst>
                          </p:cTn>
                        </p:par>
                        <p:par>
                          <p:cTn id="188" fill="hold">
                            <p:stCondLst>
                              <p:cond delay="18000"/>
                            </p:stCondLst>
                            <p:childTnLst>
                              <p:par>
                                <p:cTn id="189" presetID="42" presetClass="entr" presetSubtype="0" fill="hold" grpId="0" nodeType="afterEffect">
                                  <p:stCondLst>
                                    <p:cond delay="0"/>
                                  </p:stCondLst>
                                  <p:childTnLst>
                                    <p:set>
                                      <p:cBhvr>
                                        <p:cTn id="190" dur="1" fill="hold">
                                          <p:stCondLst>
                                            <p:cond delay="0"/>
                                          </p:stCondLst>
                                        </p:cTn>
                                        <p:tgtEl>
                                          <p:spTgt spid="77">
                                            <p:txEl>
                                              <p:pRg st="0" end="0"/>
                                            </p:txEl>
                                          </p:spTgt>
                                        </p:tgtEl>
                                        <p:attrNameLst>
                                          <p:attrName>style.visibility</p:attrName>
                                        </p:attrNameLst>
                                      </p:cBhvr>
                                      <p:to>
                                        <p:strVal val="visible"/>
                                      </p:to>
                                    </p:set>
                                    <p:animEffect transition="in" filter="fade">
                                      <p:cBhvr>
                                        <p:cTn id="191" dur="750"/>
                                        <p:tgtEl>
                                          <p:spTgt spid="77">
                                            <p:txEl>
                                              <p:pRg st="0" end="0"/>
                                            </p:txEl>
                                          </p:spTgt>
                                        </p:tgtEl>
                                      </p:cBhvr>
                                    </p:animEffect>
                                    <p:anim calcmode="lin" valueType="num">
                                      <p:cBhvr>
                                        <p:cTn id="192" dur="7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193" dur="750" fill="hold"/>
                                        <p:tgtEl>
                                          <p:spTgt spid="77">
                                            <p:txEl>
                                              <p:pRg st="0" end="0"/>
                                            </p:txEl>
                                          </p:spTgt>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7">
                                            <p:txEl>
                                              <p:pRg st="1" end="1"/>
                                            </p:txEl>
                                          </p:spTgt>
                                        </p:tgtEl>
                                        <p:attrNameLst>
                                          <p:attrName>style.visibility</p:attrName>
                                        </p:attrNameLst>
                                      </p:cBhvr>
                                      <p:to>
                                        <p:strVal val="visible"/>
                                      </p:to>
                                    </p:set>
                                    <p:animEffect transition="in" filter="fade">
                                      <p:cBhvr>
                                        <p:cTn id="196" dur="750"/>
                                        <p:tgtEl>
                                          <p:spTgt spid="77">
                                            <p:txEl>
                                              <p:pRg st="1" end="1"/>
                                            </p:txEl>
                                          </p:spTgt>
                                        </p:tgtEl>
                                      </p:cBhvr>
                                    </p:animEffect>
                                    <p:anim calcmode="lin" valueType="num">
                                      <p:cBhvr>
                                        <p:cTn id="197" dur="750" fill="hold"/>
                                        <p:tgtEl>
                                          <p:spTgt spid="77">
                                            <p:txEl>
                                              <p:pRg st="1" end="1"/>
                                            </p:txEl>
                                          </p:spTgt>
                                        </p:tgtEl>
                                        <p:attrNameLst>
                                          <p:attrName>ppt_x</p:attrName>
                                        </p:attrNameLst>
                                      </p:cBhvr>
                                      <p:tavLst>
                                        <p:tav tm="0">
                                          <p:val>
                                            <p:strVal val="#ppt_x"/>
                                          </p:val>
                                        </p:tav>
                                        <p:tav tm="100000">
                                          <p:val>
                                            <p:strVal val="#ppt_x"/>
                                          </p:val>
                                        </p:tav>
                                      </p:tavLst>
                                    </p:anim>
                                    <p:anim calcmode="lin" valueType="num">
                                      <p:cBhvr>
                                        <p:cTn id="198" dur="750" fill="hold"/>
                                        <p:tgtEl>
                                          <p:spTgt spid="77">
                                            <p:txEl>
                                              <p:pRg st="1" end="1"/>
                                            </p:txEl>
                                          </p:spTgt>
                                        </p:tgtEl>
                                        <p:attrNameLst>
                                          <p:attrName>ppt_y</p:attrName>
                                        </p:attrNameLst>
                                      </p:cBhvr>
                                      <p:tavLst>
                                        <p:tav tm="0">
                                          <p:val>
                                            <p:strVal val="#ppt_y+.1"/>
                                          </p:val>
                                        </p:tav>
                                        <p:tav tm="100000">
                                          <p:val>
                                            <p:strVal val="#ppt_y"/>
                                          </p:val>
                                        </p:tav>
                                      </p:tavLst>
                                    </p:anim>
                                  </p:childTnLst>
                                </p:cTn>
                              </p:par>
                            </p:childTnLst>
                          </p:cTn>
                        </p:par>
                        <p:par>
                          <p:cTn id="199" fill="hold">
                            <p:stCondLst>
                              <p:cond delay="18750"/>
                            </p:stCondLst>
                            <p:childTnLst>
                              <p:par>
                                <p:cTn id="200" presetID="42" presetClass="entr" presetSubtype="0" fill="hold" grpId="0" nodeType="afterEffect">
                                  <p:stCondLst>
                                    <p:cond delay="0"/>
                                  </p:stCondLst>
                                  <p:childTnLst>
                                    <p:set>
                                      <p:cBhvr>
                                        <p:cTn id="201" dur="1" fill="hold">
                                          <p:stCondLst>
                                            <p:cond delay="0"/>
                                          </p:stCondLst>
                                        </p:cTn>
                                        <p:tgtEl>
                                          <p:spTgt spid="77">
                                            <p:txEl>
                                              <p:pRg st="2" end="2"/>
                                            </p:txEl>
                                          </p:spTgt>
                                        </p:tgtEl>
                                        <p:attrNameLst>
                                          <p:attrName>style.visibility</p:attrName>
                                        </p:attrNameLst>
                                      </p:cBhvr>
                                      <p:to>
                                        <p:strVal val="visible"/>
                                      </p:to>
                                    </p:set>
                                    <p:animEffect transition="in" filter="fade">
                                      <p:cBhvr>
                                        <p:cTn id="202" dur="750"/>
                                        <p:tgtEl>
                                          <p:spTgt spid="77">
                                            <p:txEl>
                                              <p:pRg st="2" end="2"/>
                                            </p:txEl>
                                          </p:spTgt>
                                        </p:tgtEl>
                                      </p:cBhvr>
                                    </p:animEffect>
                                    <p:anim calcmode="lin" valueType="num">
                                      <p:cBhvr>
                                        <p:cTn id="203" dur="750" fill="hold"/>
                                        <p:tgtEl>
                                          <p:spTgt spid="77">
                                            <p:txEl>
                                              <p:pRg st="2" end="2"/>
                                            </p:txEl>
                                          </p:spTgt>
                                        </p:tgtEl>
                                        <p:attrNameLst>
                                          <p:attrName>ppt_x</p:attrName>
                                        </p:attrNameLst>
                                      </p:cBhvr>
                                      <p:tavLst>
                                        <p:tav tm="0">
                                          <p:val>
                                            <p:strVal val="#ppt_x"/>
                                          </p:val>
                                        </p:tav>
                                        <p:tav tm="100000">
                                          <p:val>
                                            <p:strVal val="#ppt_x"/>
                                          </p:val>
                                        </p:tav>
                                      </p:tavLst>
                                    </p:anim>
                                    <p:anim calcmode="lin" valueType="num">
                                      <p:cBhvr>
                                        <p:cTn id="204" dur="750" fill="hold"/>
                                        <p:tgtEl>
                                          <p:spTgt spid="77">
                                            <p:txEl>
                                              <p:pRg st="2" end="2"/>
                                            </p:txEl>
                                          </p:spTgt>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7">
                                            <p:txEl>
                                              <p:pRg st="3" end="3"/>
                                            </p:txEl>
                                          </p:spTgt>
                                        </p:tgtEl>
                                        <p:attrNameLst>
                                          <p:attrName>style.visibility</p:attrName>
                                        </p:attrNameLst>
                                      </p:cBhvr>
                                      <p:to>
                                        <p:strVal val="visible"/>
                                      </p:to>
                                    </p:set>
                                    <p:animEffect transition="in" filter="fade">
                                      <p:cBhvr>
                                        <p:cTn id="207" dur="750"/>
                                        <p:tgtEl>
                                          <p:spTgt spid="77">
                                            <p:txEl>
                                              <p:pRg st="3" end="3"/>
                                            </p:txEl>
                                          </p:spTgt>
                                        </p:tgtEl>
                                      </p:cBhvr>
                                    </p:animEffect>
                                    <p:anim calcmode="lin" valueType="num">
                                      <p:cBhvr>
                                        <p:cTn id="208" dur="750" fill="hold"/>
                                        <p:tgtEl>
                                          <p:spTgt spid="77">
                                            <p:txEl>
                                              <p:pRg st="3" end="3"/>
                                            </p:txEl>
                                          </p:spTgt>
                                        </p:tgtEl>
                                        <p:attrNameLst>
                                          <p:attrName>ppt_x</p:attrName>
                                        </p:attrNameLst>
                                      </p:cBhvr>
                                      <p:tavLst>
                                        <p:tav tm="0">
                                          <p:val>
                                            <p:strVal val="#ppt_x"/>
                                          </p:val>
                                        </p:tav>
                                        <p:tav tm="100000">
                                          <p:val>
                                            <p:strVal val="#ppt_x"/>
                                          </p:val>
                                        </p:tav>
                                      </p:tavLst>
                                    </p:anim>
                                    <p:anim calcmode="lin" valueType="num">
                                      <p:cBhvr>
                                        <p:cTn id="209" dur="750" fill="hold"/>
                                        <p:tgtEl>
                                          <p:spTgt spid="77">
                                            <p:txEl>
                                              <p:pRg st="3" end="3"/>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9500"/>
                            </p:stCondLst>
                            <p:childTnLst>
                              <p:par>
                                <p:cTn id="211" presetID="42" presetClass="entr" presetSubtype="0" fill="hold" grpId="0" nodeType="afterEffect">
                                  <p:stCondLst>
                                    <p:cond delay="0"/>
                                  </p:stCondLst>
                                  <p:childTnLst>
                                    <p:set>
                                      <p:cBhvr>
                                        <p:cTn id="212" dur="1" fill="hold">
                                          <p:stCondLst>
                                            <p:cond delay="0"/>
                                          </p:stCondLst>
                                        </p:cTn>
                                        <p:tgtEl>
                                          <p:spTgt spid="77">
                                            <p:txEl>
                                              <p:pRg st="4" end="4"/>
                                            </p:txEl>
                                          </p:spTgt>
                                        </p:tgtEl>
                                        <p:attrNameLst>
                                          <p:attrName>style.visibility</p:attrName>
                                        </p:attrNameLst>
                                      </p:cBhvr>
                                      <p:to>
                                        <p:strVal val="visible"/>
                                      </p:to>
                                    </p:set>
                                    <p:animEffect transition="in" filter="fade">
                                      <p:cBhvr>
                                        <p:cTn id="213" dur="750"/>
                                        <p:tgtEl>
                                          <p:spTgt spid="77">
                                            <p:txEl>
                                              <p:pRg st="4" end="4"/>
                                            </p:txEl>
                                          </p:spTgt>
                                        </p:tgtEl>
                                      </p:cBhvr>
                                    </p:animEffect>
                                    <p:anim calcmode="lin" valueType="num">
                                      <p:cBhvr>
                                        <p:cTn id="214" dur="750" fill="hold"/>
                                        <p:tgtEl>
                                          <p:spTgt spid="77">
                                            <p:txEl>
                                              <p:pRg st="4" end="4"/>
                                            </p:txEl>
                                          </p:spTgt>
                                        </p:tgtEl>
                                        <p:attrNameLst>
                                          <p:attrName>ppt_x</p:attrName>
                                        </p:attrNameLst>
                                      </p:cBhvr>
                                      <p:tavLst>
                                        <p:tav tm="0">
                                          <p:val>
                                            <p:strVal val="#ppt_x"/>
                                          </p:val>
                                        </p:tav>
                                        <p:tav tm="100000">
                                          <p:val>
                                            <p:strVal val="#ppt_x"/>
                                          </p:val>
                                        </p:tav>
                                      </p:tavLst>
                                    </p:anim>
                                    <p:anim calcmode="lin" valueType="num">
                                      <p:cBhvr>
                                        <p:cTn id="215" dur="750" fill="hold"/>
                                        <p:tgtEl>
                                          <p:spTgt spid="77">
                                            <p:txEl>
                                              <p:pRg st="4" end="4"/>
                                            </p:txEl>
                                          </p:spTgt>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77">
                                            <p:txEl>
                                              <p:pRg st="5" end="5"/>
                                            </p:txEl>
                                          </p:spTgt>
                                        </p:tgtEl>
                                        <p:attrNameLst>
                                          <p:attrName>style.visibility</p:attrName>
                                        </p:attrNameLst>
                                      </p:cBhvr>
                                      <p:to>
                                        <p:strVal val="visible"/>
                                      </p:to>
                                    </p:set>
                                    <p:animEffect transition="in" filter="fade">
                                      <p:cBhvr>
                                        <p:cTn id="218" dur="750"/>
                                        <p:tgtEl>
                                          <p:spTgt spid="77">
                                            <p:txEl>
                                              <p:pRg st="5" end="5"/>
                                            </p:txEl>
                                          </p:spTgt>
                                        </p:tgtEl>
                                      </p:cBhvr>
                                    </p:animEffect>
                                    <p:anim calcmode="lin" valueType="num">
                                      <p:cBhvr>
                                        <p:cTn id="219" dur="750" fill="hold"/>
                                        <p:tgtEl>
                                          <p:spTgt spid="77">
                                            <p:txEl>
                                              <p:pRg st="5" end="5"/>
                                            </p:txEl>
                                          </p:spTgt>
                                        </p:tgtEl>
                                        <p:attrNameLst>
                                          <p:attrName>ppt_x</p:attrName>
                                        </p:attrNameLst>
                                      </p:cBhvr>
                                      <p:tavLst>
                                        <p:tav tm="0">
                                          <p:val>
                                            <p:strVal val="#ppt_x"/>
                                          </p:val>
                                        </p:tav>
                                        <p:tav tm="100000">
                                          <p:val>
                                            <p:strVal val="#ppt_x"/>
                                          </p:val>
                                        </p:tav>
                                      </p:tavLst>
                                    </p:anim>
                                    <p:anim calcmode="lin" valueType="num">
                                      <p:cBhvr>
                                        <p:cTn id="220" dur="750" fill="hold"/>
                                        <p:tgtEl>
                                          <p:spTgt spid="77">
                                            <p:txEl>
                                              <p:pRg st="5" end="5"/>
                                            </p:txEl>
                                          </p:spTgt>
                                        </p:tgtEl>
                                        <p:attrNameLst>
                                          <p:attrName>ppt_y</p:attrName>
                                        </p:attrNameLst>
                                      </p:cBhvr>
                                      <p:tavLst>
                                        <p:tav tm="0">
                                          <p:val>
                                            <p:strVal val="#ppt_y+.1"/>
                                          </p:val>
                                        </p:tav>
                                        <p:tav tm="100000">
                                          <p:val>
                                            <p:strVal val="#ppt_y"/>
                                          </p:val>
                                        </p:tav>
                                      </p:tavLst>
                                    </p:anim>
                                  </p:childTnLst>
                                </p:cTn>
                              </p:par>
                            </p:childTnLst>
                          </p:cTn>
                        </p:par>
                        <p:par>
                          <p:cTn id="221" fill="hold">
                            <p:stCondLst>
                              <p:cond delay="20250"/>
                            </p:stCondLst>
                            <p:childTnLst>
                              <p:par>
                                <p:cTn id="222" presetID="42" presetClass="entr" presetSubtype="0" fill="hold" grpId="0" nodeType="afterEffect">
                                  <p:stCondLst>
                                    <p:cond delay="0"/>
                                  </p:stCondLst>
                                  <p:childTnLst>
                                    <p:set>
                                      <p:cBhvr>
                                        <p:cTn id="223" dur="1" fill="hold">
                                          <p:stCondLst>
                                            <p:cond delay="0"/>
                                          </p:stCondLst>
                                        </p:cTn>
                                        <p:tgtEl>
                                          <p:spTgt spid="77">
                                            <p:txEl>
                                              <p:pRg st="6" end="6"/>
                                            </p:txEl>
                                          </p:spTgt>
                                        </p:tgtEl>
                                        <p:attrNameLst>
                                          <p:attrName>style.visibility</p:attrName>
                                        </p:attrNameLst>
                                      </p:cBhvr>
                                      <p:to>
                                        <p:strVal val="visible"/>
                                      </p:to>
                                    </p:set>
                                    <p:animEffect transition="in" filter="fade">
                                      <p:cBhvr>
                                        <p:cTn id="224" dur="750"/>
                                        <p:tgtEl>
                                          <p:spTgt spid="77">
                                            <p:txEl>
                                              <p:pRg st="6" end="6"/>
                                            </p:txEl>
                                          </p:spTgt>
                                        </p:tgtEl>
                                      </p:cBhvr>
                                    </p:animEffect>
                                    <p:anim calcmode="lin" valueType="num">
                                      <p:cBhvr>
                                        <p:cTn id="225" dur="750" fill="hold"/>
                                        <p:tgtEl>
                                          <p:spTgt spid="77">
                                            <p:txEl>
                                              <p:pRg st="6" end="6"/>
                                            </p:txEl>
                                          </p:spTgt>
                                        </p:tgtEl>
                                        <p:attrNameLst>
                                          <p:attrName>ppt_x</p:attrName>
                                        </p:attrNameLst>
                                      </p:cBhvr>
                                      <p:tavLst>
                                        <p:tav tm="0">
                                          <p:val>
                                            <p:strVal val="#ppt_x"/>
                                          </p:val>
                                        </p:tav>
                                        <p:tav tm="100000">
                                          <p:val>
                                            <p:strVal val="#ppt_x"/>
                                          </p:val>
                                        </p:tav>
                                      </p:tavLst>
                                    </p:anim>
                                    <p:anim calcmode="lin" valueType="num">
                                      <p:cBhvr>
                                        <p:cTn id="226" dur="750" fill="hold"/>
                                        <p:tgtEl>
                                          <p:spTgt spid="77">
                                            <p:txEl>
                                              <p:pRg st="6" end="6"/>
                                            </p:txEl>
                                          </p:spTgt>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77">
                                            <p:txEl>
                                              <p:pRg st="7" end="7"/>
                                            </p:txEl>
                                          </p:spTgt>
                                        </p:tgtEl>
                                        <p:attrNameLst>
                                          <p:attrName>style.visibility</p:attrName>
                                        </p:attrNameLst>
                                      </p:cBhvr>
                                      <p:to>
                                        <p:strVal val="visible"/>
                                      </p:to>
                                    </p:set>
                                    <p:animEffect transition="in" filter="fade">
                                      <p:cBhvr>
                                        <p:cTn id="229" dur="750"/>
                                        <p:tgtEl>
                                          <p:spTgt spid="77">
                                            <p:txEl>
                                              <p:pRg st="7" end="7"/>
                                            </p:txEl>
                                          </p:spTgt>
                                        </p:tgtEl>
                                      </p:cBhvr>
                                    </p:animEffect>
                                    <p:anim calcmode="lin" valueType="num">
                                      <p:cBhvr>
                                        <p:cTn id="230" dur="750" fill="hold"/>
                                        <p:tgtEl>
                                          <p:spTgt spid="77">
                                            <p:txEl>
                                              <p:pRg st="7" end="7"/>
                                            </p:txEl>
                                          </p:spTgt>
                                        </p:tgtEl>
                                        <p:attrNameLst>
                                          <p:attrName>ppt_x</p:attrName>
                                        </p:attrNameLst>
                                      </p:cBhvr>
                                      <p:tavLst>
                                        <p:tav tm="0">
                                          <p:val>
                                            <p:strVal val="#ppt_x"/>
                                          </p:val>
                                        </p:tav>
                                        <p:tav tm="100000">
                                          <p:val>
                                            <p:strVal val="#ppt_x"/>
                                          </p:val>
                                        </p:tav>
                                      </p:tavLst>
                                    </p:anim>
                                    <p:anim calcmode="lin" valueType="num">
                                      <p:cBhvr>
                                        <p:cTn id="231" dur="750" fill="hold"/>
                                        <p:tgtEl>
                                          <p:spTgt spid="77">
                                            <p:txEl>
                                              <p:pRg st="7" end="7"/>
                                            </p:txEl>
                                          </p:spTgt>
                                        </p:tgtEl>
                                        <p:attrNameLst>
                                          <p:attrName>ppt_y</p:attrName>
                                        </p:attrNameLst>
                                      </p:cBhvr>
                                      <p:tavLst>
                                        <p:tav tm="0">
                                          <p:val>
                                            <p:strVal val="#ppt_y+.1"/>
                                          </p:val>
                                        </p:tav>
                                        <p:tav tm="100000">
                                          <p:val>
                                            <p:strVal val="#ppt_y"/>
                                          </p:val>
                                        </p:tav>
                                      </p:tavLst>
                                    </p:anim>
                                  </p:childTnLst>
                                </p:cTn>
                              </p:par>
                            </p:childTnLst>
                          </p:cTn>
                        </p:par>
                        <p:par>
                          <p:cTn id="232" fill="hold">
                            <p:stCondLst>
                              <p:cond delay="21000"/>
                            </p:stCondLst>
                            <p:childTnLst>
                              <p:par>
                                <p:cTn id="233" presetID="42" presetClass="entr" presetSubtype="0" fill="hold" nodeType="afterEffect">
                                  <p:stCondLst>
                                    <p:cond delay="0"/>
                                  </p:stCondLst>
                                  <p:childTnLst>
                                    <p:set>
                                      <p:cBhvr>
                                        <p:cTn id="234" dur="1" fill="hold">
                                          <p:stCondLst>
                                            <p:cond delay="0"/>
                                          </p:stCondLst>
                                        </p:cTn>
                                        <p:tgtEl>
                                          <p:spTgt spid="13"/>
                                        </p:tgtEl>
                                        <p:attrNameLst>
                                          <p:attrName>style.visibility</p:attrName>
                                        </p:attrNameLst>
                                      </p:cBhvr>
                                      <p:to>
                                        <p:strVal val="visible"/>
                                      </p:to>
                                    </p:set>
                                    <p:animEffect transition="in" filter="fade">
                                      <p:cBhvr>
                                        <p:cTn id="235" dur="1000"/>
                                        <p:tgtEl>
                                          <p:spTgt spid="13"/>
                                        </p:tgtEl>
                                      </p:cBhvr>
                                    </p:animEffect>
                                    <p:anim calcmode="lin" valueType="num">
                                      <p:cBhvr>
                                        <p:cTn id="236" dur="1000" fill="hold"/>
                                        <p:tgtEl>
                                          <p:spTgt spid="13"/>
                                        </p:tgtEl>
                                        <p:attrNameLst>
                                          <p:attrName>ppt_x</p:attrName>
                                        </p:attrNameLst>
                                      </p:cBhvr>
                                      <p:tavLst>
                                        <p:tav tm="0">
                                          <p:val>
                                            <p:strVal val="#ppt_x"/>
                                          </p:val>
                                        </p:tav>
                                        <p:tav tm="100000">
                                          <p:val>
                                            <p:strVal val="#ppt_x"/>
                                          </p:val>
                                        </p:tav>
                                      </p:tavLst>
                                    </p:anim>
                                    <p:anim calcmode="lin" valueType="num">
                                      <p:cBhvr>
                                        <p:cTn id="237" dur="1000" fill="hold"/>
                                        <p:tgtEl>
                                          <p:spTgt spid="13"/>
                                        </p:tgtEl>
                                        <p:attrNameLst>
                                          <p:attrName>ppt_y</p:attrName>
                                        </p:attrNameLst>
                                      </p:cBhvr>
                                      <p:tavLst>
                                        <p:tav tm="0">
                                          <p:val>
                                            <p:strVal val="#ppt_y+.1"/>
                                          </p:val>
                                        </p:tav>
                                        <p:tav tm="100000">
                                          <p:val>
                                            <p:strVal val="#ppt_y"/>
                                          </p:val>
                                        </p:tav>
                                      </p:tavLst>
                                    </p:anim>
                                  </p:childTnLst>
                                </p:cTn>
                              </p:par>
                            </p:childTnLst>
                          </p:cTn>
                        </p:par>
                        <p:par>
                          <p:cTn id="238" fill="hold">
                            <p:stCondLst>
                              <p:cond delay="22000"/>
                            </p:stCondLst>
                            <p:childTnLst>
                              <p:par>
                                <p:cTn id="239" presetID="47" presetClass="entr" presetSubtype="0" fill="hold" nodeType="after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par>
                          <p:cTn id="244" fill="hold">
                            <p:stCondLst>
                              <p:cond delay="23000"/>
                            </p:stCondLst>
                            <p:childTnLst>
                              <p:par>
                                <p:cTn id="245" presetID="42" presetClass="entr" presetSubtype="0" fill="hold" grpId="0" nodeType="afterEffect">
                                  <p:stCondLst>
                                    <p:cond delay="0"/>
                                  </p:stCondLst>
                                  <p:childTnLst>
                                    <p:set>
                                      <p:cBhvr>
                                        <p:cTn id="246" dur="1" fill="hold">
                                          <p:stCondLst>
                                            <p:cond delay="0"/>
                                          </p:stCondLst>
                                        </p:cTn>
                                        <p:tgtEl>
                                          <p:spTgt spid="64">
                                            <p:txEl>
                                              <p:pRg st="0" end="0"/>
                                            </p:txEl>
                                          </p:spTgt>
                                        </p:tgtEl>
                                        <p:attrNameLst>
                                          <p:attrName>style.visibility</p:attrName>
                                        </p:attrNameLst>
                                      </p:cBhvr>
                                      <p:to>
                                        <p:strVal val="visible"/>
                                      </p:to>
                                    </p:set>
                                    <p:animEffect transition="in" filter="fade">
                                      <p:cBhvr>
                                        <p:cTn id="247" dur="750"/>
                                        <p:tgtEl>
                                          <p:spTgt spid="64">
                                            <p:txEl>
                                              <p:pRg st="0" end="0"/>
                                            </p:txEl>
                                          </p:spTgt>
                                        </p:tgtEl>
                                      </p:cBhvr>
                                    </p:animEffect>
                                    <p:anim calcmode="lin" valueType="num">
                                      <p:cBhvr>
                                        <p:cTn id="248" dur="75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249" dur="750" fill="hold"/>
                                        <p:tgtEl>
                                          <p:spTgt spid="64">
                                            <p:txEl>
                                              <p:pRg st="0" end="0"/>
                                            </p:txEl>
                                          </p:spTgt>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4">
                                            <p:txEl>
                                              <p:pRg st="1" end="1"/>
                                            </p:txEl>
                                          </p:spTgt>
                                        </p:tgtEl>
                                        <p:attrNameLst>
                                          <p:attrName>style.visibility</p:attrName>
                                        </p:attrNameLst>
                                      </p:cBhvr>
                                      <p:to>
                                        <p:strVal val="visible"/>
                                      </p:to>
                                    </p:set>
                                    <p:animEffect transition="in" filter="fade">
                                      <p:cBhvr>
                                        <p:cTn id="252" dur="750"/>
                                        <p:tgtEl>
                                          <p:spTgt spid="64">
                                            <p:txEl>
                                              <p:pRg st="1" end="1"/>
                                            </p:txEl>
                                          </p:spTgt>
                                        </p:tgtEl>
                                      </p:cBhvr>
                                    </p:animEffect>
                                    <p:anim calcmode="lin" valueType="num">
                                      <p:cBhvr>
                                        <p:cTn id="253" dur="75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254" dur="75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par>
                          <p:cTn id="255" fill="hold">
                            <p:stCondLst>
                              <p:cond delay="23750"/>
                            </p:stCondLst>
                            <p:childTnLst>
                              <p:par>
                                <p:cTn id="256" presetID="42" presetClass="entr" presetSubtype="0" fill="hold" grpId="0" nodeType="afterEffect">
                                  <p:stCondLst>
                                    <p:cond delay="0"/>
                                  </p:stCondLst>
                                  <p:childTnLst>
                                    <p:set>
                                      <p:cBhvr>
                                        <p:cTn id="257" dur="1" fill="hold">
                                          <p:stCondLst>
                                            <p:cond delay="0"/>
                                          </p:stCondLst>
                                        </p:cTn>
                                        <p:tgtEl>
                                          <p:spTgt spid="64">
                                            <p:txEl>
                                              <p:pRg st="2" end="2"/>
                                            </p:txEl>
                                          </p:spTgt>
                                        </p:tgtEl>
                                        <p:attrNameLst>
                                          <p:attrName>style.visibility</p:attrName>
                                        </p:attrNameLst>
                                      </p:cBhvr>
                                      <p:to>
                                        <p:strVal val="visible"/>
                                      </p:to>
                                    </p:set>
                                    <p:animEffect transition="in" filter="fade">
                                      <p:cBhvr>
                                        <p:cTn id="258" dur="750"/>
                                        <p:tgtEl>
                                          <p:spTgt spid="64">
                                            <p:txEl>
                                              <p:pRg st="2" end="2"/>
                                            </p:txEl>
                                          </p:spTgt>
                                        </p:tgtEl>
                                      </p:cBhvr>
                                    </p:animEffect>
                                    <p:anim calcmode="lin" valueType="num">
                                      <p:cBhvr>
                                        <p:cTn id="259" dur="75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60" dur="750" fill="hold"/>
                                        <p:tgtEl>
                                          <p:spTgt spid="64">
                                            <p:txEl>
                                              <p:pRg st="2" end="2"/>
                                            </p:txEl>
                                          </p:spTgt>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64">
                                            <p:txEl>
                                              <p:pRg st="3" end="3"/>
                                            </p:txEl>
                                          </p:spTgt>
                                        </p:tgtEl>
                                        <p:attrNameLst>
                                          <p:attrName>style.visibility</p:attrName>
                                        </p:attrNameLst>
                                      </p:cBhvr>
                                      <p:to>
                                        <p:strVal val="visible"/>
                                      </p:to>
                                    </p:set>
                                    <p:animEffect transition="in" filter="fade">
                                      <p:cBhvr>
                                        <p:cTn id="263" dur="750"/>
                                        <p:tgtEl>
                                          <p:spTgt spid="64">
                                            <p:txEl>
                                              <p:pRg st="3" end="3"/>
                                            </p:txEl>
                                          </p:spTgt>
                                        </p:tgtEl>
                                      </p:cBhvr>
                                    </p:animEffect>
                                    <p:anim calcmode="lin" valueType="num">
                                      <p:cBhvr>
                                        <p:cTn id="264" dur="75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65" dur="75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4500"/>
                            </p:stCondLst>
                            <p:childTnLst>
                              <p:par>
                                <p:cTn id="267" presetID="42" presetClass="entr" presetSubtype="0" fill="hold" grpId="0" nodeType="afterEffect">
                                  <p:stCondLst>
                                    <p:cond delay="0"/>
                                  </p:stCondLst>
                                  <p:childTnLst>
                                    <p:set>
                                      <p:cBhvr>
                                        <p:cTn id="268" dur="1" fill="hold">
                                          <p:stCondLst>
                                            <p:cond delay="0"/>
                                          </p:stCondLst>
                                        </p:cTn>
                                        <p:tgtEl>
                                          <p:spTgt spid="64">
                                            <p:txEl>
                                              <p:pRg st="4" end="4"/>
                                            </p:txEl>
                                          </p:spTgt>
                                        </p:tgtEl>
                                        <p:attrNameLst>
                                          <p:attrName>style.visibility</p:attrName>
                                        </p:attrNameLst>
                                      </p:cBhvr>
                                      <p:to>
                                        <p:strVal val="visible"/>
                                      </p:to>
                                    </p:set>
                                    <p:animEffect transition="in" filter="fade">
                                      <p:cBhvr>
                                        <p:cTn id="269" dur="750"/>
                                        <p:tgtEl>
                                          <p:spTgt spid="64">
                                            <p:txEl>
                                              <p:pRg st="4" end="4"/>
                                            </p:txEl>
                                          </p:spTgt>
                                        </p:tgtEl>
                                      </p:cBhvr>
                                    </p:animEffect>
                                    <p:anim calcmode="lin" valueType="num">
                                      <p:cBhvr>
                                        <p:cTn id="270" dur="75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71" dur="750" fill="hold"/>
                                        <p:tgtEl>
                                          <p:spTgt spid="64">
                                            <p:txEl>
                                              <p:pRg st="4" end="4"/>
                                            </p:txEl>
                                          </p:spTgt>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64">
                                            <p:txEl>
                                              <p:pRg st="5" end="5"/>
                                            </p:txEl>
                                          </p:spTgt>
                                        </p:tgtEl>
                                        <p:attrNameLst>
                                          <p:attrName>style.visibility</p:attrName>
                                        </p:attrNameLst>
                                      </p:cBhvr>
                                      <p:to>
                                        <p:strVal val="visible"/>
                                      </p:to>
                                    </p:set>
                                    <p:animEffect transition="in" filter="fade">
                                      <p:cBhvr>
                                        <p:cTn id="274" dur="750"/>
                                        <p:tgtEl>
                                          <p:spTgt spid="64">
                                            <p:txEl>
                                              <p:pRg st="5" end="5"/>
                                            </p:txEl>
                                          </p:spTgt>
                                        </p:tgtEl>
                                      </p:cBhvr>
                                    </p:animEffect>
                                    <p:anim calcmode="lin" valueType="num">
                                      <p:cBhvr>
                                        <p:cTn id="275" dur="75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76" dur="75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par>
                          <p:cTn id="277" fill="hold">
                            <p:stCondLst>
                              <p:cond delay="25250"/>
                            </p:stCondLst>
                            <p:childTnLst>
                              <p:par>
                                <p:cTn id="278" presetID="42" presetClass="entr" presetSubtype="0" fill="hold" grpId="0" nodeType="afterEffect">
                                  <p:stCondLst>
                                    <p:cond delay="0"/>
                                  </p:stCondLst>
                                  <p:childTnLst>
                                    <p:set>
                                      <p:cBhvr>
                                        <p:cTn id="279" dur="1" fill="hold">
                                          <p:stCondLst>
                                            <p:cond delay="0"/>
                                          </p:stCondLst>
                                        </p:cTn>
                                        <p:tgtEl>
                                          <p:spTgt spid="64">
                                            <p:txEl>
                                              <p:pRg st="6" end="6"/>
                                            </p:txEl>
                                          </p:spTgt>
                                        </p:tgtEl>
                                        <p:attrNameLst>
                                          <p:attrName>style.visibility</p:attrName>
                                        </p:attrNameLst>
                                      </p:cBhvr>
                                      <p:to>
                                        <p:strVal val="visible"/>
                                      </p:to>
                                    </p:set>
                                    <p:animEffect transition="in" filter="fade">
                                      <p:cBhvr>
                                        <p:cTn id="280" dur="750"/>
                                        <p:tgtEl>
                                          <p:spTgt spid="64">
                                            <p:txEl>
                                              <p:pRg st="6" end="6"/>
                                            </p:txEl>
                                          </p:spTgt>
                                        </p:tgtEl>
                                      </p:cBhvr>
                                    </p:animEffect>
                                    <p:anim calcmode="lin" valueType="num">
                                      <p:cBhvr>
                                        <p:cTn id="281" dur="75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282" dur="750" fill="hold"/>
                                        <p:tgtEl>
                                          <p:spTgt spid="64">
                                            <p:txEl>
                                              <p:pRg st="6" end="6"/>
                                            </p:txEl>
                                          </p:spTgt>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64">
                                            <p:txEl>
                                              <p:pRg st="7" end="7"/>
                                            </p:txEl>
                                          </p:spTgt>
                                        </p:tgtEl>
                                        <p:attrNameLst>
                                          <p:attrName>style.visibility</p:attrName>
                                        </p:attrNameLst>
                                      </p:cBhvr>
                                      <p:to>
                                        <p:strVal val="visible"/>
                                      </p:to>
                                    </p:set>
                                    <p:animEffect transition="in" filter="fade">
                                      <p:cBhvr>
                                        <p:cTn id="285" dur="750"/>
                                        <p:tgtEl>
                                          <p:spTgt spid="64">
                                            <p:txEl>
                                              <p:pRg st="7" end="7"/>
                                            </p:txEl>
                                          </p:spTgt>
                                        </p:tgtEl>
                                      </p:cBhvr>
                                    </p:animEffect>
                                    <p:anim calcmode="lin" valueType="num">
                                      <p:cBhvr>
                                        <p:cTn id="286" dur="75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287" dur="75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7" grpId="0" build="p"/>
      <p:bldP spid="88" grpId="0" build="p"/>
      <p:bldP spid="110" grpId="0" build="p"/>
      <p:bldP spid="61" grpId="0" build="p"/>
      <p:bldP spid="1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3" y="1831897"/>
            <a:ext cx="2918755" cy="1686994"/>
            <a:chOff x="741362" y="1291538"/>
            <a:chExt cx="2189066" cy="1265246"/>
          </a:xfrm>
        </p:grpSpPr>
        <p:sp>
          <p:nvSpPr>
            <p:cNvPr id="63" name="Text Placeholder 3"/>
            <p:cNvSpPr txBox="1">
              <a:spLocks/>
            </p:cNvSpPr>
            <p:nvPr/>
          </p:nvSpPr>
          <p:spPr>
            <a:xfrm>
              <a:off x="741363" y="1291538"/>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FE4A1E"/>
                  </a:solidFill>
                  <a:latin typeface="Bernard MT Condensed" panose="02050806060905020404" pitchFamily="18" charset="0"/>
                </a:rPr>
                <a:t>LOREM IPSUM</a:t>
              </a:r>
            </a:p>
          </p:txBody>
        </p:sp>
        <p:sp>
          <p:nvSpPr>
            <p:cNvPr id="64" name="Text Placeholder 3"/>
            <p:cNvSpPr txBox="1">
              <a:spLocks/>
            </p:cNvSpPr>
            <p:nvPr/>
          </p:nvSpPr>
          <p:spPr>
            <a:xfrm>
              <a:off x="741362" y="1494955"/>
              <a:ext cx="2189066" cy="106182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a:p>
              <a:pPr algn="l"/>
              <a:endParaRPr lang="en-US" sz="1400" dirty="0">
                <a:solidFill>
                  <a:schemeClr val="bg1"/>
                </a:solidFill>
                <a:latin typeface="Candara" panose="020E0502030303020204" pitchFamily="34" charset="0"/>
              </a:endParaRP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50083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28800"/>
            <a:ext cx="2918755" cy="1474649"/>
            <a:chOff x="741363" y="1273044"/>
            <a:chExt cx="2189066" cy="1105987"/>
          </a:xfrm>
        </p:grpSpPr>
        <p:sp>
          <p:nvSpPr>
            <p:cNvPr id="54" name="Text Placeholder 3"/>
            <p:cNvSpPr txBox="1">
              <a:spLocks/>
            </p:cNvSpPr>
            <p:nvPr/>
          </p:nvSpPr>
          <p:spPr>
            <a:xfrm>
              <a:off x="741363" y="1273044"/>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5C9AD3"/>
                  </a:solidFill>
                  <a:latin typeface="Bernard MT Condensed" panose="02050806060905020404" pitchFamily="18" charset="0"/>
                </a:rPr>
                <a:t>LOREM IPSUM</a:t>
              </a:r>
            </a:p>
          </p:txBody>
        </p:sp>
        <p:sp>
          <p:nvSpPr>
            <p:cNvPr id="55" name="Text Placeholder 3"/>
            <p:cNvSpPr txBox="1">
              <a:spLocks/>
            </p:cNvSpPr>
            <p:nvPr/>
          </p:nvSpPr>
          <p:spPr>
            <a:xfrm>
              <a:off x="741363" y="1478784"/>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56" name="Group 32"/>
          <p:cNvGrpSpPr/>
          <p:nvPr/>
        </p:nvGrpSpPr>
        <p:grpSpPr>
          <a:xfrm>
            <a:off x="8358845" y="1828801"/>
            <a:ext cx="2918755" cy="1474647"/>
            <a:chOff x="741363" y="1290491"/>
            <a:chExt cx="2189066" cy="1105986"/>
          </a:xfrm>
        </p:grpSpPr>
        <p:sp>
          <p:nvSpPr>
            <p:cNvPr id="57" name="Text Placeholder 3"/>
            <p:cNvSpPr txBox="1">
              <a:spLocks/>
            </p:cNvSpPr>
            <p:nvPr/>
          </p:nvSpPr>
          <p:spPr>
            <a:xfrm>
              <a:off x="741363" y="1290491"/>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44546B"/>
                  </a:solidFill>
                  <a:latin typeface="Bernard MT Condensed" panose="02050806060905020404" pitchFamily="18" charset="0"/>
                </a:rPr>
                <a:t>LOREM IPSUM</a:t>
              </a:r>
            </a:p>
          </p:txBody>
        </p:sp>
        <p:sp>
          <p:nvSpPr>
            <p:cNvPr id="58" name="Text Placeholder 3"/>
            <p:cNvSpPr txBox="1">
              <a:spLocks/>
            </p:cNvSpPr>
            <p:nvPr/>
          </p:nvSpPr>
          <p:spPr>
            <a:xfrm>
              <a:off x="741363" y="1496230"/>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59" name="Group 32"/>
          <p:cNvGrpSpPr/>
          <p:nvPr/>
        </p:nvGrpSpPr>
        <p:grpSpPr>
          <a:xfrm>
            <a:off x="8358844" y="3749040"/>
            <a:ext cx="2918755" cy="1474649"/>
            <a:chOff x="741363" y="1196635"/>
            <a:chExt cx="2189066" cy="1105987"/>
          </a:xfrm>
        </p:grpSpPr>
        <p:sp>
          <p:nvSpPr>
            <p:cNvPr id="60"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BFBFBF"/>
                  </a:solidFill>
                  <a:latin typeface="Bernard MT Condensed" panose="02050806060905020404" pitchFamily="18" charset="0"/>
                </a:rPr>
                <a:t>LOREM IPSUM</a:t>
              </a:r>
            </a:p>
          </p:txBody>
        </p:sp>
        <p:sp>
          <p:nvSpPr>
            <p:cNvPr id="61"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62" name="Group 32"/>
          <p:cNvGrpSpPr/>
          <p:nvPr/>
        </p:nvGrpSpPr>
        <p:grpSpPr>
          <a:xfrm>
            <a:off x="4807929" y="3749040"/>
            <a:ext cx="2918755" cy="1474649"/>
            <a:chOff x="741363" y="1196635"/>
            <a:chExt cx="2189066" cy="1105987"/>
          </a:xfrm>
        </p:grpSpPr>
        <p:sp>
          <p:nvSpPr>
            <p:cNvPr id="65"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939393"/>
                  </a:solidFill>
                  <a:latin typeface="Bernard MT Condensed" panose="02050806060905020404" pitchFamily="18" charset="0"/>
                </a:rPr>
                <a:t>LOREM IPSUM</a:t>
              </a:r>
            </a:p>
          </p:txBody>
        </p:sp>
        <p:sp>
          <p:nvSpPr>
            <p:cNvPr id="66"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grpSp>
        <p:nvGrpSpPr>
          <p:cNvPr id="67" name="Group 32"/>
          <p:cNvGrpSpPr/>
          <p:nvPr/>
        </p:nvGrpSpPr>
        <p:grpSpPr>
          <a:xfrm>
            <a:off x="988483" y="3749040"/>
            <a:ext cx="2918755" cy="1474649"/>
            <a:chOff x="741363" y="1196635"/>
            <a:chExt cx="2189066" cy="1105987"/>
          </a:xfrm>
        </p:grpSpPr>
        <p:sp>
          <p:nvSpPr>
            <p:cNvPr id="68" name="Text Placeholder 3"/>
            <p:cNvSpPr txBox="1">
              <a:spLocks/>
            </p:cNvSpPr>
            <p:nvPr/>
          </p:nvSpPr>
          <p:spPr>
            <a:xfrm>
              <a:off x="741363" y="1196635"/>
              <a:ext cx="669655"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rgbClr val="7A7A7A"/>
                  </a:solidFill>
                  <a:latin typeface="Bernard MT Condensed" panose="02050806060905020404" pitchFamily="18" charset="0"/>
                </a:rPr>
                <a:t>LOREM IPSUM</a:t>
              </a:r>
            </a:p>
          </p:txBody>
        </p:sp>
        <p:sp>
          <p:nvSpPr>
            <p:cNvPr id="69" name="Text Placeholder 3"/>
            <p:cNvSpPr txBox="1">
              <a:spLocks/>
            </p:cNvSpPr>
            <p:nvPr/>
          </p:nvSpPr>
          <p:spPr>
            <a:xfrm>
              <a:off x="741363" y="1402375"/>
              <a:ext cx="2189066" cy="9002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a:t>
              </a:r>
            </a:p>
          </p:txBody>
        </p:sp>
      </p:grpSp>
    </p:spTree>
    <p:extLst>
      <p:ext uri="{BB962C8B-B14F-4D97-AF65-F5344CB8AC3E}">
        <p14:creationId xmlns:p14="http://schemas.microsoft.com/office/powerpoint/2010/main" val="7430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CAD8860-05F8-4534-A952-BAD7D95E3A1D}"/>
              </a:ext>
            </a:extLst>
          </p:cNvPr>
          <p:cNvGrpSpPr/>
          <p:nvPr/>
        </p:nvGrpSpPr>
        <p:grpSpPr>
          <a:xfrm rot="10800000">
            <a:off x="365760" y="1358454"/>
            <a:ext cx="4572000" cy="1750506"/>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468428" y="1442040"/>
            <a:ext cx="1566242" cy="1566241"/>
            <a:chOff x="3048000" y="512834"/>
            <a:chExt cx="1554480" cy="1554479"/>
          </a:xfrm>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71" name="Group 70">
            <a:extLst>
              <a:ext uri="{FF2B5EF4-FFF2-40B4-BE49-F238E27FC236}">
                <a16:creationId xmlns:a16="http://schemas.microsoft.com/office/drawing/2014/main" id="{128D40AD-08B6-4B02-8EC8-67DB771DF2D8}"/>
              </a:ext>
            </a:extLst>
          </p:cNvPr>
          <p:cNvGrpSpPr/>
          <p:nvPr/>
        </p:nvGrpSpPr>
        <p:grpSpPr>
          <a:xfrm rot="10800000">
            <a:off x="1737360" y="3004374"/>
            <a:ext cx="4572000" cy="1750506"/>
            <a:chOff x="4728373" y="894616"/>
            <a:chExt cx="4537666" cy="1737360"/>
          </a:xfrm>
        </p:grpSpPr>
        <p:sp>
          <p:nvSpPr>
            <p:cNvPr id="77" name="Freeform: Shape 76">
              <a:extLst>
                <a:ext uri="{FF2B5EF4-FFF2-40B4-BE49-F238E27FC236}">
                  <a16:creationId xmlns:a16="http://schemas.microsoft.com/office/drawing/2014/main" id="{ABF5DA64-D5EA-424E-A8F8-EECF0596D5C2}"/>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F0FB53BF-AB38-4097-B017-927FCD224EA5}"/>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72" name="Group 71">
            <a:extLst>
              <a:ext uri="{FF2B5EF4-FFF2-40B4-BE49-F238E27FC236}">
                <a16:creationId xmlns:a16="http://schemas.microsoft.com/office/drawing/2014/main" id="{B0B2001E-F7E2-443E-B1C4-E6D2DD2B1172}"/>
              </a:ext>
            </a:extLst>
          </p:cNvPr>
          <p:cNvGrpSpPr/>
          <p:nvPr/>
        </p:nvGrpSpPr>
        <p:grpSpPr>
          <a:xfrm>
            <a:off x="1840028" y="3087960"/>
            <a:ext cx="1566242" cy="1566241"/>
            <a:chOff x="3048000" y="512834"/>
            <a:chExt cx="1554480" cy="1554479"/>
          </a:xfrm>
          <a:scene3d>
            <a:camera prst="orthographicFront">
              <a:rot lat="0" lon="0" rev="0"/>
            </a:camera>
            <a:lightRig rig="brightRoom" dir="t">
              <a:rot lat="0" lon="0" rev="600000"/>
            </a:lightRig>
          </a:scene3d>
        </p:grpSpPr>
        <p:grpSp>
          <p:nvGrpSpPr>
            <p:cNvPr id="73" name="Group 72">
              <a:extLst>
                <a:ext uri="{FF2B5EF4-FFF2-40B4-BE49-F238E27FC236}">
                  <a16:creationId xmlns:a16="http://schemas.microsoft.com/office/drawing/2014/main" id="{3464A5B9-4851-4D88-945D-50BBCD950566}"/>
                </a:ext>
              </a:extLst>
            </p:cNvPr>
            <p:cNvGrpSpPr>
              <a:grpSpLocks noChangeAspect="1"/>
            </p:cNvGrpSpPr>
            <p:nvPr/>
          </p:nvGrpSpPr>
          <p:grpSpPr>
            <a:xfrm>
              <a:off x="3048000" y="512834"/>
              <a:ext cx="1554480" cy="1554479"/>
              <a:chOff x="961183" y="2226457"/>
              <a:chExt cx="1690577" cy="1690576"/>
            </a:xfrm>
          </p:grpSpPr>
          <p:sp>
            <p:nvSpPr>
              <p:cNvPr id="75" name="Oval 74">
                <a:extLst>
                  <a:ext uri="{FF2B5EF4-FFF2-40B4-BE49-F238E27FC236}">
                    <a16:creationId xmlns:a16="http://schemas.microsoft.com/office/drawing/2014/main" id="{43C6DAD3-D433-4289-880F-86EE4BF62FFA}"/>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5">
                <a:extLst>
                  <a:ext uri="{FF2B5EF4-FFF2-40B4-BE49-F238E27FC236}">
                    <a16:creationId xmlns:a16="http://schemas.microsoft.com/office/drawing/2014/main" id="{51D79F4C-B773-4398-A1E1-AEC0A3D8E1E6}"/>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2AC752FF-9303-43FD-936C-A6BB77B30D34}"/>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80" name="Group 79">
            <a:extLst>
              <a:ext uri="{FF2B5EF4-FFF2-40B4-BE49-F238E27FC236}">
                <a16:creationId xmlns:a16="http://schemas.microsoft.com/office/drawing/2014/main" id="{DCD6CD41-DC2D-466A-AE71-17A33FCD932F}"/>
              </a:ext>
            </a:extLst>
          </p:cNvPr>
          <p:cNvGrpSpPr/>
          <p:nvPr/>
        </p:nvGrpSpPr>
        <p:grpSpPr>
          <a:xfrm rot="10800000">
            <a:off x="3108960" y="4650294"/>
            <a:ext cx="4572000" cy="1750506"/>
            <a:chOff x="4728373" y="894616"/>
            <a:chExt cx="4537666" cy="1737360"/>
          </a:xfrm>
        </p:grpSpPr>
        <p:sp>
          <p:nvSpPr>
            <p:cNvPr id="86" name="Freeform: Shape 85">
              <a:extLst>
                <a:ext uri="{FF2B5EF4-FFF2-40B4-BE49-F238E27FC236}">
                  <a16:creationId xmlns:a16="http://schemas.microsoft.com/office/drawing/2014/main" id="{FBA57626-08EF-43BE-9DF8-EB0A422CFAD1}"/>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E675D63-19CD-4A93-BAF6-A387DC25E749}"/>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81" name="Group 80">
            <a:extLst>
              <a:ext uri="{FF2B5EF4-FFF2-40B4-BE49-F238E27FC236}">
                <a16:creationId xmlns:a16="http://schemas.microsoft.com/office/drawing/2014/main" id="{774B6F08-F928-4F54-9525-0074BE64C116}"/>
              </a:ext>
            </a:extLst>
          </p:cNvPr>
          <p:cNvGrpSpPr/>
          <p:nvPr/>
        </p:nvGrpSpPr>
        <p:grpSpPr>
          <a:xfrm>
            <a:off x="3211628" y="4733880"/>
            <a:ext cx="1566242" cy="1566241"/>
            <a:chOff x="3048000" y="512834"/>
            <a:chExt cx="1554480" cy="1554479"/>
          </a:xfrm>
          <a:scene3d>
            <a:camera prst="orthographicFront">
              <a:rot lat="0" lon="0" rev="0"/>
            </a:camera>
            <a:lightRig rig="brightRoom" dir="t">
              <a:rot lat="0" lon="0" rev="600000"/>
            </a:lightRig>
          </a:scene3d>
        </p:grpSpPr>
        <p:grpSp>
          <p:nvGrpSpPr>
            <p:cNvPr id="82" name="Group 81">
              <a:extLst>
                <a:ext uri="{FF2B5EF4-FFF2-40B4-BE49-F238E27FC236}">
                  <a16:creationId xmlns:a16="http://schemas.microsoft.com/office/drawing/2014/main" id="{78F492D6-68C1-4020-AB8B-1212B93CC684}"/>
                </a:ext>
              </a:extLst>
            </p:cNvPr>
            <p:cNvGrpSpPr>
              <a:grpSpLocks noChangeAspect="1"/>
            </p:cNvGrpSpPr>
            <p:nvPr/>
          </p:nvGrpSpPr>
          <p:grpSpPr>
            <a:xfrm>
              <a:off x="3048000" y="512834"/>
              <a:ext cx="1554480" cy="1554479"/>
              <a:chOff x="961183" y="2226457"/>
              <a:chExt cx="1690577" cy="1690576"/>
            </a:xfrm>
          </p:grpSpPr>
          <p:sp>
            <p:nvSpPr>
              <p:cNvPr id="84" name="Oval 83">
                <a:extLst>
                  <a:ext uri="{FF2B5EF4-FFF2-40B4-BE49-F238E27FC236}">
                    <a16:creationId xmlns:a16="http://schemas.microsoft.com/office/drawing/2014/main" id="{7ABF48FA-FFF0-462D-9AE3-C2CAED6204D5}"/>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5">
                <a:extLst>
                  <a:ext uri="{FF2B5EF4-FFF2-40B4-BE49-F238E27FC236}">
                    <a16:creationId xmlns:a16="http://schemas.microsoft.com/office/drawing/2014/main" id="{A5E79D72-4135-4514-AB59-53605F323779}"/>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Box 10">
              <a:extLst>
                <a:ext uri="{FF2B5EF4-FFF2-40B4-BE49-F238E27FC236}">
                  <a16:creationId xmlns:a16="http://schemas.microsoft.com/office/drawing/2014/main" id="{7663393C-F7B6-4BC7-BB42-03A6BAD37EB8}"/>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sp>
        <p:nvSpPr>
          <p:cNvPr id="88" name="TextBox 87">
            <a:extLst>
              <a:ext uri="{FF2B5EF4-FFF2-40B4-BE49-F238E27FC236}">
                <a16:creationId xmlns:a16="http://schemas.microsoft.com/office/drawing/2014/main" id="{98BB482D-86F0-4D10-9A86-77EB55D23419}"/>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C5DCDC71-D920-4F1B-B072-1DE305454C4C}"/>
              </a:ext>
            </a:extLst>
          </p:cNvPr>
          <p:cNvSpPr txBox="1"/>
          <p:nvPr/>
        </p:nvSpPr>
        <p:spPr>
          <a:xfrm>
            <a:off x="8061960" y="26670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8977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animEffect transition="in" filter="fade">
                                      <p:cBhvr>
                                        <p:cTn id="11" dur="500"/>
                                        <p:tgtEl>
                                          <p:spTgt spid="89">
                                            <p:txEl>
                                              <p:pRg st="0" end="0"/>
                                            </p:txEl>
                                          </p:spTgt>
                                        </p:tgtEl>
                                      </p:cBhvr>
                                    </p:animEffect>
                                    <p:anim calcmode="lin" valueType="num">
                                      <p:cBhvr>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anim calcmode="lin" valueType="num">
                                      <p:cBhvr>
                                        <p:cTn id="18"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animEffect transition="in" filter="fade">
                                      <p:cBhvr>
                                        <p:cTn id="23" dur="500"/>
                                        <p:tgtEl>
                                          <p:spTgt spid="89">
                                            <p:txEl>
                                              <p:pRg st="4" end="4"/>
                                            </p:txEl>
                                          </p:spTgt>
                                        </p:tgtEl>
                                      </p:cBhvr>
                                    </p:animEffect>
                                    <p:anim calcmode="lin" valueType="num">
                                      <p:cBhvr>
                                        <p:cTn id="24"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9">
                                            <p:txEl>
                                              <p:pRg st="5" end="5"/>
                                            </p:txEl>
                                          </p:spTgt>
                                        </p:tgtEl>
                                        <p:attrNameLst>
                                          <p:attrName>style.visibility</p:attrName>
                                        </p:attrNameLst>
                                      </p:cBhvr>
                                      <p:to>
                                        <p:strVal val="visible"/>
                                      </p:to>
                                    </p:set>
                                    <p:animEffect transition="in" filter="fade">
                                      <p:cBhvr>
                                        <p:cTn id="29" dur="500"/>
                                        <p:tgtEl>
                                          <p:spTgt spid="89">
                                            <p:txEl>
                                              <p:pRg st="5" end="5"/>
                                            </p:txEl>
                                          </p:spTgt>
                                        </p:tgtEl>
                                      </p:cBhvr>
                                    </p:animEffect>
                                    <p:anim calcmode="lin" valueType="num">
                                      <p:cBhvr>
                                        <p:cTn id="30"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8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xEl>
                                              <p:pRg st="6" end="6"/>
                                            </p:txEl>
                                          </p:spTgt>
                                        </p:tgtEl>
                                        <p:attrNameLst>
                                          <p:attrName>style.visibility</p:attrName>
                                        </p:attrNameLst>
                                      </p:cBhvr>
                                      <p:to>
                                        <p:strVal val="visible"/>
                                      </p:to>
                                    </p:set>
                                    <p:animEffect transition="in" filter="fade">
                                      <p:cBhvr>
                                        <p:cTn id="35" dur="500"/>
                                        <p:tgtEl>
                                          <p:spTgt spid="89">
                                            <p:txEl>
                                              <p:pRg st="6" end="6"/>
                                            </p:txEl>
                                          </p:spTgt>
                                        </p:tgtEl>
                                      </p:cBhvr>
                                    </p:animEffect>
                                    <p:anim calcmode="lin" valueType="num">
                                      <p:cBhvr>
                                        <p:cTn id="36"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1000" fill="hold"/>
                                        <p:tgtEl>
                                          <p:spTgt spid="62"/>
                                        </p:tgtEl>
                                        <p:attrNameLst>
                                          <p:attrName>ppt_w</p:attrName>
                                        </p:attrNameLst>
                                      </p:cBhvr>
                                      <p:tavLst>
                                        <p:tav tm="0">
                                          <p:val>
                                            <p:fltVal val="0"/>
                                          </p:val>
                                        </p:tav>
                                        <p:tav tm="100000">
                                          <p:val>
                                            <p:strVal val="#ppt_w"/>
                                          </p:val>
                                        </p:tav>
                                      </p:tavLst>
                                    </p:anim>
                                    <p:anim calcmode="lin" valueType="num">
                                      <p:cBhvr>
                                        <p:cTn id="48" dur="1000" fill="hold"/>
                                        <p:tgtEl>
                                          <p:spTgt spid="62"/>
                                        </p:tgtEl>
                                        <p:attrNameLst>
                                          <p:attrName>ppt_h</p:attrName>
                                        </p:attrNameLst>
                                      </p:cBhvr>
                                      <p:tavLst>
                                        <p:tav tm="0">
                                          <p:val>
                                            <p:fltVal val="0"/>
                                          </p:val>
                                        </p:tav>
                                        <p:tav tm="100000">
                                          <p:val>
                                            <p:strVal val="#ppt_h"/>
                                          </p:val>
                                        </p:tav>
                                      </p:tavLst>
                                    </p:anim>
                                    <p:animEffect transition="in" filter="fade">
                                      <p:cBhvr>
                                        <p:cTn id="49" dur="1000"/>
                                        <p:tgtEl>
                                          <p:spTgt spid="62"/>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1000" fill="hold"/>
                                        <p:tgtEl>
                                          <p:spTgt spid="72"/>
                                        </p:tgtEl>
                                        <p:attrNameLst>
                                          <p:attrName>ppt_w</p:attrName>
                                        </p:attrNameLst>
                                      </p:cBhvr>
                                      <p:tavLst>
                                        <p:tav tm="0">
                                          <p:val>
                                            <p:fltVal val="0"/>
                                          </p:val>
                                        </p:tav>
                                        <p:tav tm="100000">
                                          <p:val>
                                            <p:strVal val="#ppt_w"/>
                                          </p:val>
                                        </p:tav>
                                      </p:tavLst>
                                    </p:anim>
                                    <p:anim calcmode="lin" valueType="num">
                                      <p:cBhvr>
                                        <p:cTn id="60" dur="1000" fill="hold"/>
                                        <p:tgtEl>
                                          <p:spTgt spid="72"/>
                                        </p:tgtEl>
                                        <p:attrNameLst>
                                          <p:attrName>ppt_h</p:attrName>
                                        </p:attrNameLst>
                                      </p:cBhvr>
                                      <p:tavLst>
                                        <p:tav tm="0">
                                          <p:val>
                                            <p:fltVal val="0"/>
                                          </p:val>
                                        </p:tav>
                                        <p:tav tm="100000">
                                          <p:val>
                                            <p:strVal val="#ppt_h"/>
                                          </p:val>
                                        </p:tav>
                                      </p:tavLst>
                                    </p:anim>
                                    <p:animEffect transition="in" filter="fade">
                                      <p:cBhvr>
                                        <p:cTn id="61" dur="1000"/>
                                        <p:tgtEl>
                                          <p:spTgt spid="72"/>
                                        </p:tgtEl>
                                      </p:cBhvr>
                                    </p:animEffect>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1000" fill="hold"/>
                                        <p:tgtEl>
                                          <p:spTgt spid="81"/>
                                        </p:tgtEl>
                                        <p:attrNameLst>
                                          <p:attrName>ppt_w</p:attrName>
                                        </p:attrNameLst>
                                      </p:cBhvr>
                                      <p:tavLst>
                                        <p:tav tm="0">
                                          <p:val>
                                            <p:fltVal val="0"/>
                                          </p:val>
                                        </p:tav>
                                        <p:tav tm="100000">
                                          <p:val>
                                            <p:strVal val="#ppt_w"/>
                                          </p:val>
                                        </p:tav>
                                      </p:tavLst>
                                    </p:anim>
                                    <p:anim calcmode="lin" valueType="num">
                                      <p:cBhvr>
                                        <p:cTn id="72" dur="1000" fill="hold"/>
                                        <p:tgtEl>
                                          <p:spTgt spid="81"/>
                                        </p:tgtEl>
                                        <p:attrNameLst>
                                          <p:attrName>ppt_h</p:attrName>
                                        </p:attrNameLst>
                                      </p:cBhvr>
                                      <p:tavLst>
                                        <p:tav tm="0">
                                          <p:val>
                                            <p:fltVal val="0"/>
                                          </p:val>
                                        </p:tav>
                                        <p:tav tm="100000">
                                          <p:val>
                                            <p:strVal val="#ppt_h"/>
                                          </p:val>
                                        </p:tav>
                                      </p:tavLst>
                                    </p:anim>
                                    <p:animEffect transition="in" filter="fade">
                                      <p:cBhvr>
                                        <p:cTn id="7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6DF7DE-DFF1-4654-8E45-27EE2C5D1B51}"/>
              </a:ext>
            </a:extLst>
          </p:cNvPr>
          <p:cNvGrpSpPr/>
          <p:nvPr/>
        </p:nvGrpSpPr>
        <p:grpSpPr>
          <a:xfrm>
            <a:off x="2007016" y="2601203"/>
            <a:ext cx="3941208" cy="1508991"/>
            <a:chOff x="2007016" y="2601203"/>
            <a:chExt cx="3941208" cy="1508991"/>
          </a:xfrm>
          <a:effectLst/>
        </p:grpSpPr>
        <p:sp>
          <p:nvSpPr>
            <p:cNvPr id="13" name="Freeform: Shape 12">
              <a:extLst>
                <a:ext uri="{FF2B5EF4-FFF2-40B4-BE49-F238E27FC236}">
                  <a16:creationId xmlns:a16="http://schemas.microsoft.com/office/drawing/2014/main" id="{E2DBDC9B-261C-4023-9671-4DAA1E166BBD}"/>
                </a:ext>
              </a:extLst>
            </p:cNvPr>
            <p:cNvSpPr>
              <a:spLocks noChangeAspect="1"/>
            </p:cNvSpPr>
            <p:nvPr/>
          </p:nvSpPr>
          <p:spPr>
            <a:xfrm rot="10800000">
              <a:off x="2007016" y="260120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2323952" y="3352685"/>
              <a:ext cx="2462038" cy="692497"/>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4511157" y="2680624"/>
            <a:ext cx="1350150" cy="1350148"/>
            <a:chOff x="3048000" y="512834"/>
            <a:chExt cx="1554480" cy="1554479"/>
          </a:xfrm>
          <a:effectLst/>
          <a:scene3d>
            <a:camera prst="orthographicFront">
              <a:rot lat="0" lon="0" rev="0"/>
            </a:camera>
            <a:lightRig rig="brightRoom" dir="t">
              <a:rot lat="0" lon="0" rev="600000"/>
            </a:lightRig>
          </a:scene3d>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10" name="Group 9">
            <a:extLst>
              <a:ext uri="{FF2B5EF4-FFF2-40B4-BE49-F238E27FC236}">
                <a16:creationId xmlns:a16="http://schemas.microsoft.com/office/drawing/2014/main" id="{57319F0D-2CDC-483A-8DB4-C66E877E3E1E}"/>
              </a:ext>
            </a:extLst>
          </p:cNvPr>
          <p:cNvGrpSpPr/>
          <p:nvPr/>
        </p:nvGrpSpPr>
        <p:grpSpPr>
          <a:xfrm>
            <a:off x="2007015" y="4877073"/>
            <a:ext cx="3941208" cy="1508991"/>
            <a:chOff x="2007015" y="4877073"/>
            <a:chExt cx="3941208" cy="1508991"/>
          </a:xfrm>
          <a:effectLst/>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2007015"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6EF1D18-3303-4D89-8987-8E0B00432321}"/>
                </a:ext>
              </a:extLst>
            </p:cNvPr>
            <p:cNvSpPr txBox="1"/>
            <p:nvPr/>
          </p:nvSpPr>
          <p:spPr>
            <a:xfrm>
              <a:off x="2299407" y="5653443"/>
              <a:ext cx="2462038" cy="692497"/>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DOLOR 04</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4509570" y="4963862"/>
            <a:ext cx="1350150" cy="1350149"/>
            <a:chOff x="3048000" y="512834"/>
            <a:chExt cx="1554480" cy="1554479"/>
          </a:xfrm>
          <a:effectLst/>
          <a:scene3d>
            <a:camera prst="orthographicFront">
              <a:rot lat="0" lon="0" rev="0"/>
            </a:camera>
            <a:lightRig rig="brightRoom" dir="t">
              <a:rot lat="0" lon="0" rev="600000"/>
            </a:lightRig>
          </a:scene3d>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9" name="Group 8">
            <a:extLst>
              <a:ext uri="{FF2B5EF4-FFF2-40B4-BE49-F238E27FC236}">
                <a16:creationId xmlns:a16="http://schemas.microsoft.com/office/drawing/2014/main" id="{619BA362-3699-4F8B-A9AE-342B2FA6CD0C}"/>
              </a:ext>
            </a:extLst>
          </p:cNvPr>
          <p:cNvGrpSpPr/>
          <p:nvPr/>
        </p:nvGrpSpPr>
        <p:grpSpPr>
          <a:xfrm>
            <a:off x="521152" y="3739138"/>
            <a:ext cx="4048832" cy="1508990"/>
            <a:chOff x="521152" y="3739138"/>
            <a:chExt cx="4048832" cy="1508990"/>
          </a:xfrm>
          <a:effectLst/>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V="1">
              <a:off x="521152" y="3739138"/>
              <a:ext cx="3941207"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13F04-5BA9-4CDF-8FD2-CA21602BF6E3}"/>
                </a:ext>
              </a:extLst>
            </p:cNvPr>
            <p:cNvSpPr txBox="1"/>
            <p:nvPr/>
          </p:nvSpPr>
          <p:spPr>
            <a:xfrm flipH="1">
              <a:off x="2107947" y="4478614"/>
              <a:ext cx="2462037" cy="692497"/>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609655" y="3825926"/>
            <a:ext cx="1350150" cy="1350148"/>
            <a:chOff x="3048000" y="512834"/>
            <a:chExt cx="1554480" cy="1554479"/>
          </a:xfrm>
          <a:effectLst/>
          <a:scene3d>
            <a:camera prst="orthographicFront">
              <a:rot lat="0" lon="0" rev="0"/>
            </a:camera>
            <a:lightRig rig="brightRoom" dir="t">
              <a:rot lat="0" lon="0" rev="600000"/>
            </a:lightRig>
          </a:scene3d>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5"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16" name="Group 15">
            <a:extLst>
              <a:ext uri="{FF2B5EF4-FFF2-40B4-BE49-F238E27FC236}">
                <a16:creationId xmlns:a16="http://schemas.microsoft.com/office/drawing/2014/main" id="{B422E646-FF04-4C51-A1F6-ABF2B2A5CBBE}"/>
              </a:ext>
            </a:extLst>
          </p:cNvPr>
          <p:cNvGrpSpPr/>
          <p:nvPr/>
        </p:nvGrpSpPr>
        <p:grpSpPr>
          <a:xfrm>
            <a:off x="521151" y="1988469"/>
            <a:ext cx="4053221" cy="1508990"/>
            <a:chOff x="521151" y="1988469"/>
            <a:chExt cx="4053221" cy="1508990"/>
          </a:xfrm>
          <a:effectLst/>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rot="10800000" flipH="1" flipV="1">
              <a:off x="52115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a:off x="2112334" y="2080525"/>
              <a:ext cx="2462038" cy="692497"/>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609654" y="2060522"/>
            <a:ext cx="1350150" cy="1350148"/>
            <a:chOff x="3048000" y="512834"/>
            <a:chExt cx="1554480" cy="1554479"/>
          </a:xfrm>
          <a:effectLst/>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9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1" cy="86500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grpSp>
        <p:nvGrpSpPr>
          <p:cNvPr id="12" name="Group 11">
            <a:extLst>
              <a:ext uri="{FF2B5EF4-FFF2-40B4-BE49-F238E27FC236}">
                <a16:creationId xmlns:a16="http://schemas.microsoft.com/office/drawing/2014/main" id="{7AC07912-8E3C-47C0-9AB8-C7794F7CB5A1}"/>
              </a:ext>
            </a:extLst>
          </p:cNvPr>
          <p:cNvGrpSpPr/>
          <p:nvPr/>
        </p:nvGrpSpPr>
        <p:grpSpPr>
          <a:xfrm>
            <a:off x="7680960" y="2601204"/>
            <a:ext cx="3941208" cy="1508991"/>
            <a:chOff x="7680960" y="2601204"/>
            <a:chExt cx="3941208" cy="1508991"/>
          </a:xfrm>
          <a:effectLst/>
        </p:grpSpPr>
        <p:sp>
          <p:nvSpPr>
            <p:cNvPr id="140" name="Freeform: Shape 139">
              <a:extLst>
                <a:ext uri="{FF2B5EF4-FFF2-40B4-BE49-F238E27FC236}">
                  <a16:creationId xmlns:a16="http://schemas.microsoft.com/office/drawing/2014/main" id="{692A9FBF-4831-4589-9040-8B6E4F94EA23}"/>
                </a:ext>
              </a:extLst>
            </p:cNvPr>
            <p:cNvSpPr>
              <a:spLocks noChangeAspect="1"/>
            </p:cNvSpPr>
            <p:nvPr/>
          </p:nvSpPr>
          <p:spPr>
            <a:xfrm rot="10800000">
              <a:off x="7680960" y="2601204"/>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582D6A69-4459-4EB5-9717-9C558C82014A}"/>
                </a:ext>
              </a:extLst>
            </p:cNvPr>
            <p:cNvSpPr txBox="1"/>
            <p:nvPr/>
          </p:nvSpPr>
          <p:spPr>
            <a:xfrm>
              <a:off x="7971571" y="3364382"/>
              <a:ext cx="2462038" cy="692497"/>
            </a:xfrm>
            <a:prstGeom prst="rect">
              <a:avLst/>
            </a:prstGeom>
            <a:noFill/>
          </p:spPr>
          <p:txBody>
            <a:bodyPr wrap="square" rtlCol="0">
              <a:spAutoFit/>
            </a:bodyPr>
            <a:lstStyle/>
            <a:p>
              <a:r>
                <a:rPr lang="en-US" sz="1300" dirty="0">
                  <a:solidFill>
                    <a:srgbClr val="BFBFBF"/>
                  </a:solidFill>
                  <a:latin typeface="Bernard MT Condensed" panose="02050806060905020404" pitchFamily="18" charset="0"/>
                </a:rPr>
                <a:t>LOREM IPSUM DOLOR 06</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29DAE4C6-BF65-4E89-949A-E3EE0F271A70}"/>
              </a:ext>
            </a:extLst>
          </p:cNvPr>
          <p:cNvGrpSpPr/>
          <p:nvPr/>
        </p:nvGrpSpPr>
        <p:grpSpPr>
          <a:xfrm>
            <a:off x="10185101" y="2680625"/>
            <a:ext cx="1350150" cy="1350149"/>
            <a:chOff x="3048000" y="512834"/>
            <a:chExt cx="1554480" cy="1554479"/>
          </a:xfrm>
          <a:effectLst/>
          <a:scene3d>
            <a:camera prst="orthographicFront">
              <a:rot lat="0" lon="0" rev="0"/>
            </a:camera>
            <a:lightRig rig="brightRoom" dir="t">
              <a:rot lat="0" lon="0" rev="600000"/>
            </a:lightRig>
          </a:scene3d>
        </p:grpSpPr>
        <p:grpSp>
          <p:nvGrpSpPr>
            <p:cNvPr id="136" name="Group 135">
              <a:extLst>
                <a:ext uri="{FF2B5EF4-FFF2-40B4-BE49-F238E27FC236}">
                  <a16:creationId xmlns:a16="http://schemas.microsoft.com/office/drawing/2014/main" id="{25C6C9D4-80BA-40CE-BF2D-88BA28700C14}"/>
                </a:ext>
              </a:extLst>
            </p:cNvPr>
            <p:cNvGrpSpPr>
              <a:grpSpLocks noChangeAspect="1"/>
            </p:cNvGrpSpPr>
            <p:nvPr/>
          </p:nvGrpSpPr>
          <p:grpSpPr>
            <a:xfrm>
              <a:off x="3048000" y="512834"/>
              <a:ext cx="1554480" cy="1554479"/>
              <a:chOff x="961183" y="2226457"/>
              <a:chExt cx="1690577" cy="1690576"/>
            </a:xfrm>
          </p:grpSpPr>
          <p:sp>
            <p:nvSpPr>
              <p:cNvPr id="138" name="Oval 137">
                <a:extLst>
                  <a:ext uri="{FF2B5EF4-FFF2-40B4-BE49-F238E27FC236}">
                    <a16:creationId xmlns:a16="http://schemas.microsoft.com/office/drawing/2014/main" id="{7EBC66C9-7B5F-4BED-8364-DBE1665CA635}"/>
                  </a:ext>
                </a:extLst>
              </p:cNvPr>
              <p:cNvSpPr>
                <a:spLocks noChangeAspect="1"/>
              </p:cNvSpPr>
              <p:nvPr/>
            </p:nvSpPr>
            <p:spPr>
              <a:xfrm>
                <a:off x="961183" y="2226457"/>
                <a:ext cx="1690577" cy="1690576"/>
              </a:xfrm>
              <a:prstGeom prst="ellipse">
                <a:avLst/>
              </a:prstGeom>
              <a:solidFill>
                <a:srgbClr val="BFBF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5">
                <a:extLst>
                  <a:ext uri="{FF2B5EF4-FFF2-40B4-BE49-F238E27FC236}">
                    <a16:creationId xmlns:a16="http://schemas.microsoft.com/office/drawing/2014/main" id="{9E792F42-7E29-4749-BBEF-C3090115C8E4}"/>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7" name="Text Box 10">
              <a:extLst>
                <a:ext uri="{FF2B5EF4-FFF2-40B4-BE49-F238E27FC236}">
                  <a16:creationId xmlns:a16="http://schemas.microsoft.com/office/drawing/2014/main" id="{A6306616-B781-49B3-8A22-59341CD23F70}"/>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06</a:t>
              </a:r>
            </a:p>
            <a:p>
              <a:pPr algn="ctr"/>
              <a:r>
                <a:rPr lang="en-US" sz="1100" b="1" dirty="0">
                  <a:solidFill>
                    <a:schemeClr val="bg1"/>
                  </a:solidFill>
                </a:rPr>
                <a:t>OPTION</a:t>
              </a:r>
            </a:p>
          </p:txBody>
        </p:sp>
      </p:grpSp>
      <p:grpSp>
        <p:nvGrpSpPr>
          <p:cNvPr id="15" name="Group 14">
            <a:extLst>
              <a:ext uri="{FF2B5EF4-FFF2-40B4-BE49-F238E27FC236}">
                <a16:creationId xmlns:a16="http://schemas.microsoft.com/office/drawing/2014/main" id="{B51FDE4F-4C20-4086-B86B-05BC9BC4732C}"/>
              </a:ext>
            </a:extLst>
          </p:cNvPr>
          <p:cNvGrpSpPr/>
          <p:nvPr/>
        </p:nvGrpSpPr>
        <p:grpSpPr>
          <a:xfrm>
            <a:off x="7680960" y="4877073"/>
            <a:ext cx="3941208" cy="1508991"/>
            <a:chOff x="7680960" y="4877073"/>
            <a:chExt cx="3941208" cy="1508991"/>
          </a:xfrm>
          <a:effectLst/>
        </p:grpSpPr>
        <p:sp>
          <p:nvSpPr>
            <p:cNvPr id="132" name="Freeform: Shape 131">
              <a:extLst>
                <a:ext uri="{FF2B5EF4-FFF2-40B4-BE49-F238E27FC236}">
                  <a16:creationId xmlns:a16="http://schemas.microsoft.com/office/drawing/2014/main" id="{4C27B2CD-5655-42F4-9E76-B3AD59F123DA}"/>
                </a:ext>
              </a:extLst>
            </p:cNvPr>
            <p:cNvSpPr>
              <a:spLocks noChangeAspect="1"/>
            </p:cNvSpPr>
            <p:nvPr/>
          </p:nvSpPr>
          <p:spPr>
            <a:xfrm flipH="1" flipV="1">
              <a:off x="7680960" y="4877073"/>
              <a:ext cx="3941208" cy="1508991"/>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E8143247-F3F6-4EE1-833D-A681886E0744}"/>
                </a:ext>
              </a:extLst>
            </p:cNvPr>
            <p:cNvSpPr txBox="1"/>
            <p:nvPr/>
          </p:nvSpPr>
          <p:spPr>
            <a:xfrm>
              <a:off x="7971571" y="5626301"/>
              <a:ext cx="2462038" cy="692497"/>
            </a:xfrm>
            <a:prstGeom prst="rect">
              <a:avLst/>
            </a:prstGeom>
            <a:noFill/>
          </p:spPr>
          <p:txBody>
            <a:bodyPr wrap="square" rtlCol="0">
              <a:spAutoFit/>
            </a:bodyPr>
            <a:lstStyle/>
            <a:p>
              <a:r>
                <a:rPr lang="en-US" sz="1300" dirty="0">
                  <a:solidFill>
                    <a:srgbClr val="6C7C93"/>
                  </a:solidFill>
                  <a:latin typeface="Bernard MT Condensed" panose="02050806060905020404" pitchFamily="18" charset="0"/>
                </a:rPr>
                <a:t>LOREM IPSUM DOLOR 08</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27" name="Group 126">
            <a:extLst>
              <a:ext uri="{FF2B5EF4-FFF2-40B4-BE49-F238E27FC236}">
                <a16:creationId xmlns:a16="http://schemas.microsoft.com/office/drawing/2014/main" id="{9C04C360-D96E-4AC4-A3EB-36596C8E2B15}"/>
              </a:ext>
            </a:extLst>
          </p:cNvPr>
          <p:cNvGrpSpPr/>
          <p:nvPr/>
        </p:nvGrpSpPr>
        <p:grpSpPr>
          <a:xfrm>
            <a:off x="10183515" y="4963862"/>
            <a:ext cx="1350150" cy="1350149"/>
            <a:chOff x="3048000" y="512834"/>
            <a:chExt cx="1554480" cy="1554479"/>
          </a:xfrm>
          <a:effectLst/>
          <a:scene3d>
            <a:camera prst="orthographicFront">
              <a:rot lat="0" lon="0" rev="0"/>
            </a:camera>
            <a:lightRig rig="brightRoom" dir="t">
              <a:rot lat="0" lon="0" rev="600000"/>
            </a:lightRig>
          </a:scene3d>
        </p:grpSpPr>
        <p:grpSp>
          <p:nvGrpSpPr>
            <p:cNvPr id="128" name="Group 127">
              <a:extLst>
                <a:ext uri="{FF2B5EF4-FFF2-40B4-BE49-F238E27FC236}">
                  <a16:creationId xmlns:a16="http://schemas.microsoft.com/office/drawing/2014/main" id="{490ACB9E-69A1-4D7E-ACA0-8E258E4B15AF}"/>
                </a:ext>
              </a:extLst>
            </p:cNvPr>
            <p:cNvGrpSpPr>
              <a:grpSpLocks noChangeAspect="1"/>
            </p:cNvGrpSpPr>
            <p:nvPr/>
          </p:nvGrpSpPr>
          <p:grpSpPr>
            <a:xfrm>
              <a:off x="3048000" y="512834"/>
              <a:ext cx="1554480" cy="1554479"/>
              <a:chOff x="961183" y="2226457"/>
              <a:chExt cx="1690577" cy="1690576"/>
            </a:xfrm>
          </p:grpSpPr>
          <p:sp>
            <p:nvSpPr>
              <p:cNvPr id="130" name="Oval 129">
                <a:extLst>
                  <a:ext uri="{FF2B5EF4-FFF2-40B4-BE49-F238E27FC236}">
                    <a16:creationId xmlns:a16="http://schemas.microsoft.com/office/drawing/2014/main" id="{AE4F429F-20BD-4B99-ADC1-13A3655BD4E1}"/>
                  </a:ext>
                </a:extLst>
              </p:cNvPr>
              <p:cNvSpPr>
                <a:spLocks noChangeAspect="1"/>
              </p:cNvSpPr>
              <p:nvPr/>
            </p:nvSpPr>
            <p:spPr>
              <a:xfrm>
                <a:off x="961183" y="2226457"/>
                <a:ext cx="1690577" cy="1690576"/>
              </a:xfrm>
              <a:prstGeom prst="ellipse">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5">
                <a:extLst>
                  <a:ext uri="{FF2B5EF4-FFF2-40B4-BE49-F238E27FC236}">
                    <a16:creationId xmlns:a16="http://schemas.microsoft.com/office/drawing/2014/main" id="{7B6F8DF0-F6EE-4AF8-9B4C-A76FAE935D27}"/>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 Box 10">
              <a:extLst>
                <a:ext uri="{FF2B5EF4-FFF2-40B4-BE49-F238E27FC236}">
                  <a16:creationId xmlns:a16="http://schemas.microsoft.com/office/drawing/2014/main" id="{DDC30C41-46A4-41A5-B157-AEA405F4306E}"/>
                </a:ext>
              </a:extLst>
            </p:cNvPr>
            <p:cNvSpPr txBox="1">
              <a:spLocks noChangeArrowheads="1"/>
            </p:cNvSpPr>
            <p:nvPr/>
          </p:nvSpPr>
          <p:spPr bwMode="auto">
            <a:xfrm>
              <a:off x="3468624" y="855355"/>
              <a:ext cx="713231" cy="903605"/>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08</a:t>
              </a:r>
            </a:p>
            <a:p>
              <a:pPr algn="ctr"/>
              <a:r>
                <a:rPr lang="en-US" sz="1100" b="1" dirty="0">
                  <a:solidFill>
                    <a:schemeClr val="bg1"/>
                  </a:solidFill>
                </a:rPr>
                <a:t>OPTION</a:t>
              </a:r>
            </a:p>
          </p:txBody>
        </p:sp>
      </p:grpSp>
      <p:grpSp>
        <p:nvGrpSpPr>
          <p:cNvPr id="14" name="Group 13">
            <a:extLst>
              <a:ext uri="{FF2B5EF4-FFF2-40B4-BE49-F238E27FC236}">
                <a16:creationId xmlns:a16="http://schemas.microsoft.com/office/drawing/2014/main" id="{4A2D06EF-A33A-468D-A704-174A5686C04A}"/>
              </a:ext>
            </a:extLst>
          </p:cNvPr>
          <p:cNvGrpSpPr/>
          <p:nvPr/>
        </p:nvGrpSpPr>
        <p:grpSpPr>
          <a:xfrm>
            <a:off x="6217920" y="3739138"/>
            <a:ext cx="4027718" cy="1508990"/>
            <a:chOff x="6217920" y="3739138"/>
            <a:chExt cx="4027718" cy="1508990"/>
          </a:xfrm>
          <a:effectLst/>
        </p:grpSpPr>
        <p:sp>
          <p:nvSpPr>
            <p:cNvPr id="124" name="Freeform: Shape 123">
              <a:extLst>
                <a:ext uri="{FF2B5EF4-FFF2-40B4-BE49-F238E27FC236}">
                  <a16:creationId xmlns:a16="http://schemas.microsoft.com/office/drawing/2014/main" id="{D8CA4902-A6E1-4D5A-816E-41B83AEA406B}"/>
                </a:ext>
              </a:extLst>
            </p:cNvPr>
            <p:cNvSpPr>
              <a:spLocks noChangeAspect="1"/>
            </p:cNvSpPr>
            <p:nvPr/>
          </p:nvSpPr>
          <p:spPr>
            <a:xfrm flipV="1">
              <a:off x="6217920" y="3739138"/>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8F580FEC-EAF4-4801-B1AB-D9B3F63F981A}"/>
                </a:ext>
              </a:extLst>
            </p:cNvPr>
            <p:cNvSpPr txBox="1"/>
            <p:nvPr/>
          </p:nvSpPr>
          <p:spPr>
            <a:xfrm flipH="1">
              <a:off x="7783600" y="4447703"/>
              <a:ext cx="2462038" cy="692497"/>
            </a:xfrm>
            <a:prstGeom prst="rect">
              <a:avLst/>
            </a:prstGeom>
            <a:noFill/>
          </p:spPr>
          <p:txBody>
            <a:bodyPr wrap="square" rtlCol="0">
              <a:spAutoFit/>
            </a:bodyPr>
            <a:lstStyle/>
            <a:p>
              <a:r>
                <a:rPr lang="en-US" sz="1300" dirty="0">
                  <a:solidFill>
                    <a:srgbClr val="84C2FB"/>
                  </a:solidFill>
                  <a:latin typeface="Bernard MT Condensed" panose="02050806060905020404" pitchFamily="18" charset="0"/>
                </a:rPr>
                <a:t>LOREM IPSUM DOLOR 07</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9" name="Group 118">
            <a:extLst>
              <a:ext uri="{FF2B5EF4-FFF2-40B4-BE49-F238E27FC236}">
                <a16:creationId xmlns:a16="http://schemas.microsoft.com/office/drawing/2014/main" id="{348D2D28-ED58-490C-9D3E-CB63F398EC1B}"/>
              </a:ext>
            </a:extLst>
          </p:cNvPr>
          <p:cNvGrpSpPr/>
          <p:nvPr/>
        </p:nvGrpSpPr>
        <p:grpSpPr>
          <a:xfrm flipH="1">
            <a:off x="6306423" y="3825926"/>
            <a:ext cx="1350150" cy="1350148"/>
            <a:chOff x="3048000" y="512834"/>
            <a:chExt cx="1554480" cy="1554479"/>
          </a:xfrm>
          <a:effectLst/>
          <a:scene3d>
            <a:camera prst="orthographicFront">
              <a:rot lat="0" lon="0" rev="0"/>
            </a:camera>
            <a:lightRig rig="brightRoom" dir="t">
              <a:rot lat="0" lon="0" rev="600000"/>
            </a:lightRig>
          </a:scene3d>
        </p:grpSpPr>
        <p:grpSp>
          <p:nvGrpSpPr>
            <p:cNvPr id="120" name="Group 119">
              <a:extLst>
                <a:ext uri="{FF2B5EF4-FFF2-40B4-BE49-F238E27FC236}">
                  <a16:creationId xmlns:a16="http://schemas.microsoft.com/office/drawing/2014/main" id="{24E41139-8892-47C5-B914-C73C5E702CAC}"/>
                </a:ext>
              </a:extLst>
            </p:cNvPr>
            <p:cNvGrpSpPr>
              <a:grpSpLocks noChangeAspect="1"/>
            </p:cNvGrpSpPr>
            <p:nvPr/>
          </p:nvGrpSpPr>
          <p:grpSpPr>
            <a:xfrm>
              <a:off x="3048000" y="512834"/>
              <a:ext cx="1554480" cy="1554479"/>
              <a:chOff x="961183" y="2226457"/>
              <a:chExt cx="1690577" cy="1690576"/>
            </a:xfrm>
          </p:grpSpPr>
          <p:sp>
            <p:nvSpPr>
              <p:cNvPr id="122" name="Oval 121">
                <a:extLst>
                  <a:ext uri="{FF2B5EF4-FFF2-40B4-BE49-F238E27FC236}">
                    <a16:creationId xmlns:a16="http://schemas.microsoft.com/office/drawing/2014/main" id="{ABCBAF9F-B91F-467A-BE31-31BC264D0B92}"/>
                  </a:ext>
                </a:extLst>
              </p:cNvPr>
              <p:cNvSpPr>
                <a:spLocks noChangeAspect="1"/>
              </p:cNvSpPr>
              <p:nvPr/>
            </p:nvSpPr>
            <p:spPr>
              <a:xfrm>
                <a:off x="961183" y="2226457"/>
                <a:ext cx="1690577" cy="1690576"/>
              </a:xfrm>
              <a:prstGeom prst="ellipse">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5">
                <a:extLst>
                  <a:ext uri="{FF2B5EF4-FFF2-40B4-BE49-F238E27FC236}">
                    <a16:creationId xmlns:a16="http://schemas.microsoft.com/office/drawing/2014/main" id="{EE5CC49A-EBCB-444C-AF4A-3153DC16D91C}"/>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 Box 10">
              <a:extLst>
                <a:ext uri="{FF2B5EF4-FFF2-40B4-BE49-F238E27FC236}">
                  <a16:creationId xmlns:a16="http://schemas.microsoft.com/office/drawing/2014/main" id="{24F329D2-2A64-4823-A934-8529C37BC786}"/>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07</a:t>
              </a:r>
            </a:p>
            <a:p>
              <a:pPr algn="ctr"/>
              <a:r>
                <a:rPr lang="en-US" sz="1100" b="1" dirty="0">
                  <a:solidFill>
                    <a:schemeClr val="bg1"/>
                  </a:solidFill>
                </a:rPr>
                <a:t>OPTION</a:t>
              </a:r>
            </a:p>
          </p:txBody>
        </p:sp>
      </p:grpSp>
      <p:grpSp>
        <p:nvGrpSpPr>
          <p:cNvPr id="11" name="Group 10">
            <a:extLst>
              <a:ext uri="{FF2B5EF4-FFF2-40B4-BE49-F238E27FC236}">
                <a16:creationId xmlns:a16="http://schemas.microsoft.com/office/drawing/2014/main" id="{366BB225-8778-430C-8F87-1E80CD1A17DA}"/>
              </a:ext>
            </a:extLst>
          </p:cNvPr>
          <p:cNvGrpSpPr/>
          <p:nvPr/>
        </p:nvGrpSpPr>
        <p:grpSpPr>
          <a:xfrm>
            <a:off x="6217921" y="1988469"/>
            <a:ext cx="4029711" cy="1508990"/>
            <a:chOff x="6217921" y="1988469"/>
            <a:chExt cx="4029711" cy="1508990"/>
          </a:xfrm>
          <a:effectLst/>
        </p:grpSpPr>
        <p:sp>
          <p:nvSpPr>
            <p:cNvPr id="116" name="Freeform: Shape 115">
              <a:extLst>
                <a:ext uri="{FF2B5EF4-FFF2-40B4-BE49-F238E27FC236}">
                  <a16:creationId xmlns:a16="http://schemas.microsoft.com/office/drawing/2014/main" id="{EA9504F2-97AA-4CFD-873B-091B51CB9C09}"/>
                </a:ext>
              </a:extLst>
            </p:cNvPr>
            <p:cNvSpPr>
              <a:spLocks noChangeAspect="1"/>
            </p:cNvSpPr>
            <p:nvPr/>
          </p:nvSpPr>
          <p:spPr>
            <a:xfrm rot="10800000" flipH="1" flipV="1">
              <a:off x="6217921" y="1988469"/>
              <a:ext cx="3941208" cy="150899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8408B08-9153-4976-B813-FF1ED44C84EA}"/>
                </a:ext>
              </a:extLst>
            </p:cNvPr>
            <p:cNvSpPr txBox="1"/>
            <p:nvPr/>
          </p:nvSpPr>
          <p:spPr>
            <a:xfrm>
              <a:off x="7785594" y="2080525"/>
              <a:ext cx="2462038" cy="692497"/>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DOLOR 05</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a:t>
              </a:r>
            </a:p>
          </p:txBody>
        </p:sp>
      </p:grpSp>
      <p:grpSp>
        <p:nvGrpSpPr>
          <p:cNvPr id="111" name="Group 110">
            <a:extLst>
              <a:ext uri="{FF2B5EF4-FFF2-40B4-BE49-F238E27FC236}">
                <a16:creationId xmlns:a16="http://schemas.microsoft.com/office/drawing/2014/main" id="{E84B24B6-AD10-42E5-9196-4DC9778AA2B1}"/>
              </a:ext>
            </a:extLst>
          </p:cNvPr>
          <p:cNvGrpSpPr/>
          <p:nvPr/>
        </p:nvGrpSpPr>
        <p:grpSpPr>
          <a:xfrm>
            <a:off x="6306424" y="2060522"/>
            <a:ext cx="1350150" cy="1350148"/>
            <a:chOff x="3048000" y="512834"/>
            <a:chExt cx="1554480" cy="1554479"/>
          </a:xfrm>
          <a:effectLst/>
          <a:scene3d>
            <a:camera prst="orthographicFront">
              <a:rot lat="0" lon="0" rev="0"/>
            </a:camera>
            <a:lightRig rig="brightRoom" dir="t">
              <a:rot lat="0" lon="0" rev="600000"/>
            </a:lightRig>
          </a:scene3d>
        </p:grpSpPr>
        <p:grpSp>
          <p:nvGrpSpPr>
            <p:cNvPr id="112" name="Group 111">
              <a:extLst>
                <a:ext uri="{FF2B5EF4-FFF2-40B4-BE49-F238E27FC236}">
                  <a16:creationId xmlns:a16="http://schemas.microsoft.com/office/drawing/2014/main" id="{55393403-EA18-407B-9101-DE197EAFCAAD}"/>
                </a:ext>
              </a:extLst>
            </p:cNvPr>
            <p:cNvGrpSpPr>
              <a:grpSpLocks noChangeAspect="1"/>
            </p:cNvGrpSpPr>
            <p:nvPr/>
          </p:nvGrpSpPr>
          <p:grpSpPr>
            <a:xfrm>
              <a:off x="3048000" y="512834"/>
              <a:ext cx="1554480" cy="1554479"/>
              <a:chOff x="961183" y="2226457"/>
              <a:chExt cx="1690577" cy="1690576"/>
            </a:xfrm>
          </p:grpSpPr>
          <p:sp>
            <p:nvSpPr>
              <p:cNvPr id="114" name="Oval 113">
                <a:extLst>
                  <a:ext uri="{FF2B5EF4-FFF2-40B4-BE49-F238E27FC236}">
                    <a16:creationId xmlns:a16="http://schemas.microsoft.com/office/drawing/2014/main" id="{34CCA961-E116-4F31-9C34-24A5098B3272}"/>
                  </a:ext>
                </a:extLst>
              </p:cNvPr>
              <p:cNvSpPr>
                <a:spLocks noChangeAspect="1"/>
              </p:cNvSpPr>
              <p:nvPr/>
            </p:nvSpPr>
            <p:spPr>
              <a:xfrm>
                <a:off x="961183" y="2226457"/>
                <a:ext cx="1690577" cy="1690576"/>
              </a:xfrm>
              <a:prstGeom prst="ellipse">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5">
                <a:extLst>
                  <a:ext uri="{FF2B5EF4-FFF2-40B4-BE49-F238E27FC236}">
                    <a16:creationId xmlns:a16="http://schemas.microsoft.com/office/drawing/2014/main" id="{71C45B19-3377-43F0-8D83-836EFC15BF6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2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 Box 10">
              <a:extLst>
                <a:ext uri="{FF2B5EF4-FFF2-40B4-BE49-F238E27FC236}">
                  <a16:creationId xmlns:a16="http://schemas.microsoft.com/office/drawing/2014/main" id="{867421D7-7A4D-4DF4-B0E5-C8B257EEFE75}"/>
                </a:ext>
              </a:extLst>
            </p:cNvPr>
            <p:cNvSpPr txBox="1">
              <a:spLocks noChangeArrowheads="1"/>
            </p:cNvSpPr>
            <p:nvPr/>
          </p:nvSpPr>
          <p:spPr bwMode="auto">
            <a:xfrm>
              <a:off x="3468624" y="855355"/>
              <a:ext cx="713231" cy="903606"/>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sp>
        <p:nvSpPr>
          <p:cNvPr id="142" name="TextBox 141">
            <a:extLst>
              <a:ext uri="{FF2B5EF4-FFF2-40B4-BE49-F238E27FC236}">
                <a16:creationId xmlns:a16="http://schemas.microsoft.com/office/drawing/2014/main" id="{C001EDFF-B4B2-4F1D-AD74-A0B23CD03675}"/>
              </a:ext>
            </a:extLst>
          </p:cNvPr>
          <p:cNvSpPr txBox="1"/>
          <p:nvPr/>
        </p:nvSpPr>
        <p:spPr>
          <a:xfrm>
            <a:off x="2995012" y="258364"/>
            <a:ext cx="6025078" cy="118872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337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Effect transition="in" filter="fade">
                                      <p:cBhvr>
                                        <p:cTn id="43" dur="1000"/>
                                        <p:tgtEl>
                                          <p:spTgt spid="53"/>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Effect transition="in" filter="fade">
                                      <p:cBhvr>
                                        <p:cTn id="55" dur="1000"/>
                                        <p:tgtEl>
                                          <p:spTgt spid="31"/>
                                        </p:tgtEl>
                                      </p:cBhvr>
                                    </p:animEffect>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1000" fill="hold"/>
                                        <p:tgtEl>
                                          <p:spTgt spid="111"/>
                                        </p:tgtEl>
                                        <p:attrNameLst>
                                          <p:attrName>ppt_w</p:attrName>
                                        </p:attrNameLst>
                                      </p:cBhvr>
                                      <p:tavLst>
                                        <p:tav tm="0">
                                          <p:val>
                                            <p:fltVal val="0"/>
                                          </p:val>
                                        </p:tav>
                                        <p:tav tm="100000">
                                          <p:val>
                                            <p:strVal val="#ppt_w"/>
                                          </p:val>
                                        </p:tav>
                                      </p:tavLst>
                                    </p:anim>
                                    <p:anim calcmode="lin" valueType="num">
                                      <p:cBhvr>
                                        <p:cTn id="66" dur="1000" fill="hold"/>
                                        <p:tgtEl>
                                          <p:spTgt spid="111"/>
                                        </p:tgtEl>
                                        <p:attrNameLst>
                                          <p:attrName>ppt_h</p:attrName>
                                        </p:attrNameLst>
                                      </p:cBhvr>
                                      <p:tavLst>
                                        <p:tav tm="0">
                                          <p:val>
                                            <p:fltVal val="0"/>
                                          </p:val>
                                        </p:tav>
                                        <p:tav tm="100000">
                                          <p:val>
                                            <p:strVal val="#ppt_h"/>
                                          </p:val>
                                        </p:tav>
                                      </p:tavLst>
                                    </p:anim>
                                    <p:animEffect transition="in" filter="fade">
                                      <p:cBhvr>
                                        <p:cTn id="67" dur="1000"/>
                                        <p:tgtEl>
                                          <p:spTgt spid="111"/>
                                        </p:tgtEl>
                                      </p:cBhvr>
                                    </p:animEffect>
                                  </p:childTnLst>
                                </p:cTn>
                              </p:par>
                            </p:childTnLst>
                          </p:cTn>
                        </p:par>
                        <p:par>
                          <p:cTn id="68" fill="hold">
                            <p:stCondLst>
                              <p:cond delay="11000"/>
                            </p:stCondLst>
                            <p:childTnLst>
                              <p:par>
                                <p:cTn id="69" presetID="42"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2000"/>
                            </p:stCondLst>
                            <p:childTnLst>
                              <p:par>
                                <p:cTn id="75" presetID="53" presetClass="entr" presetSubtype="16"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p:cTn id="77" dur="1000" fill="hold"/>
                                        <p:tgtEl>
                                          <p:spTgt spid="135"/>
                                        </p:tgtEl>
                                        <p:attrNameLst>
                                          <p:attrName>ppt_w</p:attrName>
                                        </p:attrNameLst>
                                      </p:cBhvr>
                                      <p:tavLst>
                                        <p:tav tm="0">
                                          <p:val>
                                            <p:fltVal val="0"/>
                                          </p:val>
                                        </p:tav>
                                        <p:tav tm="100000">
                                          <p:val>
                                            <p:strVal val="#ppt_w"/>
                                          </p:val>
                                        </p:tav>
                                      </p:tavLst>
                                    </p:anim>
                                    <p:anim calcmode="lin" valueType="num">
                                      <p:cBhvr>
                                        <p:cTn id="78" dur="1000" fill="hold"/>
                                        <p:tgtEl>
                                          <p:spTgt spid="135"/>
                                        </p:tgtEl>
                                        <p:attrNameLst>
                                          <p:attrName>ppt_h</p:attrName>
                                        </p:attrNameLst>
                                      </p:cBhvr>
                                      <p:tavLst>
                                        <p:tav tm="0">
                                          <p:val>
                                            <p:fltVal val="0"/>
                                          </p:val>
                                        </p:tav>
                                        <p:tav tm="100000">
                                          <p:val>
                                            <p:strVal val="#ppt_h"/>
                                          </p:val>
                                        </p:tav>
                                      </p:tavLst>
                                    </p:anim>
                                    <p:animEffect transition="in" filter="fade">
                                      <p:cBhvr>
                                        <p:cTn id="79" dur="1000"/>
                                        <p:tgtEl>
                                          <p:spTgt spid="135"/>
                                        </p:tgtEl>
                                      </p:cBhvr>
                                    </p:animEffect>
                                  </p:childTnLst>
                                </p:cTn>
                              </p:par>
                            </p:childTnLst>
                          </p:cTn>
                        </p:par>
                        <p:par>
                          <p:cTn id="80" fill="hold">
                            <p:stCondLst>
                              <p:cond delay="13000"/>
                            </p:stCondLst>
                            <p:childTnLst>
                              <p:par>
                                <p:cTn id="81" presetID="42"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par>
                          <p:cTn id="86" fill="hold">
                            <p:stCondLst>
                              <p:cond delay="14000"/>
                            </p:stCondLst>
                            <p:childTnLst>
                              <p:par>
                                <p:cTn id="87" presetID="53" presetClass="entr" presetSubtype="16"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p:cTn id="89" dur="1000" fill="hold"/>
                                        <p:tgtEl>
                                          <p:spTgt spid="119"/>
                                        </p:tgtEl>
                                        <p:attrNameLst>
                                          <p:attrName>ppt_w</p:attrName>
                                        </p:attrNameLst>
                                      </p:cBhvr>
                                      <p:tavLst>
                                        <p:tav tm="0">
                                          <p:val>
                                            <p:fltVal val="0"/>
                                          </p:val>
                                        </p:tav>
                                        <p:tav tm="100000">
                                          <p:val>
                                            <p:strVal val="#ppt_w"/>
                                          </p:val>
                                        </p:tav>
                                      </p:tavLst>
                                    </p:anim>
                                    <p:anim calcmode="lin" valueType="num">
                                      <p:cBhvr>
                                        <p:cTn id="90" dur="1000" fill="hold"/>
                                        <p:tgtEl>
                                          <p:spTgt spid="119"/>
                                        </p:tgtEl>
                                        <p:attrNameLst>
                                          <p:attrName>ppt_h</p:attrName>
                                        </p:attrNameLst>
                                      </p:cBhvr>
                                      <p:tavLst>
                                        <p:tav tm="0">
                                          <p:val>
                                            <p:fltVal val="0"/>
                                          </p:val>
                                        </p:tav>
                                        <p:tav tm="100000">
                                          <p:val>
                                            <p:strVal val="#ppt_h"/>
                                          </p:val>
                                        </p:tav>
                                      </p:tavLst>
                                    </p:anim>
                                    <p:animEffect transition="in" filter="fade">
                                      <p:cBhvr>
                                        <p:cTn id="91" dur="1000"/>
                                        <p:tgtEl>
                                          <p:spTgt spid="119"/>
                                        </p:tgtEl>
                                      </p:cBhvr>
                                    </p:animEffect>
                                  </p:childTnLst>
                                </p:cTn>
                              </p:par>
                            </p:childTnLst>
                          </p:cTn>
                        </p:par>
                        <p:par>
                          <p:cTn id="92" fill="hold">
                            <p:stCondLst>
                              <p:cond delay="15000"/>
                            </p:stCondLst>
                            <p:childTnLst>
                              <p:par>
                                <p:cTn id="93" presetID="42"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6000"/>
                            </p:stCondLst>
                            <p:childTnLst>
                              <p:par>
                                <p:cTn id="99" presetID="53" presetClass="entr" presetSubtype="16" fill="hold" nodeType="afterEffect">
                                  <p:stCondLst>
                                    <p:cond delay="0"/>
                                  </p:stCondLst>
                                  <p:childTnLst>
                                    <p:set>
                                      <p:cBhvr>
                                        <p:cTn id="100" dur="1" fill="hold">
                                          <p:stCondLst>
                                            <p:cond delay="0"/>
                                          </p:stCondLst>
                                        </p:cTn>
                                        <p:tgtEl>
                                          <p:spTgt spid="127"/>
                                        </p:tgtEl>
                                        <p:attrNameLst>
                                          <p:attrName>style.visibility</p:attrName>
                                        </p:attrNameLst>
                                      </p:cBhvr>
                                      <p:to>
                                        <p:strVal val="visible"/>
                                      </p:to>
                                    </p:set>
                                    <p:anim calcmode="lin" valueType="num">
                                      <p:cBhvr>
                                        <p:cTn id="101" dur="1000" fill="hold"/>
                                        <p:tgtEl>
                                          <p:spTgt spid="127"/>
                                        </p:tgtEl>
                                        <p:attrNameLst>
                                          <p:attrName>ppt_w</p:attrName>
                                        </p:attrNameLst>
                                      </p:cBhvr>
                                      <p:tavLst>
                                        <p:tav tm="0">
                                          <p:val>
                                            <p:fltVal val="0"/>
                                          </p:val>
                                        </p:tav>
                                        <p:tav tm="100000">
                                          <p:val>
                                            <p:strVal val="#ppt_w"/>
                                          </p:val>
                                        </p:tav>
                                      </p:tavLst>
                                    </p:anim>
                                    <p:anim calcmode="lin" valueType="num">
                                      <p:cBhvr>
                                        <p:cTn id="102" dur="1000" fill="hold"/>
                                        <p:tgtEl>
                                          <p:spTgt spid="127"/>
                                        </p:tgtEl>
                                        <p:attrNameLst>
                                          <p:attrName>ppt_h</p:attrName>
                                        </p:attrNameLst>
                                      </p:cBhvr>
                                      <p:tavLst>
                                        <p:tav tm="0">
                                          <p:val>
                                            <p:fltVal val="0"/>
                                          </p:val>
                                        </p:tav>
                                        <p:tav tm="100000">
                                          <p:val>
                                            <p:strVal val="#ppt_h"/>
                                          </p:val>
                                        </p:tav>
                                      </p:tavLst>
                                    </p:anim>
                                    <p:animEffect transition="in" filter="fade">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894B51C-774B-4D36-8DEF-0886255EBBF6}"/>
              </a:ext>
            </a:extLst>
          </p:cNvPr>
          <p:cNvSpPr txBox="1"/>
          <p:nvPr/>
        </p:nvSpPr>
        <p:spPr>
          <a:xfrm>
            <a:off x="22831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1" name="TextBox 30">
            <a:extLst>
              <a:ext uri="{FF2B5EF4-FFF2-40B4-BE49-F238E27FC236}">
                <a16:creationId xmlns:a16="http://schemas.microsoft.com/office/drawing/2014/main" id="{C6621880-BECF-44A0-AB52-F63F956B341D}"/>
              </a:ext>
            </a:extLst>
          </p:cNvPr>
          <p:cNvSpPr txBox="1"/>
          <p:nvPr/>
        </p:nvSpPr>
        <p:spPr>
          <a:xfrm>
            <a:off x="9704536" y="2564340"/>
            <a:ext cx="2286000" cy="1188720"/>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2" name="TextBox 31">
            <a:extLst>
              <a:ext uri="{FF2B5EF4-FFF2-40B4-BE49-F238E27FC236}">
                <a16:creationId xmlns:a16="http://schemas.microsoft.com/office/drawing/2014/main" id="{44D0EAA2-83B3-4AC3-8B6F-E88D6D868406}"/>
              </a:ext>
            </a:extLst>
          </p:cNvPr>
          <p:cNvSpPr txBox="1"/>
          <p:nvPr/>
        </p:nvSpPr>
        <p:spPr>
          <a:xfrm>
            <a:off x="238474" y="3768975"/>
            <a:ext cx="2286000" cy="1188720"/>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3" name="TextBox 32">
            <a:extLst>
              <a:ext uri="{FF2B5EF4-FFF2-40B4-BE49-F238E27FC236}">
                <a16:creationId xmlns:a16="http://schemas.microsoft.com/office/drawing/2014/main" id="{75B04561-AC43-4336-8CEF-1E8AEEACC687}"/>
              </a:ext>
            </a:extLst>
          </p:cNvPr>
          <p:cNvSpPr txBox="1"/>
          <p:nvPr/>
        </p:nvSpPr>
        <p:spPr>
          <a:xfrm>
            <a:off x="9712291" y="3768975"/>
            <a:ext cx="2286000" cy="1188720"/>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4" name="TextBox 33">
            <a:extLst>
              <a:ext uri="{FF2B5EF4-FFF2-40B4-BE49-F238E27FC236}">
                <a16:creationId xmlns:a16="http://schemas.microsoft.com/office/drawing/2014/main" id="{2F315DDD-73F4-4D41-B412-75EB4990BC32}"/>
              </a:ext>
            </a:extLst>
          </p:cNvPr>
          <p:cNvSpPr txBox="1"/>
          <p:nvPr/>
        </p:nvSpPr>
        <p:spPr>
          <a:xfrm>
            <a:off x="242699" y="5012834"/>
            <a:ext cx="2286000" cy="1188720"/>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35" name="TextBox 34">
            <a:extLst>
              <a:ext uri="{FF2B5EF4-FFF2-40B4-BE49-F238E27FC236}">
                <a16:creationId xmlns:a16="http://schemas.microsoft.com/office/drawing/2014/main" id="{AF0C4CD7-029A-446E-8C8F-FEEC6EC4E60C}"/>
              </a:ext>
            </a:extLst>
          </p:cNvPr>
          <p:cNvSpPr txBox="1"/>
          <p:nvPr/>
        </p:nvSpPr>
        <p:spPr>
          <a:xfrm>
            <a:off x="9701770" y="5012834"/>
            <a:ext cx="2286000" cy="1188720"/>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59" name="TextBox 58">
            <a:extLst>
              <a:ext uri="{FF2B5EF4-FFF2-40B4-BE49-F238E27FC236}">
                <a16:creationId xmlns:a16="http://schemas.microsoft.com/office/drawing/2014/main" id="{6F1AC31A-3CFD-4DD1-ABFD-8FEA476E3C0F}"/>
              </a:ext>
            </a:extLst>
          </p:cNvPr>
          <p:cNvSpPr txBox="1"/>
          <p:nvPr/>
        </p:nvSpPr>
        <p:spPr>
          <a:xfrm>
            <a:off x="2731570" y="5763852"/>
            <a:ext cx="6516347" cy="947952"/>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cxnSp>
        <p:nvCxnSpPr>
          <p:cNvPr id="5" name="Straight Connector 4">
            <a:extLst>
              <a:ext uri="{FF2B5EF4-FFF2-40B4-BE49-F238E27FC236}">
                <a16:creationId xmlns:a16="http://schemas.microsoft.com/office/drawing/2014/main" id="{38120E34-2DFF-4B9E-83C7-38F96B669FB0}"/>
              </a:ext>
            </a:extLst>
          </p:cNvPr>
          <p:cNvCxnSpPr/>
          <p:nvPr/>
        </p:nvCxnSpPr>
        <p:spPr>
          <a:xfrm>
            <a:off x="3272894" y="3186096"/>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E0A207-D9FE-417E-8038-C0EBB956551A}"/>
              </a:ext>
            </a:extLst>
          </p:cNvPr>
          <p:cNvCxnSpPr/>
          <p:nvPr/>
        </p:nvCxnSpPr>
        <p:spPr>
          <a:xfrm>
            <a:off x="3272894" y="3896634"/>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5AC634-FC99-483E-AB70-EC1E157FAF70}"/>
              </a:ext>
            </a:extLst>
          </p:cNvPr>
          <p:cNvCxnSpPr/>
          <p:nvPr/>
        </p:nvCxnSpPr>
        <p:spPr>
          <a:xfrm>
            <a:off x="3272894" y="4607173"/>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5B32EF-935B-44D0-B91E-CC249A93A9A7}"/>
              </a:ext>
            </a:extLst>
          </p:cNvPr>
          <p:cNvCxnSpPr/>
          <p:nvPr/>
        </p:nvCxnSpPr>
        <p:spPr>
          <a:xfrm>
            <a:off x="3272894" y="5317712"/>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047CD7-3AF9-47DB-AE7B-655120FDEDFA}"/>
              </a:ext>
            </a:extLst>
          </p:cNvPr>
          <p:cNvCxnSpPr/>
          <p:nvPr/>
        </p:nvCxnSpPr>
        <p:spPr>
          <a:xfrm>
            <a:off x="3272894" y="1765018"/>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8D8C55-D833-4982-867A-9C2358F0279B}"/>
              </a:ext>
            </a:extLst>
          </p:cNvPr>
          <p:cNvCxnSpPr/>
          <p:nvPr/>
        </p:nvCxnSpPr>
        <p:spPr>
          <a:xfrm>
            <a:off x="3272894" y="2475557"/>
            <a:ext cx="603504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137C7E7B-E6B3-4F91-9947-A9F9169FFE3C}"/>
              </a:ext>
            </a:extLst>
          </p:cNvPr>
          <p:cNvGrpSpPr/>
          <p:nvPr/>
        </p:nvGrpSpPr>
        <p:grpSpPr>
          <a:xfrm>
            <a:off x="3298074" y="2579547"/>
            <a:ext cx="1507857" cy="2964169"/>
            <a:chOff x="3298074" y="2579547"/>
            <a:chExt cx="1507857" cy="2964169"/>
          </a:xfrm>
        </p:grpSpPr>
        <p:sp>
          <p:nvSpPr>
            <p:cNvPr id="23" name="Freeform 6">
              <a:extLst>
                <a:ext uri="{FF2B5EF4-FFF2-40B4-BE49-F238E27FC236}">
                  <a16:creationId xmlns:a16="http://schemas.microsoft.com/office/drawing/2014/main" id="{B39FB1D3-CE84-452E-ABC3-7B4DE0701D36}"/>
                </a:ext>
              </a:extLst>
            </p:cNvPr>
            <p:cNvSpPr>
              <a:spLocks/>
            </p:cNvSpPr>
            <p:nvPr/>
          </p:nvSpPr>
          <p:spPr bwMode="auto">
            <a:xfrm>
              <a:off x="3298074" y="2579547"/>
              <a:ext cx="1507857" cy="296416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8" name="Text Box 10">
              <a:extLst>
                <a:ext uri="{FF2B5EF4-FFF2-40B4-BE49-F238E27FC236}">
                  <a16:creationId xmlns:a16="http://schemas.microsoft.com/office/drawing/2014/main" id="{08EE34CD-6B08-41B3-895C-DC6EAFB32D1E}"/>
                </a:ext>
              </a:extLst>
            </p:cNvPr>
            <p:cNvSpPr txBox="1">
              <a:spLocks noChangeArrowheads="1"/>
            </p:cNvSpPr>
            <p:nvPr/>
          </p:nvSpPr>
          <p:spPr bwMode="auto">
            <a:xfrm>
              <a:off x="3791317" y="4752330"/>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01</a:t>
              </a:r>
            </a:p>
            <a:p>
              <a:pPr algn="ctr"/>
              <a:r>
                <a:rPr lang="en-US" sz="800" dirty="0">
                  <a:solidFill>
                    <a:schemeClr val="bg1"/>
                  </a:solidFill>
                </a:rPr>
                <a:t>OPTION</a:t>
              </a:r>
            </a:p>
          </p:txBody>
        </p:sp>
      </p:grpSp>
      <p:grpSp>
        <p:nvGrpSpPr>
          <p:cNvPr id="61" name="Group 60">
            <a:extLst>
              <a:ext uri="{FF2B5EF4-FFF2-40B4-BE49-F238E27FC236}">
                <a16:creationId xmlns:a16="http://schemas.microsoft.com/office/drawing/2014/main" id="{655E812D-A5C3-4D84-9C14-8C36CBCC2A51}"/>
              </a:ext>
            </a:extLst>
          </p:cNvPr>
          <p:cNvGrpSpPr/>
          <p:nvPr/>
        </p:nvGrpSpPr>
        <p:grpSpPr>
          <a:xfrm>
            <a:off x="2514316" y="1611799"/>
            <a:ext cx="731520" cy="3116086"/>
            <a:chOff x="7060820" y="1307542"/>
            <a:chExt cx="731520" cy="3439241"/>
          </a:xfrm>
        </p:grpSpPr>
        <p:sp>
          <p:nvSpPr>
            <p:cNvPr id="67" name="TextBox 66">
              <a:extLst>
                <a:ext uri="{FF2B5EF4-FFF2-40B4-BE49-F238E27FC236}">
                  <a16:creationId xmlns:a16="http://schemas.microsoft.com/office/drawing/2014/main" id="{307DD0EC-5FCE-4F0A-94B7-5E88DE433AB0}"/>
                </a:ext>
              </a:extLst>
            </p:cNvPr>
            <p:cNvSpPr txBox="1"/>
            <p:nvPr/>
          </p:nvSpPr>
          <p:spPr>
            <a:xfrm>
              <a:off x="7150608" y="4434893"/>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$20,000</a:t>
              </a:r>
            </a:p>
          </p:txBody>
        </p:sp>
        <p:sp>
          <p:nvSpPr>
            <p:cNvPr id="68" name="TextBox 67">
              <a:extLst>
                <a:ext uri="{FF2B5EF4-FFF2-40B4-BE49-F238E27FC236}">
                  <a16:creationId xmlns:a16="http://schemas.microsoft.com/office/drawing/2014/main" id="{BBFF663D-221C-4C8E-A827-FDFF5AB82378}"/>
                </a:ext>
              </a:extLst>
            </p:cNvPr>
            <p:cNvSpPr txBox="1"/>
            <p:nvPr/>
          </p:nvSpPr>
          <p:spPr>
            <a:xfrm>
              <a:off x="7150608" y="3658846"/>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$40,000</a:t>
              </a:r>
            </a:p>
          </p:txBody>
        </p:sp>
        <p:sp>
          <p:nvSpPr>
            <p:cNvPr id="69" name="TextBox 68">
              <a:extLst>
                <a:ext uri="{FF2B5EF4-FFF2-40B4-BE49-F238E27FC236}">
                  <a16:creationId xmlns:a16="http://schemas.microsoft.com/office/drawing/2014/main" id="{9F41B7C6-46D6-4674-BA93-3AB3803C5069}"/>
                </a:ext>
              </a:extLst>
            </p:cNvPr>
            <p:cNvSpPr txBox="1"/>
            <p:nvPr/>
          </p:nvSpPr>
          <p:spPr>
            <a:xfrm>
              <a:off x="7150608" y="2882800"/>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$60,000</a:t>
              </a:r>
            </a:p>
          </p:txBody>
        </p:sp>
        <p:sp>
          <p:nvSpPr>
            <p:cNvPr id="70" name="TextBox 69">
              <a:extLst>
                <a:ext uri="{FF2B5EF4-FFF2-40B4-BE49-F238E27FC236}">
                  <a16:creationId xmlns:a16="http://schemas.microsoft.com/office/drawing/2014/main" id="{D201410D-8262-4BE6-B7CE-1F332CDA964B}"/>
                </a:ext>
              </a:extLst>
            </p:cNvPr>
            <p:cNvSpPr txBox="1"/>
            <p:nvPr/>
          </p:nvSpPr>
          <p:spPr>
            <a:xfrm>
              <a:off x="7150608" y="2083588"/>
              <a:ext cx="64008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$80,000</a:t>
              </a:r>
            </a:p>
          </p:txBody>
        </p:sp>
        <p:sp>
          <p:nvSpPr>
            <p:cNvPr id="71" name="TextBox 70">
              <a:extLst>
                <a:ext uri="{FF2B5EF4-FFF2-40B4-BE49-F238E27FC236}">
                  <a16:creationId xmlns:a16="http://schemas.microsoft.com/office/drawing/2014/main" id="{00EFE95B-258B-4E0C-8DC0-D9E5990E3046}"/>
                </a:ext>
              </a:extLst>
            </p:cNvPr>
            <p:cNvSpPr txBox="1"/>
            <p:nvPr/>
          </p:nvSpPr>
          <p:spPr>
            <a:xfrm>
              <a:off x="7060820" y="1307542"/>
              <a:ext cx="731520" cy="311890"/>
            </a:xfrm>
            <a:prstGeom prst="rect">
              <a:avLst/>
            </a:prstGeom>
            <a:noFill/>
          </p:spPr>
          <p:txBody>
            <a:bodyPr wrap="square" rtlCol="0">
              <a:spAutoFit/>
            </a:bodyPr>
            <a:lstStyle/>
            <a:p>
              <a:pPr algn="ctr"/>
              <a:r>
                <a:rPr lang="en-US" sz="1000" dirty="0">
                  <a:solidFill>
                    <a:schemeClr val="bg1"/>
                  </a:solidFill>
                  <a:latin typeface="Bernard MT Condensed" panose="02050806060905020404" pitchFamily="18" charset="0"/>
                </a:rPr>
                <a:t>$100,000</a:t>
              </a:r>
            </a:p>
          </p:txBody>
        </p:sp>
      </p:grpSp>
      <p:sp>
        <p:nvSpPr>
          <p:cNvPr id="73" name="TextBox 72">
            <a:extLst>
              <a:ext uri="{FF2B5EF4-FFF2-40B4-BE49-F238E27FC236}">
                <a16:creationId xmlns:a16="http://schemas.microsoft.com/office/drawing/2014/main" id="{92FE4C92-0A3B-4258-93E2-24EB627F7DBC}"/>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51AA4DE5-ACD6-4F79-948E-5AFA34E1AD29}"/>
              </a:ext>
            </a:extLst>
          </p:cNvPr>
          <p:cNvGrpSpPr/>
          <p:nvPr/>
        </p:nvGrpSpPr>
        <p:grpSpPr>
          <a:xfrm>
            <a:off x="4193440" y="3541535"/>
            <a:ext cx="1507857" cy="2002183"/>
            <a:chOff x="4193440" y="3541535"/>
            <a:chExt cx="1507857" cy="2002183"/>
          </a:xfrm>
        </p:grpSpPr>
        <p:sp>
          <p:nvSpPr>
            <p:cNvPr id="24" name="Freeform 6">
              <a:extLst>
                <a:ext uri="{FF2B5EF4-FFF2-40B4-BE49-F238E27FC236}">
                  <a16:creationId xmlns:a16="http://schemas.microsoft.com/office/drawing/2014/main" id="{8F3777C4-C411-40CB-8F05-B1DB4F746C35}"/>
                </a:ext>
              </a:extLst>
            </p:cNvPr>
            <p:cNvSpPr>
              <a:spLocks/>
            </p:cNvSpPr>
            <p:nvPr/>
          </p:nvSpPr>
          <p:spPr bwMode="auto">
            <a:xfrm>
              <a:off x="4193440" y="3541535"/>
              <a:ext cx="1507857" cy="200218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7" name="Text Box 10">
              <a:extLst>
                <a:ext uri="{FF2B5EF4-FFF2-40B4-BE49-F238E27FC236}">
                  <a16:creationId xmlns:a16="http://schemas.microsoft.com/office/drawing/2014/main" id="{B68989E3-5B40-4456-964F-672CECAA56B9}"/>
                </a:ext>
              </a:extLst>
            </p:cNvPr>
            <p:cNvSpPr txBox="1">
              <a:spLocks noChangeArrowheads="1"/>
            </p:cNvSpPr>
            <p:nvPr/>
          </p:nvSpPr>
          <p:spPr bwMode="auto">
            <a:xfrm>
              <a:off x="4713723" y="4743827"/>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02</a:t>
              </a:r>
            </a:p>
            <a:p>
              <a:pPr algn="ctr"/>
              <a:r>
                <a:rPr lang="en-US" sz="800" dirty="0">
                  <a:solidFill>
                    <a:schemeClr val="bg1"/>
                  </a:solidFill>
                </a:rPr>
                <a:t>OPTION</a:t>
              </a:r>
            </a:p>
          </p:txBody>
        </p:sp>
      </p:grpSp>
      <p:grpSp>
        <p:nvGrpSpPr>
          <p:cNvPr id="76" name="Group 75">
            <a:extLst>
              <a:ext uri="{FF2B5EF4-FFF2-40B4-BE49-F238E27FC236}">
                <a16:creationId xmlns:a16="http://schemas.microsoft.com/office/drawing/2014/main" id="{3F6F524D-6026-4509-BA77-36DE4BBB43C8}"/>
              </a:ext>
            </a:extLst>
          </p:cNvPr>
          <p:cNvGrpSpPr/>
          <p:nvPr/>
        </p:nvGrpSpPr>
        <p:grpSpPr>
          <a:xfrm>
            <a:off x="5088806" y="2317187"/>
            <a:ext cx="1507857" cy="3226531"/>
            <a:chOff x="5088806" y="2317187"/>
            <a:chExt cx="1507857" cy="3226531"/>
          </a:xfrm>
        </p:grpSpPr>
        <p:sp>
          <p:nvSpPr>
            <p:cNvPr id="25" name="Freeform 6">
              <a:extLst>
                <a:ext uri="{FF2B5EF4-FFF2-40B4-BE49-F238E27FC236}">
                  <a16:creationId xmlns:a16="http://schemas.microsoft.com/office/drawing/2014/main" id="{23B04561-9C10-40A6-BFE4-F6D41DF06E72}"/>
                </a:ext>
              </a:extLst>
            </p:cNvPr>
            <p:cNvSpPr>
              <a:spLocks/>
            </p:cNvSpPr>
            <p:nvPr/>
          </p:nvSpPr>
          <p:spPr bwMode="auto">
            <a:xfrm>
              <a:off x="5088806" y="2317187"/>
              <a:ext cx="1507857" cy="322653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6" name="Text Box 10">
              <a:extLst>
                <a:ext uri="{FF2B5EF4-FFF2-40B4-BE49-F238E27FC236}">
                  <a16:creationId xmlns:a16="http://schemas.microsoft.com/office/drawing/2014/main" id="{C138DF0A-412D-4878-AE21-5C74CA3CD058}"/>
                </a:ext>
              </a:extLst>
            </p:cNvPr>
            <p:cNvSpPr txBox="1">
              <a:spLocks noChangeArrowheads="1"/>
            </p:cNvSpPr>
            <p:nvPr/>
          </p:nvSpPr>
          <p:spPr bwMode="auto">
            <a:xfrm>
              <a:off x="5554349" y="4763348"/>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03</a:t>
              </a:r>
            </a:p>
            <a:p>
              <a:pPr algn="ctr"/>
              <a:r>
                <a:rPr lang="en-US" sz="800" dirty="0">
                  <a:solidFill>
                    <a:schemeClr val="bg1"/>
                  </a:solidFill>
                </a:rPr>
                <a:t>OPTION</a:t>
              </a:r>
            </a:p>
          </p:txBody>
        </p:sp>
      </p:grpSp>
      <p:grpSp>
        <p:nvGrpSpPr>
          <p:cNvPr id="77" name="Group 76">
            <a:extLst>
              <a:ext uri="{FF2B5EF4-FFF2-40B4-BE49-F238E27FC236}">
                <a16:creationId xmlns:a16="http://schemas.microsoft.com/office/drawing/2014/main" id="{3FAF33A4-A787-437B-80B0-3D802D1760D5}"/>
              </a:ext>
            </a:extLst>
          </p:cNvPr>
          <p:cNvGrpSpPr/>
          <p:nvPr/>
        </p:nvGrpSpPr>
        <p:grpSpPr>
          <a:xfrm>
            <a:off x="5984171" y="2807911"/>
            <a:ext cx="1507857" cy="2735806"/>
            <a:chOff x="5984171" y="2807911"/>
            <a:chExt cx="1507857" cy="2735806"/>
          </a:xfrm>
        </p:grpSpPr>
        <p:sp>
          <p:nvSpPr>
            <p:cNvPr id="26" name="Freeform 6">
              <a:extLst>
                <a:ext uri="{FF2B5EF4-FFF2-40B4-BE49-F238E27FC236}">
                  <a16:creationId xmlns:a16="http://schemas.microsoft.com/office/drawing/2014/main" id="{88964917-31DC-4C2A-BAFC-C75829AA8F31}"/>
                </a:ext>
              </a:extLst>
            </p:cNvPr>
            <p:cNvSpPr>
              <a:spLocks/>
            </p:cNvSpPr>
            <p:nvPr/>
          </p:nvSpPr>
          <p:spPr bwMode="auto">
            <a:xfrm>
              <a:off x="5984171" y="2807911"/>
              <a:ext cx="1507857" cy="27358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5" name="Text Box 10">
              <a:extLst>
                <a:ext uri="{FF2B5EF4-FFF2-40B4-BE49-F238E27FC236}">
                  <a16:creationId xmlns:a16="http://schemas.microsoft.com/office/drawing/2014/main" id="{F42DD361-7151-434D-8852-1616EE32238D}"/>
                </a:ext>
              </a:extLst>
            </p:cNvPr>
            <p:cNvSpPr txBox="1">
              <a:spLocks noChangeArrowheads="1"/>
            </p:cNvSpPr>
            <p:nvPr/>
          </p:nvSpPr>
          <p:spPr bwMode="auto">
            <a:xfrm>
              <a:off x="6485349" y="4774366"/>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04</a:t>
              </a:r>
            </a:p>
            <a:p>
              <a:pPr algn="ctr"/>
              <a:r>
                <a:rPr lang="en-US" sz="800" dirty="0">
                  <a:solidFill>
                    <a:schemeClr val="bg1"/>
                  </a:solidFill>
                </a:rPr>
                <a:t>OPTION</a:t>
              </a:r>
            </a:p>
          </p:txBody>
        </p:sp>
      </p:grpSp>
      <p:grpSp>
        <p:nvGrpSpPr>
          <p:cNvPr id="78" name="Group 77">
            <a:extLst>
              <a:ext uri="{FF2B5EF4-FFF2-40B4-BE49-F238E27FC236}">
                <a16:creationId xmlns:a16="http://schemas.microsoft.com/office/drawing/2014/main" id="{A35B91F8-6363-4E45-A392-A495F18CC527}"/>
              </a:ext>
            </a:extLst>
          </p:cNvPr>
          <p:cNvGrpSpPr/>
          <p:nvPr/>
        </p:nvGrpSpPr>
        <p:grpSpPr>
          <a:xfrm>
            <a:off x="6879536" y="1705010"/>
            <a:ext cx="1507857" cy="3838709"/>
            <a:chOff x="6879536" y="1705010"/>
            <a:chExt cx="1507857" cy="3838709"/>
          </a:xfrm>
        </p:grpSpPr>
        <p:sp>
          <p:nvSpPr>
            <p:cNvPr id="27" name="Freeform 6">
              <a:extLst>
                <a:ext uri="{FF2B5EF4-FFF2-40B4-BE49-F238E27FC236}">
                  <a16:creationId xmlns:a16="http://schemas.microsoft.com/office/drawing/2014/main" id="{85F83EA2-8EAE-4A9A-8AC3-A07CD3C40E6B}"/>
                </a:ext>
              </a:extLst>
            </p:cNvPr>
            <p:cNvSpPr>
              <a:spLocks/>
            </p:cNvSpPr>
            <p:nvPr/>
          </p:nvSpPr>
          <p:spPr bwMode="auto">
            <a:xfrm>
              <a:off x="6879536" y="1705010"/>
              <a:ext cx="1507857" cy="383870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93939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Text Box 10">
              <a:extLst>
                <a:ext uri="{FF2B5EF4-FFF2-40B4-BE49-F238E27FC236}">
                  <a16:creationId xmlns:a16="http://schemas.microsoft.com/office/drawing/2014/main" id="{2FFC5F95-9404-49AF-AA9D-4AEBE2382EEF}"/>
                </a:ext>
              </a:extLst>
            </p:cNvPr>
            <p:cNvSpPr txBox="1">
              <a:spLocks noChangeArrowheads="1"/>
            </p:cNvSpPr>
            <p:nvPr/>
          </p:nvSpPr>
          <p:spPr bwMode="auto">
            <a:xfrm>
              <a:off x="7358990" y="4763348"/>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05</a:t>
              </a:r>
            </a:p>
            <a:p>
              <a:pPr algn="ctr"/>
              <a:r>
                <a:rPr lang="en-US" sz="800" dirty="0">
                  <a:solidFill>
                    <a:schemeClr val="bg1"/>
                  </a:solidFill>
                </a:rPr>
                <a:t>OPTION</a:t>
              </a:r>
            </a:p>
          </p:txBody>
        </p:sp>
      </p:grpSp>
      <p:grpSp>
        <p:nvGrpSpPr>
          <p:cNvPr id="79" name="Group 78">
            <a:extLst>
              <a:ext uri="{FF2B5EF4-FFF2-40B4-BE49-F238E27FC236}">
                <a16:creationId xmlns:a16="http://schemas.microsoft.com/office/drawing/2014/main" id="{F73A4CE9-F187-4676-BC5C-BD1172AA3758}"/>
              </a:ext>
            </a:extLst>
          </p:cNvPr>
          <p:cNvGrpSpPr/>
          <p:nvPr/>
        </p:nvGrpSpPr>
        <p:grpSpPr>
          <a:xfrm>
            <a:off x="7774903" y="2693728"/>
            <a:ext cx="1507857" cy="2849990"/>
            <a:chOff x="7774903" y="2693728"/>
            <a:chExt cx="1507857" cy="2849990"/>
          </a:xfrm>
        </p:grpSpPr>
        <p:sp>
          <p:nvSpPr>
            <p:cNvPr id="28" name="Freeform 6">
              <a:extLst>
                <a:ext uri="{FF2B5EF4-FFF2-40B4-BE49-F238E27FC236}">
                  <a16:creationId xmlns:a16="http://schemas.microsoft.com/office/drawing/2014/main" id="{B9AA4444-02C7-482E-A5AA-87AC02052602}"/>
                </a:ext>
              </a:extLst>
            </p:cNvPr>
            <p:cNvSpPr>
              <a:spLocks/>
            </p:cNvSpPr>
            <p:nvPr/>
          </p:nvSpPr>
          <p:spPr bwMode="auto">
            <a:xfrm>
              <a:off x="7774903" y="2693728"/>
              <a:ext cx="1507857" cy="284999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3" name="Text Box 10">
              <a:extLst>
                <a:ext uri="{FF2B5EF4-FFF2-40B4-BE49-F238E27FC236}">
                  <a16:creationId xmlns:a16="http://schemas.microsoft.com/office/drawing/2014/main" id="{6855E35F-D9B9-491A-94F2-0668071A5EC0}"/>
                </a:ext>
              </a:extLst>
            </p:cNvPr>
            <p:cNvSpPr txBox="1">
              <a:spLocks noChangeArrowheads="1"/>
            </p:cNvSpPr>
            <p:nvPr/>
          </p:nvSpPr>
          <p:spPr bwMode="auto">
            <a:xfrm>
              <a:off x="8292022" y="4767192"/>
              <a:ext cx="517305" cy="706462"/>
            </a:xfrm>
            <a:prstGeom prst="rect">
              <a:avLst/>
            </a:prstGeom>
            <a:noFill/>
            <a:ln w="9525">
              <a:noFill/>
              <a:miter lim="800000"/>
              <a:headEnd/>
              <a:tailEnd/>
            </a:ln>
          </p:spPr>
          <p:txBody>
            <a:bodyPr wrap="square" lIns="60960" tIns="30480" rIns="60960" bIns="30480">
              <a:spAutoFit/>
            </a:bodyPr>
            <a:lstStyle/>
            <a:p>
              <a:pPr algn="ctr"/>
              <a:r>
                <a:rPr lang="en-US" sz="2800" spc="150" dirty="0">
                  <a:solidFill>
                    <a:schemeClr val="bg1"/>
                  </a:solidFill>
                  <a:latin typeface="Bernard MT Condensed" panose="02050806060905020404" pitchFamily="18" charset="0"/>
                </a:rPr>
                <a:t>06</a:t>
              </a:r>
            </a:p>
            <a:p>
              <a:pPr algn="ctr"/>
              <a:r>
                <a:rPr lang="en-US" sz="800" dirty="0">
                  <a:solidFill>
                    <a:schemeClr val="bg1"/>
                  </a:solidFill>
                </a:rPr>
                <a:t>OPTION</a:t>
              </a:r>
            </a:p>
          </p:txBody>
        </p:sp>
      </p:grpSp>
    </p:spTree>
    <p:extLst>
      <p:ext uri="{BB962C8B-B14F-4D97-AF65-F5344CB8AC3E}">
        <p14:creationId xmlns:p14="http://schemas.microsoft.com/office/powerpoint/2010/main" val="1198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000" fill="hold"/>
                                        <p:tgtEl>
                                          <p:spTgt spid="61"/>
                                        </p:tgtEl>
                                        <p:attrNameLst>
                                          <p:attrName>ppt_x</p:attrName>
                                        </p:attrNameLst>
                                      </p:cBhvr>
                                      <p:tavLst>
                                        <p:tav tm="0">
                                          <p:val>
                                            <p:strVal val="#ppt_x"/>
                                          </p:val>
                                        </p:tav>
                                        <p:tav tm="100000">
                                          <p:val>
                                            <p:strVal val="#ppt_x"/>
                                          </p:val>
                                        </p:tav>
                                      </p:tavLst>
                                    </p:anim>
                                    <p:anim calcmode="lin" valueType="num">
                                      <p:cBhvr additive="base">
                                        <p:cTn id="36" dur="100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1000"/>
                                        <p:tgtEl>
                                          <p:spTgt spid="74"/>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1000"/>
                                        <p:tgtEl>
                                          <p:spTgt spid="75"/>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4"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1000"/>
                                        <p:tgtEl>
                                          <p:spTgt spid="77"/>
                                        </p:tgtEl>
                                      </p:cBhvr>
                                    </p:animEffect>
                                  </p:childTnLst>
                                </p:cTn>
                              </p:par>
                            </p:childTnLst>
                          </p:cTn>
                        </p:par>
                        <p:par>
                          <p:cTn id="75" fill="hold">
                            <p:stCondLst>
                              <p:cond delay="10000"/>
                            </p:stCondLst>
                            <p:childTnLst>
                              <p:par>
                                <p:cTn id="76" presetID="42"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11000"/>
                            </p:stCondLst>
                            <p:childTnLst>
                              <p:par>
                                <p:cTn id="82" presetID="22" presetClass="entr" presetSubtype="4"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down)">
                                      <p:cBhvr>
                                        <p:cTn id="84" dur="1000"/>
                                        <p:tgtEl>
                                          <p:spTgt spid="78"/>
                                        </p:tgtEl>
                                      </p:cBhvr>
                                    </p:animEffect>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par>
                          <p:cTn id="91" fill="hold">
                            <p:stCondLst>
                              <p:cond delay="13000"/>
                            </p:stCondLst>
                            <p:childTnLst>
                              <p:par>
                                <p:cTn id="92" presetID="22" presetClass="entr" presetSubtype="4" fill="hold"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ipe(down)">
                                      <p:cBhvr>
                                        <p:cTn id="94" dur="1000"/>
                                        <p:tgtEl>
                                          <p:spTgt spid="79"/>
                                        </p:tgtEl>
                                      </p:cBhvr>
                                    </p:animEffect>
                                  </p:childTnLst>
                                </p:cTn>
                              </p:par>
                            </p:childTnLst>
                          </p:cTn>
                        </p:par>
                        <p:par>
                          <p:cTn id="95" fill="hold">
                            <p:stCondLst>
                              <p:cond delay="14000"/>
                            </p:stCondLst>
                            <p:childTnLst>
                              <p:par>
                                <p:cTn id="96" presetID="42"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59"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3FC1059-411A-4C8E-9436-12A129B69ADA}"/>
              </a:ext>
            </a:extLst>
          </p:cNvPr>
          <p:cNvGrpSpPr/>
          <p:nvPr/>
        </p:nvGrpSpPr>
        <p:grpSpPr>
          <a:xfrm>
            <a:off x="3194178" y="3232883"/>
            <a:ext cx="6096000" cy="1737361"/>
            <a:chOff x="3194178" y="3232883"/>
            <a:chExt cx="6096000" cy="1737361"/>
          </a:xfrm>
        </p:grpSpPr>
        <p:sp>
          <p:nvSpPr>
            <p:cNvPr id="72" name="Freeform: Shape 71">
              <a:extLst>
                <a:ext uri="{FF2B5EF4-FFF2-40B4-BE49-F238E27FC236}">
                  <a16:creationId xmlns:a16="http://schemas.microsoft.com/office/drawing/2014/main" id="{72869319-0ECD-44D5-8291-2EDDC781D3E7}"/>
                </a:ext>
              </a:extLst>
            </p:cNvPr>
            <p:cNvSpPr>
              <a:spLocks noChangeAspect="1"/>
            </p:cNvSpPr>
            <p:nvPr/>
          </p:nvSpPr>
          <p:spPr>
            <a:xfrm>
              <a:off x="3194178" y="3232883"/>
              <a:ext cx="6096000" cy="1737361"/>
            </a:xfrm>
            <a:custGeom>
              <a:avLst/>
              <a:gdLst>
                <a:gd name="connsiteX0" fmla="*/ 2037749 w 6096000"/>
                <a:gd name="connsiteY0" fmla="*/ 0 h 1737361"/>
                <a:gd name="connsiteX1" fmla="*/ 2061253 w 6096000"/>
                <a:gd name="connsiteY1" fmla="*/ 0 h 1737361"/>
                <a:gd name="connsiteX2" fmla="*/ 2061254 w 6096000"/>
                <a:gd name="connsiteY2" fmla="*/ 0 h 1737361"/>
                <a:gd name="connsiteX3" fmla="*/ 5229711 w 6096000"/>
                <a:gd name="connsiteY3" fmla="*/ 0 h 1737361"/>
                <a:gd name="connsiteX4" fmla="*/ 5230509 w 6096000"/>
                <a:gd name="connsiteY4" fmla="*/ 161 h 1737361"/>
                <a:gd name="connsiteX5" fmla="*/ 5316138 w 6096000"/>
                <a:gd name="connsiteY5" fmla="*/ 4485 h 1737361"/>
                <a:gd name="connsiteX6" fmla="*/ 6096000 w 6096000"/>
                <a:gd name="connsiteY6" fmla="*/ 868680 h 1737361"/>
                <a:gd name="connsiteX7" fmla="*/ 5227320 w 6096000"/>
                <a:gd name="connsiteY7" fmla="*/ 1737360 h 1737361"/>
                <a:gd name="connsiteX8" fmla="*/ 4613070 w 6096000"/>
                <a:gd name="connsiteY8" fmla="*/ 1482930 h 1737361"/>
                <a:gd name="connsiteX9" fmla="*/ 4515637 w 6096000"/>
                <a:gd name="connsiteY9" fmla="*/ 1364840 h 1737361"/>
                <a:gd name="connsiteX10" fmla="*/ 4514669 w 6096000"/>
                <a:gd name="connsiteY10" fmla="*/ 1364743 h 1737361"/>
                <a:gd name="connsiteX11" fmla="*/ 4501285 w 6096000"/>
                <a:gd name="connsiteY11" fmla="*/ 1334419 h 1737361"/>
                <a:gd name="connsiteX12" fmla="*/ 4295598 w 6096000"/>
                <a:gd name="connsiteY12" fmla="*/ 1104001 h 1737361"/>
                <a:gd name="connsiteX13" fmla="*/ 4106762 w 6096000"/>
                <a:gd name="connsiteY13" fmla="*/ 1023150 h 1737361"/>
                <a:gd name="connsiteX14" fmla="*/ 4007225 w 6096000"/>
                <a:gd name="connsiteY14" fmla="*/ 1007671 h 1737361"/>
                <a:gd name="connsiteX15" fmla="*/ 4006901 w 6096000"/>
                <a:gd name="connsiteY15" fmla="*/ 1005841 h 1737361"/>
                <a:gd name="connsiteX16" fmla="*/ 2089099 w 6096000"/>
                <a:gd name="connsiteY16" fmla="*/ 1005841 h 1737361"/>
                <a:gd name="connsiteX17" fmla="*/ 2088775 w 6096000"/>
                <a:gd name="connsiteY17" fmla="*/ 1007672 h 1737361"/>
                <a:gd name="connsiteX18" fmla="*/ 1989238 w 6096000"/>
                <a:gd name="connsiteY18" fmla="*/ 1023151 h 1737361"/>
                <a:gd name="connsiteX19" fmla="*/ 1800402 w 6096000"/>
                <a:gd name="connsiteY19" fmla="*/ 1104002 h 1737361"/>
                <a:gd name="connsiteX20" fmla="*/ 1594715 w 6096000"/>
                <a:gd name="connsiteY20" fmla="*/ 1334420 h 1737361"/>
                <a:gd name="connsiteX21" fmla="*/ 1581331 w 6096000"/>
                <a:gd name="connsiteY21" fmla="*/ 1364744 h 1737361"/>
                <a:gd name="connsiteX22" fmla="*/ 1580363 w 6096000"/>
                <a:gd name="connsiteY22" fmla="*/ 1364841 h 1737361"/>
                <a:gd name="connsiteX23" fmla="*/ 1482930 w 6096000"/>
                <a:gd name="connsiteY23" fmla="*/ 1482931 h 1737361"/>
                <a:gd name="connsiteX24" fmla="*/ 868680 w 6096000"/>
                <a:gd name="connsiteY24" fmla="*/ 1737361 h 1737361"/>
                <a:gd name="connsiteX25" fmla="*/ 0 w 6096000"/>
                <a:gd name="connsiteY25" fmla="*/ 868681 h 1737361"/>
                <a:gd name="connsiteX26" fmla="*/ 779862 w 6096000"/>
                <a:gd name="connsiteY26" fmla="*/ 4486 h 1737361"/>
                <a:gd name="connsiteX27" fmla="*/ 865491 w 6096000"/>
                <a:gd name="connsiteY27" fmla="*/ 162 h 1737361"/>
                <a:gd name="connsiteX28" fmla="*/ 866289 w 6096000"/>
                <a:gd name="connsiteY28" fmla="*/ 1 h 1737361"/>
                <a:gd name="connsiteX29" fmla="*/ 2037744 w 6096000"/>
                <a:gd name="connsiteY29" fmla="*/ 1 h 173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0" h="1737361">
                  <a:moveTo>
                    <a:pt x="2037749" y="0"/>
                  </a:moveTo>
                  <a:lnTo>
                    <a:pt x="2061253" y="0"/>
                  </a:lnTo>
                  <a:lnTo>
                    <a:pt x="2061254" y="0"/>
                  </a:lnTo>
                  <a:lnTo>
                    <a:pt x="5229711" y="0"/>
                  </a:lnTo>
                  <a:lnTo>
                    <a:pt x="5230509" y="161"/>
                  </a:lnTo>
                  <a:lnTo>
                    <a:pt x="5316138" y="4485"/>
                  </a:lnTo>
                  <a:cubicBezTo>
                    <a:pt x="5754175" y="48970"/>
                    <a:pt x="6096000" y="418906"/>
                    <a:pt x="6096000" y="868680"/>
                  </a:cubicBezTo>
                  <a:cubicBezTo>
                    <a:pt x="6096000" y="1348439"/>
                    <a:pt x="5707079" y="1737360"/>
                    <a:pt x="5227320" y="1737360"/>
                  </a:cubicBezTo>
                  <a:cubicBezTo>
                    <a:pt x="4987440" y="1737360"/>
                    <a:pt x="4770270" y="1640130"/>
                    <a:pt x="4613070" y="1482930"/>
                  </a:cubicBezTo>
                  <a:lnTo>
                    <a:pt x="4515637" y="1364840"/>
                  </a:lnTo>
                  <a:lnTo>
                    <a:pt x="4514669" y="1364743"/>
                  </a:lnTo>
                  <a:lnTo>
                    <a:pt x="4501285" y="1334419"/>
                  </a:lnTo>
                  <a:cubicBezTo>
                    <a:pt x="4450925" y="1239364"/>
                    <a:pt x="4382464" y="1161025"/>
                    <a:pt x="4295598" y="1104001"/>
                  </a:cubicBezTo>
                  <a:cubicBezTo>
                    <a:pt x="4237687" y="1065986"/>
                    <a:pt x="4174336" y="1039244"/>
                    <a:pt x="4106762" y="1023150"/>
                  </a:cubicBezTo>
                  <a:lnTo>
                    <a:pt x="4007225" y="1007671"/>
                  </a:lnTo>
                  <a:lnTo>
                    <a:pt x="4006901" y="1005841"/>
                  </a:lnTo>
                  <a:lnTo>
                    <a:pt x="2089099" y="1005841"/>
                  </a:lnTo>
                  <a:lnTo>
                    <a:pt x="2088775" y="1007672"/>
                  </a:lnTo>
                  <a:lnTo>
                    <a:pt x="1989238" y="1023151"/>
                  </a:lnTo>
                  <a:cubicBezTo>
                    <a:pt x="1921664" y="1039245"/>
                    <a:pt x="1858313" y="1065987"/>
                    <a:pt x="1800402" y="1104002"/>
                  </a:cubicBezTo>
                  <a:cubicBezTo>
                    <a:pt x="1713536" y="1161026"/>
                    <a:pt x="1645075" y="1239365"/>
                    <a:pt x="1594715" y="1334420"/>
                  </a:cubicBezTo>
                  <a:lnTo>
                    <a:pt x="1581331" y="1364744"/>
                  </a:lnTo>
                  <a:lnTo>
                    <a:pt x="1580363" y="1364841"/>
                  </a:lnTo>
                  <a:lnTo>
                    <a:pt x="1482930" y="1482931"/>
                  </a:lnTo>
                  <a:cubicBezTo>
                    <a:pt x="1325730" y="1640131"/>
                    <a:pt x="1108560" y="1737361"/>
                    <a:pt x="868680" y="1737361"/>
                  </a:cubicBezTo>
                  <a:cubicBezTo>
                    <a:pt x="388921" y="1737361"/>
                    <a:pt x="0" y="1348440"/>
                    <a:pt x="0" y="868681"/>
                  </a:cubicBezTo>
                  <a:cubicBezTo>
                    <a:pt x="0" y="418907"/>
                    <a:pt x="341825" y="48971"/>
                    <a:pt x="779862" y="4486"/>
                  </a:cubicBezTo>
                  <a:lnTo>
                    <a:pt x="865491" y="162"/>
                  </a:lnTo>
                  <a:lnTo>
                    <a:pt x="866289" y="1"/>
                  </a:lnTo>
                  <a:lnTo>
                    <a:pt x="203774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427478-AA9D-41E2-93FD-FA2A41FF50BF}"/>
                </a:ext>
              </a:extLst>
            </p:cNvPr>
            <p:cNvSpPr txBox="1"/>
            <p:nvPr/>
          </p:nvSpPr>
          <p:spPr>
            <a:xfrm>
              <a:off x="5205858" y="3327048"/>
              <a:ext cx="2834640" cy="877163"/>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DOLOR 01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8" name="Group 37">
            <a:extLst>
              <a:ext uri="{FF2B5EF4-FFF2-40B4-BE49-F238E27FC236}">
                <a16:creationId xmlns:a16="http://schemas.microsoft.com/office/drawing/2014/main" id="{FEDA5BB9-5163-478D-8BDE-254F5E21AA58}"/>
              </a:ext>
            </a:extLst>
          </p:cNvPr>
          <p:cNvGrpSpPr/>
          <p:nvPr/>
        </p:nvGrpSpPr>
        <p:grpSpPr>
          <a:xfrm>
            <a:off x="6760032" y="4631889"/>
            <a:ext cx="4537666" cy="1737360"/>
            <a:chOff x="4728373" y="894616"/>
            <a:chExt cx="4537666" cy="1737360"/>
          </a:xfrm>
        </p:grpSpPr>
        <p:sp>
          <p:nvSpPr>
            <p:cNvPr id="25" name="Freeform: Shape 24">
              <a:extLst>
                <a:ext uri="{FF2B5EF4-FFF2-40B4-BE49-F238E27FC236}">
                  <a16:creationId xmlns:a16="http://schemas.microsoft.com/office/drawing/2014/main" id="{E7EC9CF4-FC01-4499-9C59-C938D693E7CA}"/>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6EF1D18-3303-4D89-8987-8E0B00432321}"/>
                </a:ext>
              </a:extLst>
            </p:cNvPr>
            <p:cNvSpPr txBox="1"/>
            <p:nvPr/>
          </p:nvSpPr>
          <p:spPr>
            <a:xfrm>
              <a:off x="4963131" y="1704340"/>
              <a:ext cx="2834640" cy="877163"/>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DOLOR 04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31" name="Group 30">
            <a:extLst>
              <a:ext uri="{FF2B5EF4-FFF2-40B4-BE49-F238E27FC236}">
                <a16:creationId xmlns:a16="http://schemas.microsoft.com/office/drawing/2014/main" id="{69335F94-72C0-4E17-A906-D2355C04E51B}"/>
              </a:ext>
            </a:extLst>
          </p:cNvPr>
          <p:cNvGrpSpPr/>
          <p:nvPr/>
        </p:nvGrpSpPr>
        <p:grpSpPr>
          <a:xfrm>
            <a:off x="9641321" y="4731812"/>
            <a:ext cx="1554480" cy="1554479"/>
            <a:chOff x="3048000" y="512834"/>
            <a:chExt cx="1554480" cy="1554479"/>
          </a:xfrm>
          <a:scene3d>
            <a:camera prst="orthographicFront">
              <a:rot lat="0" lon="0" rev="0"/>
            </a:camera>
            <a:lightRig rig="brightRoom" dir="t">
              <a:rot lat="0" lon="0" rev="600000"/>
            </a:lightRig>
          </a:scene3d>
        </p:grpSpPr>
        <p:grpSp>
          <p:nvGrpSpPr>
            <p:cNvPr id="32" name="Group 31">
              <a:extLst>
                <a:ext uri="{FF2B5EF4-FFF2-40B4-BE49-F238E27FC236}">
                  <a16:creationId xmlns:a16="http://schemas.microsoft.com/office/drawing/2014/main" id="{C9A4B674-9F0C-419D-A796-FB25665405EC}"/>
                </a:ext>
              </a:extLst>
            </p:cNvPr>
            <p:cNvGrpSpPr>
              <a:grpSpLocks noChangeAspect="1"/>
            </p:cNvGrpSpPr>
            <p:nvPr/>
          </p:nvGrpSpPr>
          <p:grpSpPr>
            <a:xfrm>
              <a:off x="3048000" y="512834"/>
              <a:ext cx="1554480" cy="1554479"/>
              <a:chOff x="961183" y="2226457"/>
              <a:chExt cx="1690577" cy="1690576"/>
            </a:xfrm>
          </p:grpSpPr>
          <p:sp>
            <p:nvSpPr>
              <p:cNvPr id="34" name="Oval 33">
                <a:extLst>
                  <a:ext uri="{FF2B5EF4-FFF2-40B4-BE49-F238E27FC236}">
                    <a16:creationId xmlns:a16="http://schemas.microsoft.com/office/drawing/2014/main" id="{68388E5C-CC52-4D51-9CA5-A950D9E92DFE}"/>
                  </a:ext>
                </a:extLst>
              </p:cNvPr>
              <p:cNvSpPr>
                <a:spLocks noChangeAspect="1"/>
              </p:cNvSpPr>
              <p:nvPr/>
            </p:nvSpPr>
            <p:spPr>
              <a:xfrm>
                <a:off x="961183" y="2226457"/>
                <a:ext cx="1690577" cy="1690576"/>
              </a:xfrm>
              <a:prstGeom prst="ellipse">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5">
                <a:extLst>
                  <a:ext uri="{FF2B5EF4-FFF2-40B4-BE49-F238E27FC236}">
                    <a16:creationId xmlns:a16="http://schemas.microsoft.com/office/drawing/2014/main" id="{5588EB99-6CE1-4915-8DC7-595289D0BA8F}"/>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70FC0C55-02C0-47E4-B376-4E5CB78C52C9}"/>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b="1" dirty="0">
                  <a:solidFill>
                    <a:schemeClr val="bg1"/>
                  </a:solidFill>
                </a:rPr>
                <a:t>OPTION</a:t>
              </a:r>
            </a:p>
          </p:txBody>
        </p:sp>
      </p:grpSp>
      <p:grpSp>
        <p:nvGrpSpPr>
          <p:cNvPr id="42" name="Group 41">
            <a:extLst>
              <a:ext uri="{FF2B5EF4-FFF2-40B4-BE49-F238E27FC236}">
                <a16:creationId xmlns:a16="http://schemas.microsoft.com/office/drawing/2014/main" id="{A62C2DBE-94EA-4F29-A63F-D75C04EA077F}"/>
              </a:ext>
            </a:extLst>
          </p:cNvPr>
          <p:cNvGrpSpPr/>
          <p:nvPr/>
        </p:nvGrpSpPr>
        <p:grpSpPr>
          <a:xfrm rot="10800000" flipH="1">
            <a:off x="6705600" y="1828800"/>
            <a:ext cx="4537666" cy="1737360"/>
            <a:chOff x="4728373" y="894616"/>
            <a:chExt cx="4537666" cy="1737360"/>
          </a:xfrm>
        </p:grpSpPr>
        <p:sp>
          <p:nvSpPr>
            <p:cNvPr id="48" name="Freeform: Shape 47">
              <a:extLst>
                <a:ext uri="{FF2B5EF4-FFF2-40B4-BE49-F238E27FC236}">
                  <a16:creationId xmlns:a16="http://schemas.microsoft.com/office/drawing/2014/main" id="{C09269B7-9B0F-4850-A444-E2D064F60754}"/>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1A7A951-E071-4D3B-8EF8-B5A60B516D2A}"/>
                </a:ext>
              </a:extLst>
            </p:cNvPr>
            <p:cNvSpPr txBox="1"/>
            <p:nvPr/>
          </p:nvSpPr>
          <p:spPr>
            <a:xfrm rot="10800000">
              <a:off x="4963131" y="1704340"/>
              <a:ext cx="2834640" cy="877163"/>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DOLOR 03</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43" name="Group 42">
            <a:extLst>
              <a:ext uri="{FF2B5EF4-FFF2-40B4-BE49-F238E27FC236}">
                <a16:creationId xmlns:a16="http://schemas.microsoft.com/office/drawing/2014/main" id="{DF28D37C-8E6B-4879-B139-D65DB61B46E4}"/>
              </a:ext>
            </a:extLst>
          </p:cNvPr>
          <p:cNvGrpSpPr/>
          <p:nvPr/>
        </p:nvGrpSpPr>
        <p:grpSpPr>
          <a:xfrm flipH="1">
            <a:off x="9586889" y="1911758"/>
            <a:ext cx="1554480" cy="1554479"/>
            <a:chOff x="3048000" y="512834"/>
            <a:chExt cx="1554480" cy="1554479"/>
          </a:xfrm>
          <a:scene3d>
            <a:camera prst="orthographicFront">
              <a:rot lat="0" lon="0" rev="0"/>
            </a:camera>
            <a:lightRig rig="brightRoom" dir="t">
              <a:rot lat="0" lon="0" rev="600000"/>
            </a:lightRig>
          </a:scene3d>
        </p:grpSpPr>
        <p:grpSp>
          <p:nvGrpSpPr>
            <p:cNvPr id="44" name="Group 43">
              <a:extLst>
                <a:ext uri="{FF2B5EF4-FFF2-40B4-BE49-F238E27FC236}">
                  <a16:creationId xmlns:a16="http://schemas.microsoft.com/office/drawing/2014/main" id="{C3B324F4-B952-495E-8AF1-5D2E065C7EF7}"/>
                </a:ext>
              </a:extLst>
            </p:cNvPr>
            <p:cNvGrpSpPr>
              <a:grpSpLocks noChangeAspect="1"/>
            </p:cNvGrpSpPr>
            <p:nvPr/>
          </p:nvGrpSpPr>
          <p:grpSpPr>
            <a:xfrm>
              <a:off x="3048000" y="512834"/>
              <a:ext cx="1554480" cy="1554479"/>
              <a:chOff x="961183" y="2226457"/>
              <a:chExt cx="1690577" cy="1690576"/>
            </a:xfrm>
          </p:grpSpPr>
          <p:sp>
            <p:nvSpPr>
              <p:cNvPr id="46" name="Oval 45">
                <a:extLst>
                  <a:ext uri="{FF2B5EF4-FFF2-40B4-BE49-F238E27FC236}">
                    <a16:creationId xmlns:a16="http://schemas.microsoft.com/office/drawing/2014/main" id="{0FFF8B50-ED00-4E23-BE12-75D7109EC628}"/>
                  </a:ext>
                </a:extLst>
              </p:cNvPr>
              <p:cNvSpPr>
                <a:spLocks noChangeAspect="1"/>
              </p:cNvSpPr>
              <p:nvPr/>
            </p:nvSpPr>
            <p:spPr>
              <a:xfrm>
                <a:off x="961183" y="2226457"/>
                <a:ext cx="1690577" cy="1690576"/>
              </a:xfrm>
              <a:prstGeom prst="ellipse">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5">
                <a:extLst>
                  <a:ext uri="{FF2B5EF4-FFF2-40B4-BE49-F238E27FC236}">
                    <a16:creationId xmlns:a16="http://schemas.microsoft.com/office/drawing/2014/main" id="{D9008F36-00FE-4C19-97C1-0496F72352C1}"/>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Box 10">
              <a:extLst>
                <a:ext uri="{FF2B5EF4-FFF2-40B4-BE49-F238E27FC236}">
                  <a16:creationId xmlns:a16="http://schemas.microsoft.com/office/drawing/2014/main" id="{BAA3084D-06BF-4B47-ADFF-AF66B3CD63C4}"/>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b="1" dirty="0">
                  <a:solidFill>
                    <a:schemeClr val="bg1"/>
                  </a:solidFill>
                </a:rPr>
                <a:t>OPTION</a:t>
              </a:r>
            </a:p>
          </p:txBody>
        </p:sp>
      </p:grpSp>
      <p:grpSp>
        <p:nvGrpSpPr>
          <p:cNvPr id="52" name="Group 51">
            <a:extLst>
              <a:ext uri="{FF2B5EF4-FFF2-40B4-BE49-F238E27FC236}">
                <a16:creationId xmlns:a16="http://schemas.microsoft.com/office/drawing/2014/main" id="{051FF16E-E067-4843-831F-D1848EBEA422}"/>
              </a:ext>
            </a:extLst>
          </p:cNvPr>
          <p:cNvGrpSpPr/>
          <p:nvPr/>
        </p:nvGrpSpPr>
        <p:grpSpPr>
          <a:xfrm flipH="1">
            <a:off x="1143000" y="4663440"/>
            <a:ext cx="4537666" cy="1737360"/>
            <a:chOff x="4728373" y="894616"/>
            <a:chExt cx="4537666" cy="1737360"/>
          </a:xfrm>
        </p:grpSpPr>
        <p:sp>
          <p:nvSpPr>
            <p:cNvPr id="58" name="Freeform: Shape 57">
              <a:extLst>
                <a:ext uri="{FF2B5EF4-FFF2-40B4-BE49-F238E27FC236}">
                  <a16:creationId xmlns:a16="http://schemas.microsoft.com/office/drawing/2014/main" id="{207676D5-67FB-449B-80FA-692EFD80D630}"/>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13F04-5BA9-4CDF-8FD2-CA21602BF6E3}"/>
                </a:ext>
              </a:extLst>
            </p:cNvPr>
            <p:cNvSpPr txBox="1"/>
            <p:nvPr/>
          </p:nvSpPr>
          <p:spPr>
            <a:xfrm>
              <a:off x="4728373" y="1723262"/>
              <a:ext cx="2834640" cy="877163"/>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DOLOR 05 </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53" name="Group 52">
            <a:extLst>
              <a:ext uri="{FF2B5EF4-FFF2-40B4-BE49-F238E27FC236}">
                <a16:creationId xmlns:a16="http://schemas.microsoft.com/office/drawing/2014/main" id="{EDBAD4CF-86A6-4292-B554-465E167D9200}"/>
              </a:ext>
            </a:extLst>
          </p:cNvPr>
          <p:cNvGrpSpPr/>
          <p:nvPr/>
        </p:nvGrpSpPr>
        <p:grpSpPr>
          <a:xfrm flipH="1">
            <a:off x="1244897" y="4763363"/>
            <a:ext cx="1554480" cy="1554479"/>
            <a:chOff x="3048000" y="512834"/>
            <a:chExt cx="1554480" cy="1554479"/>
          </a:xfrm>
          <a:scene3d>
            <a:camera prst="orthographicFront">
              <a:rot lat="0" lon="0" rev="0"/>
            </a:camera>
            <a:lightRig rig="brightRoom" dir="t">
              <a:rot lat="0" lon="0" rev="600000"/>
            </a:lightRig>
          </a:scene3d>
        </p:grpSpPr>
        <p:grpSp>
          <p:nvGrpSpPr>
            <p:cNvPr id="54" name="Group 53">
              <a:extLst>
                <a:ext uri="{FF2B5EF4-FFF2-40B4-BE49-F238E27FC236}">
                  <a16:creationId xmlns:a16="http://schemas.microsoft.com/office/drawing/2014/main" id="{23E32EC2-937A-445F-8A12-ABC0B5DFF155}"/>
                </a:ext>
              </a:extLst>
            </p:cNvPr>
            <p:cNvGrpSpPr>
              <a:grpSpLocks noChangeAspect="1"/>
            </p:cNvGrpSpPr>
            <p:nvPr/>
          </p:nvGrpSpPr>
          <p:grpSpPr>
            <a:xfrm>
              <a:off x="3048000" y="512834"/>
              <a:ext cx="1554480" cy="1554479"/>
              <a:chOff x="961183" y="2226457"/>
              <a:chExt cx="1690577" cy="1690576"/>
            </a:xfrm>
          </p:grpSpPr>
          <p:sp>
            <p:nvSpPr>
              <p:cNvPr id="56" name="Oval 55">
                <a:extLst>
                  <a:ext uri="{FF2B5EF4-FFF2-40B4-BE49-F238E27FC236}">
                    <a16:creationId xmlns:a16="http://schemas.microsoft.com/office/drawing/2014/main" id="{EFCC4D1E-6B0C-4593-BA9E-998B6D94E19B}"/>
                  </a:ext>
                </a:extLst>
              </p:cNvPr>
              <p:cNvSpPr>
                <a:spLocks noChangeAspect="1"/>
              </p:cNvSpPr>
              <p:nvPr/>
            </p:nvSpPr>
            <p:spPr>
              <a:xfrm>
                <a:off x="961183" y="2226457"/>
                <a:ext cx="1690577" cy="1690576"/>
              </a:xfrm>
              <a:prstGeom prst="ellipse">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
                <a:extLst>
                  <a:ext uri="{FF2B5EF4-FFF2-40B4-BE49-F238E27FC236}">
                    <a16:creationId xmlns:a16="http://schemas.microsoft.com/office/drawing/2014/main" id="{5CAACA16-B001-4EEE-ACB6-3531B01F250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559283FE-B32A-4D60-9B2E-2BE70F0A1F9F}"/>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05</a:t>
              </a:r>
            </a:p>
            <a:p>
              <a:pPr algn="ctr"/>
              <a:r>
                <a:rPr lang="en-US" sz="1100" b="1" dirty="0">
                  <a:solidFill>
                    <a:schemeClr val="bg1"/>
                  </a:solidFill>
                </a:rPr>
                <a:t>OPTION</a:t>
              </a:r>
            </a:p>
          </p:txBody>
        </p:sp>
      </p:grpSp>
      <p:grpSp>
        <p:nvGrpSpPr>
          <p:cNvPr id="61" name="Group 60">
            <a:extLst>
              <a:ext uri="{FF2B5EF4-FFF2-40B4-BE49-F238E27FC236}">
                <a16:creationId xmlns:a16="http://schemas.microsoft.com/office/drawing/2014/main" id="{ACAD8860-05F8-4534-A952-BAD7D95E3A1D}"/>
              </a:ext>
            </a:extLst>
          </p:cNvPr>
          <p:cNvGrpSpPr/>
          <p:nvPr/>
        </p:nvGrpSpPr>
        <p:grpSpPr>
          <a:xfrm rot="10800000">
            <a:off x="1143000" y="1828801"/>
            <a:ext cx="4537666" cy="1737360"/>
            <a:chOff x="4728373" y="894616"/>
            <a:chExt cx="4537666" cy="1737360"/>
          </a:xfrm>
        </p:grpSpPr>
        <p:sp>
          <p:nvSpPr>
            <p:cNvPr id="67" name="Freeform: Shape 66">
              <a:extLst>
                <a:ext uri="{FF2B5EF4-FFF2-40B4-BE49-F238E27FC236}">
                  <a16:creationId xmlns:a16="http://schemas.microsoft.com/office/drawing/2014/main" id="{3FCB5D23-9255-4F4C-91B9-188C8692A688}"/>
                </a:ext>
              </a:extLst>
            </p:cNvPr>
            <p:cNvSpPr>
              <a:spLocks noChangeAspect="1"/>
            </p:cNvSpPr>
            <p:nvPr/>
          </p:nvSpPr>
          <p:spPr>
            <a:xfrm flipH="1" flipV="1">
              <a:off x="4728373" y="894616"/>
              <a:ext cx="4537666" cy="1737360"/>
            </a:xfrm>
            <a:custGeom>
              <a:avLst/>
              <a:gdLst>
                <a:gd name="connsiteX0" fmla="*/ 866289 w 4537666"/>
                <a:gd name="connsiteY0" fmla="*/ 0 h 1737360"/>
                <a:gd name="connsiteX1" fmla="*/ 4034746 w 4537666"/>
                <a:gd name="connsiteY1" fmla="*/ 0 h 1737360"/>
                <a:gd name="connsiteX2" fmla="*/ 4034747 w 4537666"/>
                <a:gd name="connsiteY2" fmla="*/ 0 h 1737360"/>
                <a:gd name="connsiteX3" fmla="*/ 4058251 w 4537666"/>
                <a:gd name="connsiteY3" fmla="*/ 0 h 1737360"/>
                <a:gd name="connsiteX4" fmla="*/ 4081692 w 4537666"/>
                <a:gd name="connsiteY4" fmla="*/ 4733 h 1737360"/>
                <a:gd name="connsiteX5" fmla="*/ 4136102 w 4537666"/>
                <a:gd name="connsiteY5" fmla="*/ 10218 h 1737360"/>
                <a:gd name="connsiteX6" fmla="*/ 4537666 w 4537666"/>
                <a:gd name="connsiteY6" fmla="*/ 502920 h 1737360"/>
                <a:gd name="connsiteX7" fmla="*/ 4136102 w 4537666"/>
                <a:gd name="connsiteY7" fmla="*/ 995623 h 1737360"/>
                <a:gd name="connsiteX8" fmla="*/ 4081692 w 4537666"/>
                <a:gd name="connsiteY8" fmla="*/ 1001108 h 1737360"/>
                <a:gd name="connsiteX9" fmla="*/ 4058251 w 4537666"/>
                <a:gd name="connsiteY9" fmla="*/ 1005840 h 1737360"/>
                <a:gd name="connsiteX10" fmla="*/ 4034746 w 4537666"/>
                <a:gd name="connsiteY10" fmla="*/ 1005840 h 1737360"/>
                <a:gd name="connsiteX11" fmla="*/ 2089099 w 4537666"/>
                <a:gd name="connsiteY11" fmla="*/ 1005840 h 1737360"/>
                <a:gd name="connsiteX12" fmla="*/ 2088775 w 4537666"/>
                <a:gd name="connsiteY12" fmla="*/ 1007671 h 1737360"/>
                <a:gd name="connsiteX13" fmla="*/ 1989238 w 4537666"/>
                <a:gd name="connsiteY13" fmla="*/ 1023150 h 1737360"/>
                <a:gd name="connsiteX14" fmla="*/ 1800402 w 4537666"/>
                <a:gd name="connsiteY14" fmla="*/ 1104001 h 1737360"/>
                <a:gd name="connsiteX15" fmla="*/ 1594715 w 4537666"/>
                <a:gd name="connsiteY15" fmla="*/ 1334419 h 1737360"/>
                <a:gd name="connsiteX16" fmla="*/ 1581331 w 4537666"/>
                <a:gd name="connsiteY16" fmla="*/ 1364743 h 1737360"/>
                <a:gd name="connsiteX17" fmla="*/ 1580363 w 4537666"/>
                <a:gd name="connsiteY17" fmla="*/ 1364840 h 1737360"/>
                <a:gd name="connsiteX18" fmla="*/ 1482930 w 4537666"/>
                <a:gd name="connsiteY18" fmla="*/ 1482930 h 1737360"/>
                <a:gd name="connsiteX19" fmla="*/ 868680 w 4537666"/>
                <a:gd name="connsiteY19" fmla="*/ 1737360 h 1737360"/>
                <a:gd name="connsiteX20" fmla="*/ 0 w 4537666"/>
                <a:gd name="connsiteY20" fmla="*/ 868680 h 1737360"/>
                <a:gd name="connsiteX21" fmla="*/ 779862 w 4537666"/>
                <a:gd name="connsiteY21" fmla="*/ 4485 h 1737360"/>
                <a:gd name="connsiteX22" fmla="*/ 865491 w 4537666"/>
                <a:gd name="connsiteY22" fmla="*/ 161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7666" h="1737360">
                  <a:moveTo>
                    <a:pt x="866289" y="0"/>
                  </a:moveTo>
                  <a:lnTo>
                    <a:pt x="4034746" y="0"/>
                  </a:lnTo>
                  <a:lnTo>
                    <a:pt x="4034747" y="0"/>
                  </a:lnTo>
                  <a:lnTo>
                    <a:pt x="4058251" y="0"/>
                  </a:lnTo>
                  <a:lnTo>
                    <a:pt x="4081692" y="4733"/>
                  </a:lnTo>
                  <a:lnTo>
                    <a:pt x="4136102" y="10218"/>
                  </a:lnTo>
                  <a:cubicBezTo>
                    <a:pt x="4365274" y="57113"/>
                    <a:pt x="4537666" y="259884"/>
                    <a:pt x="4537666" y="502920"/>
                  </a:cubicBezTo>
                  <a:cubicBezTo>
                    <a:pt x="4537666" y="745956"/>
                    <a:pt x="4365274" y="948727"/>
                    <a:pt x="4136102" y="995623"/>
                  </a:cubicBezTo>
                  <a:lnTo>
                    <a:pt x="4081692" y="1001108"/>
                  </a:lnTo>
                  <a:lnTo>
                    <a:pt x="4058251" y="1005840"/>
                  </a:lnTo>
                  <a:lnTo>
                    <a:pt x="4034746" y="1005840"/>
                  </a:lnTo>
                  <a:lnTo>
                    <a:pt x="2089099" y="1005840"/>
                  </a:lnTo>
                  <a:lnTo>
                    <a:pt x="2088775" y="1007671"/>
                  </a:lnTo>
                  <a:lnTo>
                    <a:pt x="1989238" y="1023150"/>
                  </a:lnTo>
                  <a:cubicBezTo>
                    <a:pt x="1921664" y="1039244"/>
                    <a:pt x="1858313" y="1065986"/>
                    <a:pt x="1800402" y="1104001"/>
                  </a:cubicBezTo>
                  <a:cubicBezTo>
                    <a:pt x="1713536" y="1161025"/>
                    <a:pt x="1645075" y="1239364"/>
                    <a:pt x="1594715" y="1334419"/>
                  </a:cubicBezTo>
                  <a:lnTo>
                    <a:pt x="1581331" y="1364743"/>
                  </a:lnTo>
                  <a:lnTo>
                    <a:pt x="1580363" y="1364840"/>
                  </a:lnTo>
                  <a:lnTo>
                    <a:pt x="1482930" y="1482930"/>
                  </a:lnTo>
                  <a:cubicBezTo>
                    <a:pt x="1325730" y="1640130"/>
                    <a:pt x="1108560" y="1737360"/>
                    <a:pt x="868680" y="1737360"/>
                  </a:cubicBezTo>
                  <a:cubicBezTo>
                    <a:pt x="388921" y="1737360"/>
                    <a:pt x="0" y="1348439"/>
                    <a:pt x="0" y="868680"/>
                  </a:cubicBezTo>
                  <a:cubicBezTo>
                    <a:pt x="0" y="418906"/>
                    <a:pt x="341825" y="48970"/>
                    <a:pt x="779862" y="4485"/>
                  </a:cubicBezTo>
                  <a:lnTo>
                    <a:pt x="865491" y="1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FE1D0479-6D2C-4461-9F6E-A3186507F47A}"/>
                </a:ext>
              </a:extLst>
            </p:cNvPr>
            <p:cNvSpPr txBox="1"/>
            <p:nvPr/>
          </p:nvSpPr>
          <p:spPr>
            <a:xfrm rot="10800000">
              <a:off x="4773080" y="1704340"/>
              <a:ext cx="2834640" cy="877163"/>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DOLOR 02</a:t>
              </a:r>
            </a:p>
            <a:p>
              <a:endParaRPr lang="en-US" sz="2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a:t>
              </a:r>
            </a:p>
          </p:txBody>
        </p:sp>
      </p:grpSp>
      <p:grpSp>
        <p:nvGrpSpPr>
          <p:cNvPr id="62" name="Group 61">
            <a:extLst>
              <a:ext uri="{FF2B5EF4-FFF2-40B4-BE49-F238E27FC236}">
                <a16:creationId xmlns:a16="http://schemas.microsoft.com/office/drawing/2014/main" id="{DE524CA5-B8BF-41FE-A256-66AAB99CCF77}"/>
              </a:ext>
            </a:extLst>
          </p:cNvPr>
          <p:cNvGrpSpPr/>
          <p:nvPr/>
        </p:nvGrpSpPr>
        <p:grpSpPr>
          <a:xfrm>
            <a:off x="1244897" y="1911759"/>
            <a:ext cx="1554480" cy="1554479"/>
            <a:chOff x="3048000" y="512834"/>
            <a:chExt cx="1554480" cy="1554479"/>
          </a:xfrm>
          <a:scene3d>
            <a:camera prst="orthographicFront">
              <a:rot lat="0" lon="0" rev="0"/>
            </a:camera>
            <a:lightRig rig="brightRoom" dir="t">
              <a:rot lat="0" lon="0" rev="600000"/>
            </a:lightRig>
          </a:scene3d>
        </p:grpSpPr>
        <p:grpSp>
          <p:nvGrpSpPr>
            <p:cNvPr id="63" name="Group 62">
              <a:extLst>
                <a:ext uri="{FF2B5EF4-FFF2-40B4-BE49-F238E27FC236}">
                  <a16:creationId xmlns:a16="http://schemas.microsoft.com/office/drawing/2014/main" id="{00A357F5-47D5-4916-A4C4-F5D56307CA83}"/>
                </a:ext>
              </a:extLst>
            </p:cNvPr>
            <p:cNvGrpSpPr>
              <a:grpSpLocks noChangeAspect="1"/>
            </p:cNvGrpSpPr>
            <p:nvPr/>
          </p:nvGrpSpPr>
          <p:grpSpPr>
            <a:xfrm>
              <a:off x="3048000" y="512834"/>
              <a:ext cx="1554480" cy="1554479"/>
              <a:chOff x="961183" y="2226457"/>
              <a:chExt cx="1690577" cy="1690576"/>
            </a:xfrm>
          </p:grpSpPr>
          <p:sp>
            <p:nvSpPr>
              <p:cNvPr id="65" name="Oval 64">
                <a:extLst>
                  <a:ext uri="{FF2B5EF4-FFF2-40B4-BE49-F238E27FC236}">
                    <a16:creationId xmlns:a16="http://schemas.microsoft.com/office/drawing/2014/main" id="{22DCF79D-F910-4268-8AB7-D9F2F0E530C7}"/>
                  </a:ext>
                </a:extLst>
              </p:cNvPr>
              <p:cNvSpPr>
                <a:spLocks noChangeAspect="1"/>
              </p:cNvSpPr>
              <p:nvPr/>
            </p:nvSpPr>
            <p:spPr>
              <a:xfrm>
                <a:off x="961183" y="2226457"/>
                <a:ext cx="1690577" cy="1690576"/>
              </a:xfrm>
              <a:prstGeom prst="ellipse">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
                <a:extLst>
                  <a:ext uri="{FF2B5EF4-FFF2-40B4-BE49-F238E27FC236}">
                    <a16:creationId xmlns:a16="http://schemas.microsoft.com/office/drawing/2014/main" id="{35FDF190-073C-45A9-95FD-766BF7AF23BA}"/>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7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Box 10">
              <a:extLst>
                <a:ext uri="{FF2B5EF4-FFF2-40B4-BE49-F238E27FC236}">
                  <a16:creationId xmlns:a16="http://schemas.microsoft.com/office/drawing/2014/main" id="{55DEDF08-0BC2-4E2A-89AE-839C6AA84C6D}"/>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b="1" dirty="0">
                  <a:solidFill>
                    <a:schemeClr val="bg1"/>
                  </a:solidFill>
                </a:rPr>
                <a:t>OPTION</a:t>
              </a:r>
            </a:p>
          </p:txBody>
        </p:sp>
      </p:grpSp>
      <p:grpSp>
        <p:nvGrpSpPr>
          <p:cNvPr id="4" name="Group 3">
            <a:extLst>
              <a:ext uri="{FF2B5EF4-FFF2-40B4-BE49-F238E27FC236}">
                <a16:creationId xmlns:a16="http://schemas.microsoft.com/office/drawing/2014/main" id="{0B11EC93-951E-4A85-9091-AB9EA3834370}"/>
              </a:ext>
            </a:extLst>
          </p:cNvPr>
          <p:cNvGrpSpPr/>
          <p:nvPr/>
        </p:nvGrpSpPr>
        <p:grpSpPr>
          <a:xfrm>
            <a:off x="3296075" y="3338982"/>
            <a:ext cx="1554480" cy="1554479"/>
            <a:chOff x="3048000" y="512834"/>
            <a:chExt cx="1554480" cy="1554479"/>
          </a:xfrm>
          <a:scene3d>
            <a:camera prst="orthographicFront">
              <a:rot lat="0" lon="0" rev="0"/>
            </a:camera>
            <a:lightRig rig="brightRoom" dir="t">
              <a:rot lat="0" lon="0" rev="600000"/>
            </a:lightRig>
          </a:scene3d>
        </p:grpSpPr>
        <p:grpSp>
          <p:nvGrpSpPr>
            <p:cNvPr id="20" name="Group 19">
              <a:extLst>
                <a:ext uri="{FF2B5EF4-FFF2-40B4-BE49-F238E27FC236}">
                  <a16:creationId xmlns:a16="http://schemas.microsoft.com/office/drawing/2014/main" id="{144CD761-3703-4663-9768-D2C8F1308B21}"/>
                </a:ext>
              </a:extLst>
            </p:cNvPr>
            <p:cNvGrpSpPr>
              <a:grpSpLocks noChangeAspect="1"/>
            </p:cNvGrpSpPr>
            <p:nvPr/>
          </p:nvGrpSpPr>
          <p:grpSpPr>
            <a:xfrm>
              <a:off x="3048000" y="512834"/>
              <a:ext cx="1554480" cy="1554479"/>
              <a:chOff x="961183" y="2226457"/>
              <a:chExt cx="1690577" cy="1690576"/>
            </a:xfrm>
          </p:grpSpPr>
          <p:sp>
            <p:nvSpPr>
              <p:cNvPr id="21" name="Oval 20">
                <a:extLst>
                  <a:ext uri="{FF2B5EF4-FFF2-40B4-BE49-F238E27FC236}">
                    <a16:creationId xmlns:a16="http://schemas.microsoft.com/office/drawing/2014/main" id="{FDA788F9-6D9D-4EAB-B97D-B9A1E39AB2DB}"/>
                  </a:ext>
                </a:extLst>
              </p:cNvPr>
              <p:cNvSpPr>
                <a:spLocks noChangeAspect="1"/>
              </p:cNvSpPr>
              <p:nvPr/>
            </p:nvSpPr>
            <p:spPr>
              <a:xfrm>
                <a:off x="961183" y="2226457"/>
                <a:ext cx="1690577" cy="1690576"/>
              </a:xfrm>
              <a:prstGeom prst="ellipse">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D6247EC8-9752-4957-80E7-62A950990BAB}"/>
                  </a:ext>
                </a:extLst>
              </p:cNvPr>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8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4854CC21-AE4F-4F07-A92F-BE324E5BC046}"/>
                </a:ext>
              </a:extLst>
            </p:cNvPr>
            <p:cNvSpPr txBox="1">
              <a:spLocks noChangeArrowheads="1"/>
            </p:cNvSpPr>
            <p:nvPr/>
          </p:nvSpPr>
          <p:spPr bwMode="auto">
            <a:xfrm>
              <a:off x="3468624" y="855355"/>
              <a:ext cx="713232" cy="907941"/>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b="1" dirty="0">
                  <a:solidFill>
                    <a:schemeClr val="bg1"/>
                  </a:solidFill>
                </a:rPr>
                <a:t>OPTION</a:t>
              </a:r>
            </a:p>
          </p:txBody>
        </p:sp>
      </p:grpSp>
      <p:sp>
        <p:nvSpPr>
          <p:cNvPr id="70" name="Freeform 101">
            <a:extLst>
              <a:ext uri="{FF2B5EF4-FFF2-40B4-BE49-F238E27FC236}">
                <a16:creationId xmlns:a16="http://schemas.microsoft.com/office/drawing/2014/main" id="{ECDEA098-33F7-4B14-85BB-52C4F7C92553}"/>
              </a:ext>
            </a:extLst>
          </p:cNvPr>
          <p:cNvSpPr>
            <a:spLocks noChangeAspect="1" noEditPoints="1"/>
          </p:cNvSpPr>
          <p:nvPr/>
        </p:nvSpPr>
        <p:spPr bwMode="auto">
          <a:xfrm>
            <a:off x="7980161" y="3727610"/>
            <a:ext cx="822960" cy="76137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3B98F2F0-3DDD-4E8F-929F-1CEFAFD978D6}"/>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4595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1000" fill="hold"/>
                                        <p:tgtEl>
                                          <p:spTgt spid="62"/>
                                        </p:tgtEl>
                                        <p:attrNameLst>
                                          <p:attrName>ppt_w</p:attrName>
                                        </p:attrNameLst>
                                      </p:cBhvr>
                                      <p:tavLst>
                                        <p:tav tm="0">
                                          <p:val>
                                            <p:fltVal val="0"/>
                                          </p:val>
                                        </p:tav>
                                        <p:tav tm="100000">
                                          <p:val>
                                            <p:strVal val="#ppt_w"/>
                                          </p:val>
                                        </p:tav>
                                      </p:tavLst>
                                    </p:anim>
                                    <p:anim calcmode="lin" valueType="num">
                                      <p:cBhvr>
                                        <p:cTn id="35" dur="1000" fill="hold"/>
                                        <p:tgtEl>
                                          <p:spTgt spid="62"/>
                                        </p:tgtEl>
                                        <p:attrNameLst>
                                          <p:attrName>ppt_h</p:attrName>
                                        </p:attrNameLst>
                                      </p:cBhvr>
                                      <p:tavLst>
                                        <p:tav tm="0">
                                          <p:val>
                                            <p:fltVal val="0"/>
                                          </p:val>
                                        </p:tav>
                                        <p:tav tm="100000">
                                          <p:val>
                                            <p:strVal val="#ppt_h"/>
                                          </p:val>
                                        </p:tav>
                                      </p:tavLst>
                                    </p:anim>
                                    <p:animEffect transition="in" filter="fade">
                                      <p:cBhvr>
                                        <p:cTn id="36" dur="1000"/>
                                        <p:tgtEl>
                                          <p:spTgt spid="62"/>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Effect transition="in" filter="fade">
                                      <p:cBhvr>
                                        <p:cTn id="48" dur="1000"/>
                                        <p:tgtEl>
                                          <p:spTgt spid="43"/>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53" presetClass="entr" presetSubtype="16"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Effect transition="in" filter="fade">
                                      <p:cBhvr>
                                        <p:cTn id="60" dur="1000"/>
                                        <p:tgtEl>
                                          <p:spTgt spid="31"/>
                                        </p:tgtEl>
                                      </p:cBhvr>
                                    </p:animEffect>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fltVal val="0"/>
                                          </p:val>
                                        </p:tav>
                                        <p:tav tm="100000">
                                          <p:val>
                                            <p:strVal val="#ppt_w"/>
                                          </p:val>
                                        </p:tav>
                                      </p:tavLst>
                                    </p:anim>
                                    <p:anim calcmode="lin" valueType="num">
                                      <p:cBhvr>
                                        <p:cTn id="71" dur="1000" fill="hold"/>
                                        <p:tgtEl>
                                          <p:spTgt spid="53"/>
                                        </p:tgtEl>
                                        <p:attrNameLst>
                                          <p:attrName>ppt_h</p:attrName>
                                        </p:attrNameLst>
                                      </p:cBhvr>
                                      <p:tavLst>
                                        <p:tav tm="0">
                                          <p:val>
                                            <p:fltVal val="0"/>
                                          </p:val>
                                        </p:tav>
                                        <p:tav tm="100000">
                                          <p:val>
                                            <p:strVal val="#ppt_h"/>
                                          </p:val>
                                        </p:tav>
                                      </p:tavLst>
                                    </p:anim>
                                    <p:animEffect transition="in" filter="fade">
                                      <p:cBhvr>
                                        <p:cTn id="7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ED64B126-9D41-4125-9003-BEDFAC9C1EDA}"/>
              </a:ext>
            </a:extLst>
          </p:cNvPr>
          <p:cNvGrpSpPr/>
          <p:nvPr/>
        </p:nvGrpSpPr>
        <p:grpSpPr>
          <a:xfrm>
            <a:off x="5401522" y="2889447"/>
            <a:ext cx="1592151" cy="1589290"/>
            <a:chOff x="3804027" y="2449557"/>
            <a:chExt cx="1592151" cy="1589290"/>
          </a:xfrm>
        </p:grpSpPr>
        <p:sp>
          <p:nvSpPr>
            <p:cNvPr id="85" name="Oval 84">
              <a:extLst>
                <a:ext uri="{FF2B5EF4-FFF2-40B4-BE49-F238E27FC236}">
                  <a16:creationId xmlns:a16="http://schemas.microsoft.com/office/drawing/2014/main" id="{5221B645-8A29-4DC4-8D55-37E3B0D293B4}"/>
                </a:ext>
              </a:extLst>
            </p:cNvPr>
            <p:cNvSpPr>
              <a:spLocks noChangeAspect="1"/>
            </p:cNvSpPr>
            <p:nvPr/>
          </p:nvSpPr>
          <p:spPr>
            <a:xfrm>
              <a:off x="3806888" y="2449557"/>
              <a:ext cx="1589290" cy="15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98379BC2-AED5-4C54-9820-2939CEE2EBA4}"/>
                </a:ext>
              </a:extLst>
            </p:cNvPr>
            <p:cNvSpPr txBox="1"/>
            <p:nvPr/>
          </p:nvSpPr>
          <p:spPr>
            <a:xfrm>
              <a:off x="3804027" y="2879784"/>
              <a:ext cx="1589290" cy="846386"/>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3" name="Group 92">
            <a:extLst>
              <a:ext uri="{FF2B5EF4-FFF2-40B4-BE49-F238E27FC236}">
                <a16:creationId xmlns:a16="http://schemas.microsoft.com/office/drawing/2014/main" id="{EBD2DEBF-571E-4359-BBA7-87BE5FC6D61B}"/>
              </a:ext>
            </a:extLst>
          </p:cNvPr>
          <p:cNvGrpSpPr/>
          <p:nvPr/>
        </p:nvGrpSpPr>
        <p:grpSpPr>
          <a:xfrm>
            <a:off x="6189729" y="1344927"/>
            <a:ext cx="1605698" cy="2610019"/>
            <a:chOff x="6189729" y="1344927"/>
            <a:chExt cx="1605698" cy="2610019"/>
          </a:xfrm>
          <a:effectLst/>
        </p:grpSpPr>
        <p:sp>
          <p:nvSpPr>
            <p:cNvPr id="77" name="Freeform: Shape 76">
              <a:extLst>
                <a:ext uri="{FF2B5EF4-FFF2-40B4-BE49-F238E27FC236}">
                  <a16:creationId xmlns:a16="http://schemas.microsoft.com/office/drawing/2014/main" id="{A6621766-825A-4796-A44B-055C41BD9850}"/>
                </a:ext>
              </a:extLst>
            </p:cNvPr>
            <p:cNvSpPr>
              <a:spLocks/>
            </p:cNvSpPr>
            <p:nvPr/>
          </p:nvSpPr>
          <p:spPr bwMode="auto">
            <a:xfrm rot="16200000">
              <a:off x="5687568" y="1847088"/>
              <a:ext cx="2610019" cy="1605698"/>
            </a:xfrm>
            <a:custGeom>
              <a:avLst/>
              <a:gdLst>
                <a:gd name="connsiteX0" fmla="*/ 2610019 w 2610019"/>
                <a:gd name="connsiteY0" fmla="*/ 0 h 1605698"/>
                <a:gd name="connsiteX1" fmla="*/ 2610019 w 2610019"/>
                <a:gd name="connsiteY1" fmla="*/ 727346 h 1605698"/>
                <a:gd name="connsiteX2" fmla="*/ 1710705 w 2610019"/>
                <a:gd name="connsiteY2" fmla="*/ 727346 h 1605698"/>
                <a:gd name="connsiteX3" fmla="*/ 281349 w 2610019"/>
                <a:gd name="connsiteY3" fmla="*/ 1605698 h 1605698"/>
                <a:gd name="connsiteX4" fmla="*/ 281349 w 2610019"/>
                <a:gd name="connsiteY4" fmla="*/ 1414424 h 1605698"/>
                <a:gd name="connsiteX5" fmla="*/ 180867 w 2610019"/>
                <a:gd name="connsiteY5" fmla="*/ 1444625 h 1605698"/>
                <a:gd name="connsiteX6" fmla="*/ 0 w 2610019"/>
                <a:gd name="connsiteY6" fmla="*/ 1265935 h 1605698"/>
                <a:gd name="connsiteX7" fmla="*/ 180867 w 2610019"/>
                <a:gd name="connsiteY7" fmla="*/ 1084727 h 1605698"/>
                <a:gd name="connsiteX8" fmla="*/ 281349 w 2610019"/>
                <a:gd name="connsiteY8" fmla="*/ 1114929 h 1605698"/>
                <a:gd name="connsiteX9" fmla="*/ 281349 w 2610019"/>
                <a:gd name="connsiteY9" fmla="*/ 923654 h 1605698"/>
                <a:gd name="connsiteX10" fmla="*/ 1198493 w 2610019"/>
                <a:gd name="connsiteY10" fmla="*/ 94153 h 1605698"/>
                <a:gd name="connsiteX11" fmla="*/ 1202924 w 2610019"/>
                <a:gd name="connsiteY11" fmla="*/ 6853 h 1605698"/>
                <a:gd name="connsiteX12" fmla="*/ 1249959 w 2610019"/>
                <a:gd name="connsiteY12" fmla="*/ 6853 h 1605698"/>
                <a:gd name="connsiteX13" fmla="*/ 1378098 w 2610019"/>
                <a:gd name="connsiteY13" fmla="*/ 6853 h 1605698"/>
                <a:gd name="connsiteX14" fmla="*/ 1347897 w 2610019"/>
                <a:gd name="connsiteY14" fmla="*/ 107335 h 1605698"/>
                <a:gd name="connsiteX15" fmla="*/ 1529104 w 2610019"/>
                <a:gd name="connsiteY15" fmla="*/ 288203 h 1605698"/>
                <a:gd name="connsiteX16" fmla="*/ 1707795 w 2610019"/>
                <a:gd name="connsiteY16" fmla="*/ 107335 h 1605698"/>
                <a:gd name="connsiteX17" fmla="*/ 1700244 w 2610019"/>
                <a:gd name="connsiteY17" fmla="*/ 54268 h 1605698"/>
                <a:gd name="connsiteX18" fmla="*/ 1681315 w 2610019"/>
                <a:gd name="connsiteY18" fmla="*/ 14644 h 1605698"/>
                <a:gd name="connsiteX19" fmla="*/ 1700232 w 2610019"/>
                <a:gd name="connsiteY19" fmla="*/ 14644 h 1605698"/>
                <a:gd name="connsiteX20" fmla="*/ 1696449 w 2610019"/>
                <a:gd name="connsiteY20" fmla="*/ 6853 h 1605698"/>
                <a:gd name="connsiteX21" fmla="*/ 1740729 w 2610019"/>
                <a:gd name="connsiteY21" fmla="*/ 6853 h 1605698"/>
                <a:gd name="connsiteX22" fmla="*/ 1868867 w 2610019"/>
                <a:gd name="connsiteY22" fmla="*/ 6853 h 1605698"/>
                <a:gd name="connsiteX23" fmla="*/ 1868622 w 2610019"/>
                <a:gd name="connsiteY23" fmla="*/ 0 h 1605698"/>
                <a:gd name="connsiteX24" fmla="*/ 1870966 w 2610019"/>
                <a:gd name="connsiteY24" fmla="*/ 0 h 1605698"/>
                <a:gd name="connsiteX25" fmla="*/ 1884037 w 2610019"/>
                <a:gd name="connsiteY25" fmla="*/ 0 h 1605698"/>
                <a:gd name="connsiteX26" fmla="*/ 2610019 w 2610019"/>
                <a:gd name="connsiteY26"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0019" h="1605698">
                  <a:moveTo>
                    <a:pt x="2610019" y="0"/>
                  </a:moveTo>
                  <a:lnTo>
                    <a:pt x="2610019" y="727346"/>
                  </a:lnTo>
                  <a:cubicBezTo>
                    <a:pt x="2610019" y="727346"/>
                    <a:pt x="2610019" y="727346"/>
                    <a:pt x="1710705" y="727346"/>
                  </a:cubicBezTo>
                  <a:cubicBezTo>
                    <a:pt x="1444428" y="1248317"/>
                    <a:pt x="904338" y="1605698"/>
                    <a:pt x="281349" y="1605698"/>
                  </a:cubicBezTo>
                  <a:cubicBezTo>
                    <a:pt x="281349" y="1605698"/>
                    <a:pt x="281349" y="1605698"/>
                    <a:pt x="281349" y="1414424"/>
                  </a:cubicBezTo>
                  <a:cubicBezTo>
                    <a:pt x="251205" y="1434558"/>
                    <a:pt x="218548" y="1444625"/>
                    <a:pt x="180867" y="1444625"/>
                  </a:cubicBezTo>
                  <a:cubicBezTo>
                    <a:pt x="80385" y="1444625"/>
                    <a:pt x="0" y="1364089"/>
                    <a:pt x="0" y="1265935"/>
                  </a:cubicBezTo>
                  <a:cubicBezTo>
                    <a:pt x="0" y="1165264"/>
                    <a:pt x="80385" y="1084727"/>
                    <a:pt x="180867" y="1084727"/>
                  </a:cubicBezTo>
                  <a:cubicBezTo>
                    <a:pt x="218548" y="1084727"/>
                    <a:pt x="251205" y="1094794"/>
                    <a:pt x="281349" y="1114929"/>
                  </a:cubicBezTo>
                  <a:cubicBezTo>
                    <a:pt x="281349" y="1114929"/>
                    <a:pt x="281349" y="1114929"/>
                    <a:pt x="281349" y="923654"/>
                  </a:cubicBezTo>
                  <a:cubicBezTo>
                    <a:pt x="757068" y="923654"/>
                    <a:pt x="1151097" y="558673"/>
                    <a:pt x="1198493" y="94153"/>
                  </a:cubicBezTo>
                  <a:lnTo>
                    <a:pt x="1202924" y="6853"/>
                  </a:lnTo>
                  <a:lnTo>
                    <a:pt x="1249959" y="6853"/>
                  </a:lnTo>
                  <a:cubicBezTo>
                    <a:pt x="1378098" y="6853"/>
                    <a:pt x="1378098" y="6853"/>
                    <a:pt x="1378098" y="6853"/>
                  </a:cubicBezTo>
                  <a:cubicBezTo>
                    <a:pt x="1357964" y="36998"/>
                    <a:pt x="1347897" y="69654"/>
                    <a:pt x="1347897" y="107335"/>
                  </a:cubicBezTo>
                  <a:cubicBezTo>
                    <a:pt x="1347896" y="207817"/>
                    <a:pt x="1428433" y="288203"/>
                    <a:pt x="1529104" y="288203"/>
                  </a:cubicBezTo>
                  <a:cubicBezTo>
                    <a:pt x="1627258" y="288203"/>
                    <a:pt x="1707794" y="207817"/>
                    <a:pt x="1707795" y="107335"/>
                  </a:cubicBezTo>
                  <a:cubicBezTo>
                    <a:pt x="1707795" y="88495"/>
                    <a:pt x="1705278" y="70910"/>
                    <a:pt x="1700244" y="54268"/>
                  </a:cubicBezTo>
                  <a:lnTo>
                    <a:pt x="1681315" y="14644"/>
                  </a:lnTo>
                  <a:lnTo>
                    <a:pt x="1700232" y="14644"/>
                  </a:lnTo>
                  <a:lnTo>
                    <a:pt x="1696449" y="6853"/>
                  </a:lnTo>
                  <a:lnTo>
                    <a:pt x="1740729" y="6853"/>
                  </a:lnTo>
                  <a:cubicBezTo>
                    <a:pt x="1868867" y="6853"/>
                    <a:pt x="1868867" y="6853"/>
                    <a:pt x="1868867" y="6853"/>
                  </a:cubicBezTo>
                  <a:lnTo>
                    <a:pt x="1868622" y="0"/>
                  </a:lnTo>
                  <a:lnTo>
                    <a:pt x="1870966" y="0"/>
                  </a:lnTo>
                  <a:cubicBezTo>
                    <a:pt x="1874145" y="0"/>
                    <a:pt x="1878385" y="0"/>
                    <a:pt x="1884037" y="0"/>
                  </a:cubicBezTo>
                  <a:cubicBezTo>
                    <a:pt x="1884037" y="0"/>
                    <a:pt x="1884037" y="0"/>
                    <a:pt x="2610019" y="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8" name="Text Box 10">
              <a:extLst>
                <a:ext uri="{FF2B5EF4-FFF2-40B4-BE49-F238E27FC236}">
                  <a16:creationId xmlns:a16="http://schemas.microsoft.com/office/drawing/2014/main" id="{7B03262A-025D-4EF1-A8F6-DAB3CF1FF48E}"/>
                </a:ext>
              </a:extLst>
            </p:cNvPr>
            <p:cNvSpPr txBox="1">
              <a:spLocks noChangeArrowheads="1"/>
            </p:cNvSpPr>
            <p:nvPr/>
          </p:nvSpPr>
          <p:spPr bwMode="auto">
            <a:xfrm>
              <a:off x="6204372" y="1424751"/>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94" name="Group 93">
            <a:extLst>
              <a:ext uri="{FF2B5EF4-FFF2-40B4-BE49-F238E27FC236}">
                <a16:creationId xmlns:a16="http://schemas.microsoft.com/office/drawing/2014/main" id="{B8141765-971E-4ACB-8ECB-B8CA9A171DF0}"/>
              </a:ext>
            </a:extLst>
          </p:cNvPr>
          <p:cNvGrpSpPr/>
          <p:nvPr/>
        </p:nvGrpSpPr>
        <p:grpSpPr>
          <a:xfrm>
            <a:off x="5916168" y="3675888"/>
            <a:ext cx="2618783" cy="1605698"/>
            <a:chOff x="5916168" y="3675888"/>
            <a:chExt cx="2618783" cy="1605698"/>
          </a:xfrm>
        </p:grpSpPr>
        <p:sp>
          <p:nvSpPr>
            <p:cNvPr id="84" name="Freeform: Shape 83">
              <a:extLst>
                <a:ext uri="{FF2B5EF4-FFF2-40B4-BE49-F238E27FC236}">
                  <a16:creationId xmlns:a16="http://schemas.microsoft.com/office/drawing/2014/main" id="{5ECE1CD1-76E9-4460-A6E3-DD9D6613E5CC}"/>
                </a:ext>
              </a:extLst>
            </p:cNvPr>
            <p:cNvSpPr>
              <a:spLocks/>
            </p:cNvSpPr>
            <p:nvPr/>
          </p:nvSpPr>
          <p:spPr bwMode="auto">
            <a:xfrm>
              <a:off x="5916168" y="3675888"/>
              <a:ext cx="2610019" cy="1605698"/>
            </a:xfrm>
            <a:custGeom>
              <a:avLst/>
              <a:gdLst>
                <a:gd name="connsiteX0" fmla="*/ 1203272 w 2610019"/>
                <a:gd name="connsiteY0" fmla="*/ 0 h 1605698"/>
                <a:gd name="connsiteX1" fmla="*/ 1249882 w 2610019"/>
                <a:gd name="connsiteY1" fmla="*/ 0 h 1605698"/>
                <a:gd name="connsiteX2" fmla="*/ 1257931 w 2610019"/>
                <a:gd name="connsiteY2" fmla="*/ 0 h 1605698"/>
                <a:gd name="connsiteX3" fmla="*/ 1283814 w 2610019"/>
                <a:gd name="connsiteY3" fmla="*/ 0 h 1605698"/>
                <a:gd name="connsiteX4" fmla="*/ 1331170 w 2610019"/>
                <a:gd name="connsiteY4" fmla="*/ 0 h 1605698"/>
                <a:gd name="connsiteX5" fmla="*/ 1385608 w 2610019"/>
                <a:gd name="connsiteY5" fmla="*/ 0 h 1605698"/>
                <a:gd name="connsiteX6" fmla="*/ 1365838 w 2610019"/>
                <a:gd name="connsiteY6" fmla="*/ 41383 h 1605698"/>
                <a:gd name="connsiteX7" fmla="*/ 1358288 w 2610019"/>
                <a:gd name="connsiteY7" fmla="*/ 94450 h 1605698"/>
                <a:gd name="connsiteX8" fmla="*/ 1539495 w 2610019"/>
                <a:gd name="connsiteY8" fmla="*/ 275318 h 1605698"/>
                <a:gd name="connsiteX9" fmla="*/ 1718186 w 2610019"/>
                <a:gd name="connsiteY9" fmla="*/ 94450 h 1605698"/>
                <a:gd name="connsiteX10" fmla="*/ 1710635 w 2610019"/>
                <a:gd name="connsiteY10" fmla="*/ 41383 h 1605698"/>
                <a:gd name="connsiteX11" fmla="*/ 1690866 w 2610019"/>
                <a:gd name="connsiteY11" fmla="*/ 0 h 1605698"/>
                <a:gd name="connsiteX12" fmla="*/ 1693121 w 2610019"/>
                <a:gd name="connsiteY12" fmla="*/ 0 h 1605698"/>
                <a:gd name="connsiteX13" fmla="*/ 1764126 w 2610019"/>
                <a:gd name="connsiteY13" fmla="*/ 0 h 1605698"/>
                <a:gd name="connsiteX14" fmla="*/ 1796055 w 2610019"/>
                <a:gd name="connsiteY14" fmla="*/ 0 h 1605698"/>
                <a:gd name="connsiteX15" fmla="*/ 1805874 w 2610019"/>
                <a:gd name="connsiteY15" fmla="*/ 0 h 1605698"/>
                <a:gd name="connsiteX16" fmla="*/ 1861429 w 2610019"/>
                <a:gd name="connsiteY16" fmla="*/ 0 h 1605698"/>
                <a:gd name="connsiteX17" fmla="*/ 1884037 w 2610019"/>
                <a:gd name="connsiteY17" fmla="*/ 0 h 1605698"/>
                <a:gd name="connsiteX18" fmla="*/ 2610019 w 2610019"/>
                <a:gd name="connsiteY18" fmla="*/ 0 h 1605698"/>
                <a:gd name="connsiteX19" fmla="*/ 2610019 w 2610019"/>
                <a:gd name="connsiteY19" fmla="*/ 727346 h 1605698"/>
                <a:gd name="connsiteX20" fmla="*/ 1710706 w 2610019"/>
                <a:gd name="connsiteY20" fmla="*/ 727346 h 1605698"/>
                <a:gd name="connsiteX21" fmla="*/ 281350 w 2610019"/>
                <a:gd name="connsiteY21" fmla="*/ 1605698 h 1605698"/>
                <a:gd name="connsiteX22" fmla="*/ 281350 w 2610019"/>
                <a:gd name="connsiteY22" fmla="*/ 1414424 h 1605698"/>
                <a:gd name="connsiteX23" fmla="*/ 180868 w 2610019"/>
                <a:gd name="connsiteY23" fmla="*/ 1444625 h 1605698"/>
                <a:gd name="connsiteX24" fmla="*/ 0 w 2610019"/>
                <a:gd name="connsiteY24" fmla="*/ 1265935 h 1605698"/>
                <a:gd name="connsiteX25" fmla="*/ 180868 w 2610019"/>
                <a:gd name="connsiteY25" fmla="*/ 1084727 h 1605698"/>
                <a:gd name="connsiteX26" fmla="*/ 281350 w 2610019"/>
                <a:gd name="connsiteY26" fmla="*/ 1114928 h 1605698"/>
                <a:gd name="connsiteX27" fmla="*/ 281350 w 2610019"/>
                <a:gd name="connsiteY27" fmla="*/ 923654 h 1605698"/>
                <a:gd name="connsiteX28" fmla="*/ 1203272 w 2610019"/>
                <a:gd name="connsiteY28" fmla="*/ 0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0019" h="1605698">
                  <a:moveTo>
                    <a:pt x="1203272" y="0"/>
                  </a:moveTo>
                  <a:cubicBezTo>
                    <a:pt x="1203272" y="0"/>
                    <a:pt x="1203272" y="0"/>
                    <a:pt x="1249882" y="0"/>
                  </a:cubicBezTo>
                  <a:lnTo>
                    <a:pt x="1257931" y="0"/>
                  </a:lnTo>
                  <a:lnTo>
                    <a:pt x="1283814" y="0"/>
                  </a:lnTo>
                  <a:cubicBezTo>
                    <a:pt x="1297238" y="0"/>
                    <a:pt x="1312899" y="0"/>
                    <a:pt x="1331170" y="0"/>
                  </a:cubicBezTo>
                  <a:lnTo>
                    <a:pt x="1385608" y="0"/>
                  </a:lnTo>
                  <a:lnTo>
                    <a:pt x="1365838" y="41383"/>
                  </a:lnTo>
                  <a:cubicBezTo>
                    <a:pt x="1360804" y="58025"/>
                    <a:pt x="1358288" y="75610"/>
                    <a:pt x="1358288" y="94450"/>
                  </a:cubicBezTo>
                  <a:cubicBezTo>
                    <a:pt x="1358288" y="194932"/>
                    <a:pt x="1438824" y="275318"/>
                    <a:pt x="1539495" y="275318"/>
                  </a:cubicBezTo>
                  <a:cubicBezTo>
                    <a:pt x="1637649" y="275318"/>
                    <a:pt x="1718186" y="194932"/>
                    <a:pt x="1718186" y="94450"/>
                  </a:cubicBezTo>
                  <a:cubicBezTo>
                    <a:pt x="1718186" y="75610"/>
                    <a:pt x="1715669" y="58025"/>
                    <a:pt x="1710635" y="41383"/>
                  </a:cubicBezTo>
                  <a:lnTo>
                    <a:pt x="1690866" y="0"/>
                  </a:lnTo>
                  <a:lnTo>
                    <a:pt x="1693121" y="0"/>
                  </a:lnTo>
                  <a:cubicBezTo>
                    <a:pt x="1693121" y="0"/>
                    <a:pt x="1693121" y="0"/>
                    <a:pt x="1764126" y="0"/>
                  </a:cubicBezTo>
                  <a:lnTo>
                    <a:pt x="1796055" y="0"/>
                  </a:lnTo>
                  <a:lnTo>
                    <a:pt x="1805874" y="0"/>
                  </a:lnTo>
                  <a:cubicBezTo>
                    <a:pt x="1821982" y="0"/>
                    <a:pt x="1840390" y="0"/>
                    <a:pt x="1861429" y="0"/>
                  </a:cubicBezTo>
                  <a:cubicBezTo>
                    <a:pt x="1861429" y="0"/>
                    <a:pt x="1861429" y="0"/>
                    <a:pt x="1884037" y="0"/>
                  </a:cubicBez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88784" y="923654"/>
                    <a:pt x="1203272" y="508387"/>
                    <a:pt x="1203272" y="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Text Box 10">
              <a:extLst>
                <a:ext uri="{FF2B5EF4-FFF2-40B4-BE49-F238E27FC236}">
                  <a16:creationId xmlns:a16="http://schemas.microsoft.com/office/drawing/2014/main" id="{08266538-43F0-413D-A0D0-706E55E86FC9}"/>
                </a:ext>
              </a:extLst>
            </p:cNvPr>
            <p:cNvSpPr txBox="1">
              <a:spLocks noChangeArrowheads="1"/>
            </p:cNvSpPr>
            <p:nvPr/>
          </p:nvSpPr>
          <p:spPr bwMode="auto">
            <a:xfrm>
              <a:off x="7821719" y="3742867"/>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95" name="Group 94">
            <a:extLst>
              <a:ext uri="{FF2B5EF4-FFF2-40B4-BE49-F238E27FC236}">
                <a16:creationId xmlns:a16="http://schemas.microsoft.com/office/drawing/2014/main" id="{4DA531AF-0134-43C1-84EC-95FACF64FFCB}"/>
              </a:ext>
            </a:extLst>
          </p:cNvPr>
          <p:cNvGrpSpPr/>
          <p:nvPr/>
        </p:nvGrpSpPr>
        <p:grpSpPr>
          <a:xfrm>
            <a:off x="4598674" y="3396924"/>
            <a:ext cx="1605698" cy="2610019"/>
            <a:chOff x="4598674" y="3396924"/>
            <a:chExt cx="1605698" cy="2610019"/>
          </a:xfrm>
        </p:grpSpPr>
        <p:sp>
          <p:nvSpPr>
            <p:cNvPr id="83" name="Freeform: Shape 82">
              <a:extLst>
                <a:ext uri="{FF2B5EF4-FFF2-40B4-BE49-F238E27FC236}">
                  <a16:creationId xmlns:a16="http://schemas.microsoft.com/office/drawing/2014/main" id="{03B055DB-0BC5-4829-AD8D-794FE1981A5F}"/>
                </a:ext>
              </a:extLst>
            </p:cNvPr>
            <p:cNvSpPr>
              <a:spLocks/>
            </p:cNvSpPr>
            <p:nvPr/>
          </p:nvSpPr>
          <p:spPr bwMode="auto">
            <a:xfrm rot="5400000">
              <a:off x="4096513" y="3899085"/>
              <a:ext cx="2610019" cy="1605698"/>
            </a:xfrm>
            <a:custGeom>
              <a:avLst/>
              <a:gdLst>
                <a:gd name="connsiteX0" fmla="*/ 0 w 2610019"/>
                <a:gd name="connsiteY0" fmla="*/ 1265935 h 1605698"/>
                <a:gd name="connsiteX1" fmla="*/ 180868 w 2610019"/>
                <a:gd name="connsiteY1" fmla="*/ 1084727 h 1605698"/>
                <a:gd name="connsiteX2" fmla="*/ 281350 w 2610019"/>
                <a:gd name="connsiteY2" fmla="*/ 1114929 h 1605698"/>
                <a:gd name="connsiteX3" fmla="*/ 281350 w 2610019"/>
                <a:gd name="connsiteY3" fmla="*/ 923654 h 1605698"/>
                <a:gd name="connsiteX4" fmla="*/ 1198492 w 2610019"/>
                <a:gd name="connsiteY4" fmla="*/ 94153 h 1605698"/>
                <a:gd name="connsiteX5" fmla="*/ 1202923 w 2610019"/>
                <a:gd name="connsiteY5" fmla="*/ 6854 h 1605698"/>
                <a:gd name="connsiteX6" fmla="*/ 1260350 w 2610019"/>
                <a:gd name="connsiteY6" fmla="*/ 6854 h 1605698"/>
                <a:gd name="connsiteX7" fmla="*/ 1388488 w 2610019"/>
                <a:gd name="connsiteY7" fmla="*/ 6854 h 1605698"/>
                <a:gd name="connsiteX8" fmla="*/ 1358287 w 2610019"/>
                <a:gd name="connsiteY8" fmla="*/ 107336 h 1605698"/>
                <a:gd name="connsiteX9" fmla="*/ 1539495 w 2610019"/>
                <a:gd name="connsiteY9" fmla="*/ 288204 h 1605698"/>
                <a:gd name="connsiteX10" fmla="*/ 1718185 w 2610019"/>
                <a:gd name="connsiteY10" fmla="*/ 107336 h 1605698"/>
                <a:gd name="connsiteX11" fmla="*/ 1687984 w 2610019"/>
                <a:gd name="connsiteY11" fmla="*/ 6854 h 1605698"/>
                <a:gd name="connsiteX12" fmla="*/ 1879258 w 2610019"/>
                <a:gd name="connsiteY12" fmla="*/ 6854 h 1605698"/>
                <a:gd name="connsiteX13" fmla="*/ 1879013 w 2610019"/>
                <a:gd name="connsiteY13" fmla="*/ 0 h 1605698"/>
                <a:gd name="connsiteX14" fmla="*/ 1884037 w 2610019"/>
                <a:gd name="connsiteY14" fmla="*/ 0 h 1605698"/>
                <a:gd name="connsiteX15" fmla="*/ 2610019 w 2610019"/>
                <a:gd name="connsiteY15" fmla="*/ 0 h 1605698"/>
                <a:gd name="connsiteX16" fmla="*/ 2610019 w 2610019"/>
                <a:gd name="connsiteY16" fmla="*/ 727346 h 1605698"/>
                <a:gd name="connsiteX17" fmla="*/ 1710705 w 2610019"/>
                <a:gd name="connsiteY17" fmla="*/ 727346 h 1605698"/>
                <a:gd name="connsiteX18" fmla="*/ 281350 w 2610019"/>
                <a:gd name="connsiteY18" fmla="*/ 1605698 h 1605698"/>
                <a:gd name="connsiteX19" fmla="*/ 281350 w 2610019"/>
                <a:gd name="connsiteY19" fmla="*/ 1414424 h 1605698"/>
                <a:gd name="connsiteX20" fmla="*/ 180868 w 2610019"/>
                <a:gd name="connsiteY20" fmla="*/ 1444625 h 1605698"/>
                <a:gd name="connsiteX21" fmla="*/ 0 w 2610019"/>
                <a:gd name="connsiteY21" fmla="*/ 1265935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019" h="1605698">
                  <a:moveTo>
                    <a:pt x="0" y="1265935"/>
                  </a:moveTo>
                  <a:cubicBezTo>
                    <a:pt x="0" y="1165264"/>
                    <a:pt x="80386" y="1084727"/>
                    <a:pt x="180868" y="1084727"/>
                  </a:cubicBezTo>
                  <a:cubicBezTo>
                    <a:pt x="218548" y="1084727"/>
                    <a:pt x="251205" y="1094794"/>
                    <a:pt x="281350" y="1114929"/>
                  </a:cubicBezTo>
                  <a:cubicBezTo>
                    <a:pt x="281350" y="1114929"/>
                    <a:pt x="281350" y="1114929"/>
                    <a:pt x="281350" y="923654"/>
                  </a:cubicBezTo>
                  <a:cubicBezTo>
                    <a:pt x="757070" y="923654"/>
                    <a:pt x="1151097" y="558673"/>
                    <a:pt x="1198492" y="94153"/>
                  </a:cubicBezTo>
                  <a:lnTo>
                    <a:pt x="1202923" y="6854"/>
                  </a:lnTo>
                  <a:lnTo>
                    <a:pt x="1260350" y="6854"/>
                  </a:lnTo>
                  <a:cubicBezTo>
                    <a:pt x="1388488" y="6854"/>
                    <a:pt x="1388488" y="6854"/>
                    <a:pt x="1388488" y="6854"/>
                  </a:cubicBezTo>
                  <a:cubicBezTo>
                    <a:pt x="1368354" y="36999"/>
                    <a:pt x="1358287" y="69655"/>
                    <a:pt x="1358287" y="107336"/>
                  </a:cubicBezTo>
                  <a:cubicBezTo>
                    <a:pt x="1358287" y="207818"/>
                    <a:pt x="1438824" y="288204"/>
                    <a:pt x="1539495" y="288204"/>
                  </a:cubicBezTo>
                  <a:cubicBezTo>
                    <a:pt x="1637648" y="288204"/>
                    <a:pt x="1718185" y="207818"/>
                    <a:pt x="1718185" y="107336"/>
                  </a:cubicBezTo>
                  <a:cubicBezTo>
                    <a:pt x="1718185" y="69655"/>
                    <a:pt x="1708118" y="36999"/>
                    <a:pt x="1687984" y="6854"/>
                  </a:cubicBezTo>
                  <a:cubicBezTo>
                    <a:pt x="1879258" y="6854"/>
                    <a:pt x="1879258" y="6854"/>
                    <a:pt x="1879258" y="6854"/>
                  </a:cubicBezTo>
                  <a:lnTo>
                    <a:pt x="1879013" y="0"/>
                  </a:lnTo>
                  <a:lnTo>
                    <a:pt x="1884037" y="0"/>
                  </a:lnTo>
                  <a:cubicBezTo>
                    <a:pt x="1884037" y="0"/>
                    <a:pt x="1884037" y="0"/>
                    <a:pt x="2610019" y="0"/>
                  </a:cubicBezTo>
                  <a:lnTo>
                    <a:pt x="2610019" y="727346"/>
                  </a:lnTo>
                  <a:cubicBezTo>
                    <a:pt x="2610019" y="727346"/>
                    <a:pt x="2610019" y="727346"/>
                    <a:pt x="1710705" y="727346"/>
                  </a:cubicBezTo>
                  <a:cubicBezTo>
                    <a:pt x="1444428" y="1248317"/>
                    <a:pt x="904337" y="1605698"/>
                    <a:pt x="281350" y="1605698"/>
                  </a:cubicBezTo>
                  <a:cubicBezTo>
                    <a:pt x="281350" y="1605698"/>
                    <a:pt x="281350" y="1605698"/>
                    <a:pt x="281350" y="1414424"/>
                  </a:cubicBezTo>
                  <a:cubicBezTo>
                    <a:pt x="251205" y="1434558"/>
                    <a:pt x="218548" y="1444625"/>
                    <a:pt x="180868" y="1444625"/>
                  </a:cubicBezTo>
                  <a:cubicBezTo>
                    <a:pt x="80386" y="1444625"/>
                    <a:pt x="0" y="1364089"/>
                    <a:pt x="0" y="126593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p>
          </p:txBody>
        </p:sp>
        <p:sp>
          <p:nvSpPr>
            <p:cNvPr id="90" name="Text Box 10">
              <a:extLst>
                <a:ext uri="{FF2B5EF4-FFF2-40B4-BE49-F238E27FC236}">
                  <a16:creationId xmlns:a16="http://schemas.microsoft.com/office/drawing/2014/main" id="{D27E5EBB-E233-4582-BEB9-3CCE4B387E15}"/>
                </a:ext>
              </a:extLst>
            </p:cNvPr>
            <p:cNvSpPr txBox="1">
              <a:spLocks noChangeArrowheads="1"/>
            </p:cNvSpPr>
            <p:nvPr/>
          </p:nvSpPr>
          <p:spPr bwMode="auto">
            <a:xfrm>
              <a:off x="5476496" y="5291249"/>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grpSp>
        <p:nvGrpSpPr>
          <p:cNvPr id="92" name="Group 91">
            <a:extLst>
              <a:ext uri="{FF2B5EF4-FFF2-40B4-BE49-F238E27FC236}">
                <a16:creationId xmlns:a16="http://schemas.microsoft.com/office/drawing/2014/main" id="{6C6725F9-8B32-48D7-8491-28153F20EB7E}"/>
              </a:ext>
            </a:extLst>
          </p:cNvPr>
          <p:cNvGrpSpPr/>
          <p:nvPr/>
        </p:nvGrpSpPr>
        <p:grpSpPr>
          <a:xfrm>
            <a:off x="3796919" y="2076935"/>
            <a:ext cx="2681012" cy="1605698"/>
            <a:chOff x="3796919" y="2076935"/>
            <a:chExt cx="2681012" cy="1605698"/>
          </a:xfrm>
        </p:grpSpPr>
        <p:sp>
          <p:nvSpPr>
            <p:cNvPr id="80" name="Freeform: Shape 79">
              <a:extLst>
                <a:ext uri="{FF2B5EF4-FFF2-40B4-BE49-F238E27FC236}">
                  <a16:creationId xmlns:a16="http://schemas.microsoft.com/office/drawing/2014/main" id="{A3076F2E-0ACD-4552-B822-3179E426BDDC}"/>
                </a:ext>
              </a:extLst>
            </p:cNvPr>
            <p:cNvSpPr>
              <a:spLocks/>
            </p:cNvSpPr>
            <p:nvPr/>
          </p:nvSpPr>
          <p:spPr bwMode="auto">
            <a:xfrm rot="10800000">
              <a:off x="3867912" y="2076935"/>
              <a:ext cx="2610019" cy="1605698"/>
            </a:xfrm>
            <a:custGeom>
              <a:avLst/>
              <a:gdLst>
                <a:gd name="connsiteX0" fmla="*/ 281350 w 2610019"/>
                <a:gd name="connsiteY0" fmla="*/ 1605698 h 1605698"/>
                <a:gd name="connsiteX1" fmla="*/ 281350 w 2610019"/>
                <a:gd name="connsiteY1" fmla="*/ 1414424 h 1605698"/>
                <a:gd name="connsiteX2" fmla="*/ 180868 w 2610019"/>
                <a:gd name="connsiteY2" fmla="*/ 1444625 h 1605698"/>
                <a:gd name="connsiteX3" fmla="*/ 0 w 2610019"/>
                <a:gd name="connsiteY3" fmla="*/ 1265935 h 1605698"/>
                <a:gd name="connsiteX4" fmla="*/ 180868 w 2610019"/>
                <a:gd name="connsiteY4" fmla="*/ 1084727 h 1605698"/>
                <a:gd name="connsiteX5" fmla="*/ 281350 w 2610019"/>
                <a:gd name="connsiteY5" fmla="*/ 1114928 h 1605698"/>
                <a:gd name="connsiteX6" fmla="*/ 281350 w 2610019"/>
                <a:gd name="connsiteY6" fmla="*/ 923654 h 1605698"/>
                <a:gd name="connsiteX7" fmla="*/ 1198493 w 2610019"/>
                <a:gd name="connsiteY7" fmla="*/ 94153 h 1605698"/>
                <a:gd name="connsiteX8" fmla="*/ 1203051 w 2610019"/>
                <a:gd name="connsiteY8" fmla="*/ 4359 h 1605698"/>
                <a:gd name="connsiteX9" fmla="*/ 1260349 w 2610019"/>
                <a:gd name="connsiteY9" fmla="*/ 4359 h 1605698"/>
                <a:gd name="connsiteX10" fmla="*/ 1388488 w 2610019"/>
                <a:gd name="connsiteY10" fmla="*/ 4359 h 1605698"/>
                <a:gd name="connsiteX11" fmla="*/ 1358287 w 2610019"/>
                <a:gd name="connsiteY11" fmla="*/ 104841 h 1605698"/>
                <a:gd name="connsiteX12" fmla="*/ 1539494 w 2610019"/>
                <a:gd name="connsiteY12" fmla="*/ 285709 h 1605698"/>
                <a:gd name="connsiteX13" fmla="*/ 1718185 w 2610019"/>
                <a:gd name="connsiteY13" fmla="*/ 104841 h 1605698"/>
                <a:gd name="connsiteX14" fmla="*/ 1710634 w 2610019"/>
                <a:gd name="connsiteY14" fmla="*/ 51774 h 1605698"/>
                <a:gd name="connsiteX15" fmla="*/ 1689511 w 2610019"/>
                <a:gd name="connsiteY15" fmla="*/ 7558 h 1605698"/>
                <a:gd name="connsiteX16" fmla="*/ 1696791 w 2610019"/>
                <a:gd name="connsiteY16" fmla="*/ 7558 h 1605698"/>
                <a:gd name="connsiteX17" fmla="*/ 1695238 w 2610019"/>
                <a:gd name="connsiteY17" fmla="*/ 4359 h 1605698"/>
                <a:gd name="connsiteX18" fmla="*/ 1751119 w 2610019"/>
                <a:gd name="connsiteY18" fmla="*/ 4359 h 1605698"/>
                <a:gd name="connsiteX19" fmla="*/ 1879258 w 2610019"/>
                <a:gd name="connsiteY19" fmla="*/ 4359 h 1605698"/>
                <a:gd name="connsiteX20" fmla="*/ 1879102 w 2610019"/>
                <a:gd name="connsiteY20" fmla="*/ 0 h 1605698"/>
                <a:gd name="connsiteX21" fmla="*/ 1884037 w 2610019"/>
                <a:gd name="connsiteY21" fmla="*/ 0 h 1605698"/>
                <a:gd name="connsiteX22" fmla="*/ 2610019 w 2610019"/>
                <a:gd name="connsiteY22" fmla="*/ 0 h 1605698"/>
                <a:gd name="connsiteX23" fmla="*/ 2610019 w 2610019"/>
                <a:gd name="connsiteY23" fmla="*/ 727346 h 1605698"/>
                <a:gd name="connsiteX24" fmla="*/ 1710706 w 2610019"/>
                <a:gd name="connsiteY24" fmla="*/ 727346 h 1605698"/>
                <a:gd name="connsiteX25" fmla="*/ 281350 w 2610019"/>
                <a:gd name="connsiteY25" fmla="*/ 1605698 h 160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0019" h="1605698">
                  <a:moveTo>
                    <a:pt x="281350" y="1605698"/>
                  </a:moveTo>
                  <a:cubicBezTo>
                    <a:pt x="281350" y="1605698"/>
                    <a:pt x="281350" y="1605698"/>
                    <a:pt x="281350" y="1414424"/>
                  </a:cubicBezTo>
                  <a:cubicBezTo>
                    <a:pt x="251205" y="1434558"/>
                    <a:pt x="218549" y="1444625"/>
                    <a:pt x="180868" y="1444625"/>
                  </a:cubicBezTo>
                  <a:cubicBezTo>
                    <a:pt x="80386" y="1444625"/>
                    <a:pt x="0" y="1364088"/>
                    <a:pt x="0" y="1265935"/>
                  </a:cubicBezTo>
                  <a:cubicBezTo>
                    <a:pt x="0" y="1165264"/>
                    <a:pt x="80386" y="1084727"/>
                    <a:pt x="180868" y="1084727"/>
                  </a:cubicBezTo>
                  <a:cubicBezTo>
                    <a:pt x="218549" y="1084727"/>
                    <a:pt x="251205" y="1094794"/>
                    <a:pt x="281350" y="1114928"/>
                  </a:cubicBezTo>
                  <a:cubicBezTo>
                    <a:pt x="281350" y="1114928"/>
                    <a:pt x="281350" y="1114928"/>
                    <a:pt x="281350" y="923654"/>
                  </a:cubicBezTo>
                  <a:cubicBezTo>
                    <a:pt x="757070" y="923654"/>
                    <a:pt x="1151098" y="558673"/>
                    <a:pt x="1198493" y="94153"/>
                  </a:cubicBezTo>
                  <a:lnTo>
                    <a:pt x="1203051" y="4359"/>
                  </a:lnTo>
                  <a:lnTo>
                    <a:pt x="1260349" y="4359"/>
                  </a:lnTo>
                  <a:cubicBezTo>
                    <a:pt x="1388488" y="4359"/>
                    <a:pt x="1388488" y="4359"/>
                    <a:pt x="1388488" y="4359"/>
                  </a:cubicBezTo>
                  <a:cubicBezTo>
                    <a:pt x="1368354" y="34504"/>
                    <a:pt x="1358287" y="67160"/>
                    <a:pt x="1358287" y="104841"/>
                  </a:cubicBezTo>
                  <a:cubicBezTo>
                    <a:pt x="1358287" y="205323"/>
                    <a:pt x="1438823" y="285709"/>
                    <a:pt x="1539494" y="285709"/>
                  </a:cubicBezTo>
                  <a:cubicBezTo>
                    <a:pt x="1637648" y="285709"/>
                    <a:pt x="1718185" y="205323"/>
                    <a:pt x="1718185" y="104841"/>
                  </a:cubicBezTo>
                  <a:cubicBezTo>
                    <a:pt x="1718185" y="86001"/>
                    <a:pt x="1715668" y="68416"/>
                    <a:pt x="1710634" y="51774"/>
                  </a:cubicBezTo>
                  <a:lnTo>
                    <a:pt x="1689511" y="7558"/>
                  </a:lnTo>
                  <a:lnTo>
                    <a:pt x="1696791" y="7558"/>
                  </a:lnTo>
                  <a:lnTo>
                    <a:pt x="1695238" y="4359"/>
                  </a:lnTo>
                  <a:lnTo>
                    <a:pt x="1751119" y="4359"/>
                  </a:lnTo>
                  <a:cubicBezTo>
                    <a:pt x="1879258" y="4359"/>
                    <a:pt x="1879258" y="4359"/>
                    <a:pt x="1879258" y="4359"/>
                  </a:cubicBezTo>
                  <a:lnTo>
                    <a:pt x="1879102" y="0"/>
                  </a:lnTo>
                  <a:lnTo>
                    <a:pt x="1884037" y="0"/>
                  </a:lnTo>
                  <a:cubicBezTo>
                    <a:pt x="1884037" y="0"/>
                    <a:pt x="1884037" y="0"/>
                    <a:pt x="2610019" y="0"/>
                  </a:cubicBezTo>
                  <a:lnTo>
                    <a:pt x="2610019" y="727346"/>
                  </a:lnTo>
                  <a:cubicBezTo>
                    <a:pt x="2610019" y="727346"/>
                    <a:pt x="2610019" y="727346"/>
                    <a:pt x="1710706" y="727346"/>
                  </a:cubicBezTo>
                  <a:cubicBezTo>
                    <a:pt x="1444428" y="1248317"/>
                    <a:pt x="904338" y="1605698"/>
                    <a:pt x="281350" y="1605698"/>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dirty="0"/>
            </a:p>
          </p:txBody>
        </p:sp>
        <p:sp>
          <p:nvSpPr>
            <p:cNvPr id="91" name="Text Box 10">
              <a:extLst>
                <a:ext uri="{FF2B5EF4-FFF2-40B4-BE49-F238E27FC236}">
                  <a16:creationId xmlns:a16="http://schemas.microsoft.com/office/drawing/2014/main" id="{07AECF68-8356-4B7B-982F-A90C659C88B9}"/>
                </a:ext>
              </a:extLst>
            </p:cNvPr>
            <p:cNvSpPr txBox="1">
              <a:spLocks noChangeArrowheads="1"/>
            </p:cNvSpPr>
            <p:nvPr/>
          </p:nvSpPr>
          <p:spPr bwMode="auto">
            <a:xfrm>
              <a:off x="3796919" y="3042675"/>
              <a:ext cx="713232" cy="553998"/>
            </a:xfrm>
            <a:prstGeom prst="rect">
              <a:avLst/>
            </a:prstGeom>
            <a:noFill/>
            <a:ln w="9525">
              <a:noFill/>
              <a:miter lim="800000"/>
              <a:headEnd/>
              <a:tailEnd/>
            </a:ln>
          </p:spPr>
          <p:txBody>
            <a:bodyPr wrap="square" lIns="60960" tIns="30480" rIns="60960" bIns="3048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grpSp>
      <p:sp>
        <p:nvSpPr>
          <p:cNvPr id="96" name="TextBox 95">
            <a:extLst>
              <a:ext uri="{FF2B5EF4-FFF2-40B4-BE49-F238E27FC236}">
                <a16:creationId xmlns:a16="http://schemas.microsoft.com/office/drawing/2014/main" id="{5B4AA3DB-2D41-43C7-9779-DCA1D45AB48B}"/>
              </a:ext>
            </a:extLst>
          </p:cNvPr>
          <p:cNvSpPr txBox="1"/>
          <p:nvPr/>
        </p:nvSpPr>
        <p:spPr>
          <a:xfrm>
            <a:off x="7791412" y="1322580"/>
            <a:ext cx="3232259" cy="1384995"/>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5F38D8EC-127E-4BCB-9706-FB38C7632E69}"/>
              </a:ext>
            </a:extLst>
          </p:cNvPr>
          <p:cNvSpPr txBox="1"/>
          <p:nvPr/>
        </p:nvSpPr>
        <p:spPr>
          <a:xfrm>
            <a:off x="8955024" y="3613081"/>
            <a:ext cx="3236976" cy="137160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63D4A740-543F-4A12-91A3-63233E88E57C}"/>
              </a:ext>
            </a:extLst>
          </p:cNvPr>
          <p:cNvSpPr txBox="1"/>
          <p:nvPr/>
        </p:nvSpPr>
        <p:spPr>
          <a:xfrm>
            <a:off x="6967860" y="5265178"/>
            <a:ext cx="3236976" cy="13716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99" name="TextBox 98">
            <a:extLst>
              <a:ext uri="{FF2B5EF4-FFF2-40B4-BE49-F238E27FC236}">
                <a16:creationId xmlns:a16="http://schemas.microsoft.com/office/drawing/2014/main" id="{64315430-7E98-4E54-9582-072E247FF0C4}"/>
              </a:ext>
            </a:extLst>
          </p:cNvPr>
          <p:cNvSpPr txBox="1"/>
          <p:nvPr/>
        </p:nvSpPr>
        <p:spPr>
          <a:xfrm>
            <a:off x="1580773" y="4740517"/>
            <a:ext cx="3236976" cy="1371600"/>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pPr algn="r"/>
            <a:endParaRPr lang="en-US" sz="2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3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100" name="TextBox 99">
            <a:extLst>
              <a:ext uri="{FF2B5EF4-FFF2-40B4-BE49-F238E27FC236}">
                <a16:creationId xmlns:a16="http://schemas.microsoft.com/office/drawing/2014/main" id="{0A0D44E0-402C-4266-9BB4-D49A4FB9C704}"/>
              </a:ext>
            </a:extLst>
          </p:cNvPr>
          <p:cNvSpPr txBox="1"/>
          <p:nvPr/>
        </p:nvSpPr>
        <p:spPr>
          <a:xfrm>
            <a:off x="254286" y="629707"/>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1" name="TextBox 100">
            <a:extLst>
              <a:ext uri="{FF2B5EF4-FFF2-40B4-BE49-F238E27FC236}">
                <a16:creationId xmlns:a16="http://schemas.microsoft.com/office/drawing/2014/main" id="{C4288615-DEBD-4CCF-9ACE-DB2B42341C46}"/>
              </a:ext>
            </a:extLst>
          </p:cNvPr>
          <p:cNvSpPr txBox="1"/>
          <p:nvPr/>
        </p:nvSpPr>
        <p:spPr>
          <a:xfrm>
            <a:off x="250809" y="2593538"/>
            <a:ext cx="3327114"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948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1000"/>
                                        <p:tgtEl>
                                          <p:spTgt spid="101">
                                            <p:txEl>
                                              <p:pRg st="0" end="0"/>
                                            </p:txEl>
                                          </p:spTgt>
                                        </p:tgtEl>
                                      </p:cBhvr>
                                    </p:animEffect>
                                    <p:anim calcmode="lin" valueType="num">
                                      <p:cBhvr>
                                        <p:cTn id="1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1000" fill="hold"/>
                                        <p:tgtEl>
                                          <p:spTgt spid="94"/>
                                        </p:tgtEl>
                                        <p:attrNameLst>
                                          <p:attrName>ppt_w</p:attrName>
                                        </p:attrNameLst>
                                      </p:cBhvr>
                                      <p:tavLst>
                                        <p:tav tm="0">
                                          <p:val>
                                            <p:fltVal val="0"/>
                                          </p:val>
                                        </p:tav>
                                        <p:tav tm="100000">
                                          <p:val>
                                            <p:strVal val="#ppt_w"/>
                                          </p:val>
                                        </p:tav>
                                      </p:tavLst>
                                    </p:anim>
                                    <p:anim calcmode="lin" valueType="num">
                                      <p:cBhvr>
                                        <p:cTn id="37" dur="1000" fill="hold"/>
                                        <p:tgtEl>
                                          <p:spTgt spid="94"/>
                                        </p:tgtEl>
                                        <p:attrNameLst>
                                          <p:attrName>ppt_h</p:attrName>
                                        </p:attrNameLst>
                                      </p:cBhvr>
                                      <p:tavLst>
                                        <p:tav tm="0">
                                          <p:val>
                                            <p:fltVal val="0"/>
                                          </p:val>
                                        </p:tav>
                                        <p:tav tm="100000">
                                          <p:val>
                                            <p:strVal val="#ppt_h"/>
                                          </p:val>
                                        </p:tav>
                                      </p:tavLst>
                                    </p:anim>
                                    <p:anim calcmode="lin" valueType="num">
                                      <p:cBhvr>
                                        <p:cTn id="38" dur="1000" fill="hold"/>
                                        <p:tgtEl>
                                          <p:spTgt spid="94"/>
                                        </p:tgtEl>
                                        <p:attrNameLst>
                                          <p:attrName>style.rotation</p:attrName>
                                        </p:attrNameLst>
                                      </p:cBhvr>
                                      <p:tavLst>
                                        <p:tav tm="0">
                                          <p:val>
                                            <p:fltVal val="90"/>
                                          </p:val>
                                        </p:tav>
                                        <p:tav tm="100000">
                                          <p:val>
                                            <p:fltVal val="0"/>
                                          </p:val>
                                        </p:tav>
                                      </p:tavLst>
                                    </p:anim>
                                    <p:animEffect transition="in" filter="fade">
                                      <p:cBhvr>
                                        <p:cTn id="39" dur="1000"/>
                                        <p:tgtEl>
                                          <p:spTgt spid="94"/>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1000" fill="hold"/>
                                        <p:tgtEl>
                                          <p:spTgt spid="95"/>
                                        </p:tgtEl>
                                        <p:attrNameLst>
                                          <p:attrName>ppt_w</p:attrName>
                                        </p:attrNameLst>
                                      </p:cBhvr>
                                      <p:tavLst>
                                        <p:tav tm="0">
                                          <p:val>
                                            <p:fltVal val="0"/>
                                          </p:val>
                                        </p:tav>
                                        <p:tav tm="100000">
                                          <p:val>
                                            <p:strVal val="#ppt_w"/>
                                          </p:val>
                                        </p:tav>
                                      </p:tavLst>
                                    </p:anim>
                                    <p:anim calcmode="lin" valueType="num">
                                      <p:cBhvr>
                                        <p:cTn id="50" dur="1000" fill="hold"/>
                                        <p:tgtEl>
                                          <p:spTgt spid="95"/>
                                        </p:tgtEl>
                                        <p:attrNameLst>
                                          <p:attrName>ppt_h</p:attrName>
                                        </p:attrNameLst>
                                      </p:cBhvr>
                                      <p:tavLst>
                                        <p:tav tm="0">
                                          <p:val>
                                            <p:fltVal val="0"/>
                                          </p:val>
                                        </p:tav>
                                        <p:tav tm="100000">
                                          <p:val>
                                            <p:strVal val="#ppt_h"/>
                                          </p:val>
                                        </p:tav>
                                      </p:tavLst>
                                    </p:anim>
                                    <p:anim calcmode="lin" valueType="num">
                                      <p:cBhvr>
                                        <p:cTn id="51" dur="1000" fill="hold"/>
                                        <p:tgtEl>
                                          <p:spTgt spid="95"/>
                                        </p:tgtEl>
                                        <p:attrNameLst>
                                          <p:attrName>style.rotation</p:attrName>
                                        </p:attrNameLst>
                                      </p:cBhvr>
                                      <p:tavLst>
                                        <p:tav tm="0">
                                          <p:val>
                                            <p:fltVal val="90"/>
                                          </p:val>
                                        </p:tav>
                                        <p:tav tm="100000">
                                          <p:val>
                                            <p:fltVal val="0"/>
                                          </p:val>
                                        </p:tav>
                                      </p:tavLst>
                                    </p:anim>
                                    <p:animEffect transition="in" filter="fade">
                                      <p:cBhvr>
                                        <p:cTn id="52" dur="1000"/>
                                        <p:tgtEl>
                                          <p:spTgt spid="95"/>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1000"/>
                                        <p:tgtEl>
                                          <p:spTgt spid="98"/>
                                        </p:tgtEl>
                                      </p:cBhvr>
                                    </p:animEffect>
                                    <p:anim calcmode="lin" valueType="num">
                                      <p:cBhvr>
                                        <p:cTn id="57" dur="1000" fill="hold"/>
                                        <p:tgtEl>
                                          <p:spTgt spid="98"/>
                                        </p:tgtEl>
                                        <p:attrNameLst>
                                          <p:attrName>ppt_x</p:attrName>
                                        </p:attrNameLst>
                                      </p:cBhvr>
                                      <p:tavLst>
                                        <p:tav tm="0">
                                          <p:val>
                                            <p:strVal val="#ppt_x"/>
                                          </p:val>
                                        </p:tav>
                                        <p:tav tm="100000">
                                          <p:val>
                                            <p:strVal val="#ppt_x"/>
                                          </p:val>
                                        </p:tav>
                                      </p:tavLst>
                                    </p:anim>
                                    <p:anim calcmode="lin" valueType="num">
                                      <p:cBhvr>
                                        <p:cTn id="58" dur="1000" fill="hold"/>
                                        <p:tgtEl>
                                          <p:spTgt spid="98"/>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31" presetClass="entr" presetSubtype="0"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style.rotation</p:attrName>
                                        </p:attrNameLst>
                                      </p:cBhvr>
                                      <p:tavLst>
                                        <p:tav tm="0">
                                          <p:val>
                                            <p:fltVal val="90"/>
                                          </p:val>
                                        </p:tav>
                                        <p:tav tm="100000">
                                          <p:val>
                                            <p:fltVal val="0"/>
                                          </p:val>
                                        </p:tav>
                                      </p:tavLst>
                                    </p:anim>
                                    <p:animEffect transition="in" filter="fade">
                                      <p:cBhvr>
                                        <p:cTn id="65" dur="1000"/>
                                        <p:tgtEl>
                                          <p:spTgt spid="92"/>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anim calcmode="lin" valueType="num">
                                      <p:cBhvr>
                                        <p:cTn id="70" dur="1000" fill="hold"/>
                                        <p:tgtEl>
                                          <p:spTgt spid="99"/>
                                        </p:tgtEl>
                                        <p:attrNameLst>
                                          <p:attrName>ppt_x</p:attrName>
                                        </p:attrNameLst>
                                      </p:cBhvr>
                                      <p:tavLst>
                                        <p:tav tm="0">
                                          <p:val>
                                            <p:strVal val="#ppt_x"/>
                                          </p:val>
                                        </p:tav>
                                        <p:tav tm="100000">
                                          <p:val>
                                            <p:strVal val="#ppt_x"/>
                                          </p:val>
                                        </p:tav>
                                      </p:tavLst>
                                    </p:anim>
                                    <p:anim calcmode="lin" valueType="num">
                                      <p:cBhvr>
                                        <p:cTn id="7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01A8570-A11D-4DA8-ADFF-416A3A3043E3}"/>
              </a:ext>
            </a:extLst>
          </p:cNvPr>
          <p:cNvGrpSpPr/>
          <p:nvPr/>
        </p:nvGrpSpPr>
        <p:grpSpPr>
          <a:xfrm>
            <a:off x="7772400" y="2377440"/>
            <a:ext cx="3657600" cy="3657599"/>
            <a:chOff x="7589520" y="2286000"/>
            <a:chExt cx="3657600" cy="3657599"/>
          </a:xfrm>
        </p:grpSpPr>
        <p:sp>
          <p:nvSpPr>
            <p:cNvPr id="9" name="Partial Circle 8">
              <a:extLst>
                <a:ext uri="{FF2B5EF4-FFF2-40B4-BE49-F238E27FC236}">
                  <a16:creationId xmlns:a16="http://schemas.microsoft.com/office/drawing/2014/main" id="{73514E49-E93C-4DE2-9306-E59017A265C1}"/>
                </a:ext>
              </a:extLst>
            </p:cNvPr>
            <p:cNvSpPr>
              <a:spLocks noChangeAspect="1"/>
            </p:cNvSpPr>
            <p:nvPr/>
          </p:nvSpPr>
          <p:spPr>
            <a:xfrm rot="10800000" flipV="1">
              <a:off x="7589520" y="2286000"/>
              <a:ext cx="3657600" cy="3657599"/>
            </a:xfrm>
            <a:prstGeom prst="pie">
              <a:avLst>
                <a:gd name="adj1" fmla="val 19423397"/>
                <a:gd name="adj2" fmla="val 14990288"/>
              </a:avLst>
            </a:pr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9FDE4306-DE11-495C-BC74-6758858E0805}"/>
                </a:ext>
              </a:extLst>
            </p:cNvPr>
            <p:cNvSpPr txBox="1"/>
            <p:nvPr/>
          </p:nvSpPr>
          <p:spPr>
            <a:xfrm>
              <a:off x="7853072" y="3949539"/>
              <a:ext cx="1032713" cy="461665"/>
            </a:xfrm>
            <a:prstGeom prst="rect">
              <a:avLst/>
            </a:prstGeom>
            <a:noFill/>
          </p:spPr>
          <p:txBody>
            <a:bodyPr wrap="square" rtlCol="0">
              <a:spAutoFit/>
            </a:bodyPr>
            <a:lstStyle/>
            <a:p>
              <a:pPr algn="ctr"/>
              <a:r>
                <a:rPr lang="en-US" sz="2400" b="1" dirty="0">
                  <a:solidFill>
                    <a:schemeClr val="bg1"/>
                  </a:solidFill>
                  <a:latin typeface="Lato"/>
                </a:rPr>
                <a:t>22%</a:t>
              </a:r>
            </a:p>
          </p:txBody>
        </p:sp>
      </p:grpSp>
      <p:sp>
        <p:nvSpPr>
          <p:cNvPr id="23" name="Rectangle 22">
            <a:extLst>
              <a:ext uri="{FF2B5EF4-FFF2-40B4-BE49-F238E27FC236}">
                <a16:creationId xmlns:a16="http://schemas.microsoft.com/office/drawing/2014/main" id="{51A4C0A9-0094-4914-8C10-EB43A331EDD5}"/>
              </a:ext>
            </a:extLst>
          </p:cNvPr>
          <p:cNvSpPr/>
          <p:nvPr/>
        </p:nvSpPr>
        <p:spPr>
          <a:xfrm>
            <a:off x="685800" y="3789251"/>
            <a:ext cx="18288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A0F723-B280-43AF-9288-FF716C4194E7}"/>
              </a:ext>
            </a:extLst>
          </p:cNvPr>
          <p:cNvSpPr txBox="1"/>
          <p:nvPr/>
        </p:nvSpPr>
        <p:spPr>
          <a:xfrm>
            <a:off x="8382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B6A1058C-FDEF-43FD-BC15-27C8BEB139F9}"/>
              </a:ext>
            </a:extLst>
          </p:cNvPr>
          <p:cNvSpPr txBox="1"/>
          <p:nvPr/>
        </p:nvSpPr>
        <p:spPr>
          <a:xfrm>
            <a:off x="4164563" y="1005838"/>
            <a:ext cx="638443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3" name="Group 52">
            <a:extLst>
              <a:ext uri="{FF2B5EF4-FFF2-40B4-BE49-F238E27FC236}">
                <a16:creationId xmlns:a16="http://schemas.microsoft.com/office/drawing/2014/main" id="{EAF09542-5F69-4258-A170-5837E00C39E0}"/>
              </a:ext>
            </a:extLst>
          </p:cNvPr>
          <p:cNvGrpSpPr/>
          <p:nvPr/>
        </p:nvGrpSpPr>
        <p:grpSpPr>
          <a:xfrm>
            <a:off x="685800" y="4343400"/>
            <a:ext cx="1828800" cy="548640"/>
            <a:chOff x="731520" y="4480560"/>
            <a:chExt cx="1828800" cy="548640"/>
          </a:xfrm>
        </p:grpSpPr>
        <p:sp>
          <p:nvSpPr>
            <p:cNvPr id="2" name="Rectangle 1">
              <a:extLst>
                <a:ext uri="{FF2B5EF4-FFF2-40B4-BE49-F238E27FC236}">
                  <a16:creationId xmlns:a16="http://schemas.microsoft.com/office/drawing/2014/main" id="{D66E4AB9-1413-4F41-93EF-6C3BC105D7AC}"/>
                </a:ext>
              </a:extLst>
            </p:cNvPr>
            <p:cNvSpPr/>
            <p:nvPr/>
          </p:nvSpPr>
          <p:spPr>
            <a:xfrm>
              <a:off x="731520" y="4480560"/>
              <a:ext cx="1828800" cy="54864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CD46308-DF18-4603-89DD-C8FD9948E730}"/>
                </a:ext>
              </a:extLst>
            </p:cNvPr>
            <p:cNvSpPr txBox="1"/>
            <p:nvPr/>
          </p:nvSpPr>
          <p:spPr>
            <a:xfrm>
              <a:off x="1108692" y="4582098"/>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1" name="Group 50">
            <a:extLst>
              <a:ext uri="{FF2B5EF4-FFF2-40B4-BE49-F238E27FC236}">
                <a16:creationId xmlns:a16="http://schemas.microsoft.com/office/drawing/2014/main" id="{1A14FC17-8E59-4158-B8D9-259E0C23A858}"/>
              </a:ext>
            </a:extLst>
          </p:cNvPr>
          <p:cNvGrpSpPr/>
          <p:nvPr/>
        </p:nvGrpSpPr>
        <p:grpSpPr>
          <a:xfrm>
            <a:off x="685800" y="4983480"/>
            <a:ext cx="1828800" cy="548640"/>
            <a:chOff x="731520" y="5120640"/>
            <a:chExt cx="1828800" cy="548640"/>
          </a:xfrm>
        </p:grpSpPr>
        <p:sp>
          <p:nvSpPr>
            <p:cNvPr id="12" name="Rectangle 11">
              <a:extLst>
                <a:ext uri="{FF2B5EF4-FFF2-40B4-BE49-F238E27FC236}">
                  <a16:creationId xmlns:a16="http://schemas.microsoft.com/office/drawing/2014/main" id="{52AFA011-EB31-4173-B557-91086C8B9F91}"/>
                </a:ext>
              </a:extLst>
            </p:cNvPr>
            <p:cNvSpPr/>
            <p:nvPr/>
          </p:nvSpPr>
          <p:spPr>
            <a:xfrm>
              <a:off x="731520" y="5120640"/>
              <a:ext cx="1828800" cy="54864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6128B1-ECE3-4A38-BA31-3A3443530DA3}"/>
                </a:ext>
              </a:extLst>
            </p:cNvPr>
            <p:cNvSpPr txBox="1"/>
            <p:nvPr/>
          </p:nvSpPr>
          <p:spPr>
            <a:xfrm>
              <a:off x="1108691" y="5253335"/>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2" name="Group 51">
            <a:extLst>
              <a:ext uri="{FF2B5EF4-FFF2-40B4-BE49-F238E27FC236}">
                <a16:creationId xmlns:a16="http://schemas.microsoft.com/office/drawing/2014/main" id="{7A5B75EE-B348-4A8D-AFA9-58DD96D4D645}"/>
              </a:ext>
            </a:extLst>
          </p:cNvPr>
          <p:cNvGrpSpPr/>
          <p:nvPr/>
        </p:nvGrpSpPr>
        <p:grpSpPr>
          <a:xfrm>
            <a:off x="685800" y="5623560"/>
            <a:ext cx="1828800" cy="548640"/>
            <a:chOff x="731520" y="5760720"/>
            <a:chExt cx="1828800" cy="548640"/>
          </a:xfrm>
        </p:grpSpPr>
        <p:sp>
          <p:nvSpPr>
            <p:cNvPr id="13" name="Rectangle 12">
              <a:extLst>
                <a:ext uri="{FF2B5EF4-FFF2-40B4-BE49-F238E27FC236}">
                  <a16:creationId xmlns:a16="http://schemas.microsoft.com/office/drawing/2014/main" id="{A541C2F8-8D06-452B-9E50-6B4700CAAA03}"/>
                </a:ext>
              </a:extLst>
            </p:cNvPr>
            <p:cNvSpPr/>
            <p:nvPr/>
          </p:nvSpPr>
          <p:spPr>
            <a:xfrm>
              <a:off x="731520" y="5760720"/>
              <a:ext cx="1828800" cy="54864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0A9399-E7CD-42B8-8DCF-DE4F18022E78}"/>
                </a:ext>
              </a:extLst>
            </p:cNvPr>
            <p:cNvSpPr txBox="1"/>
            <p:nvPr/>
          </p:nvSpPr>
          <p:spPr>
            <a:xfrm>
              <a:off x="1108690" y="5881151"/>
              <a:ext cx="1074455" cy="307777"/>
            </a:xfrm>
            <a:prstGeom prst="rect">
              <a:avLst/>
            </a:prstGeom>
            <a:noFill/>
          </p:spPr>
          <p:txBody>
            <a:bodyPr wrap="square" rtlCol="0">
              <a:spAutoFit/>
            </a:bodyPr>
            <a:lstStyle/>
            <a:p>
              <a:r>
                <a:rPr lang="en-US" sz="1400" b="1" dirty="0">
                  <a:solidFill>
                    <a:schemeClr val="bg1"/>
                  </a:solidFill>
                  <a:latin typeface="Candara" panose="020E0502030303020204" pitchFamily="34" charset="0"/>
                </a:rPr>
                <a:t>OPTION</a:t>
              </a:r>
              <a:r>
                <a:rPr lang="en-US" sz="1100" b="1"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3" name="Group 2">
            <a:extLst>
              <a:ext uri="{FF2B5EF4-FFF2-40B4-BE49-F238E27FC236}">
                <a16:creationId xmlns:a16="http://schemas.microsoft.com/office/drawing/2014/main" id="{9C250206-3D70-4636-8929-36939AC69A69}"/>
              </a:ext>
            </a:extLst>
          </p:cNvPr>
          <p:cNvGrpSpPr/>
          <p:nvPr/>
        </p:nvGrpSpPr>
        <p:grpSpPr>
          <a:xfrm>
            <a:off x="2697480" y="4343400"/>
            <a:ext cx="1371600" cy="548640"/>
            <a:chOff x="2743200" y="4480560"/>
            <a:chExt cx="1371600" cy="548640"/>
          </a:xfrm>
        </p:grpSpPr>
        <p:sp>
          <p:nvSpPr>
            <p:cNvPr id="14" name="Rectangle 13">
              <a:extLst>
                <a:ext uri="{FF2B5EF4-FFF2-40B4-BE49-F238E27FC236}">
                  <a16:creationId xmlns:a16="http://schemas.microsoft.com/office/drawing/2014/main" id="{65C46258-FA43-4763-9281-632801F3FA3E}"/>
                </a:ext>
              </a:extLst>
            </p:cNvPr>
            <p:cNvSpPr/>
            <p:nvPr/>
          </p:nvSpPr>
          <p:spPr>
            <a:xfrm>
              <a:off x="2743200" y="4480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AAA6720-2E4A-4574-AAB6-A88C55B44A07}"/>
                </a:ext>
              </a:extLst>
            </p:cNvPr>
            <p:cNvSpPr txBox="1"/>
            <p:nvPr/>
          </p:nvSpPr>
          <p:spPr>
            <a:xfrm>
              <a:off x="2834640" y="461338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 name="Group 3">
            <a:extLst>
              <a:ext uri="{FF2B5EF4-FFF2-40B4-BE49-F238E27FC236}">
                <a16:creationId xmlns:a16="http://schemas.microsoft.com/office/drawing/2014/main" id="{28133890-BEA9-447F-84DF-85E7D5F0A60B}"/>
              </a:ext>
            </a:extLst>
          </p:cNvPr>
          <p:cNvGrpSpPr/>
          <p:nvPr/>
        </p:nvGrpSpPr>
        <p:grpSpPr>
          <a:xfrm>
            <a:off x="2697480" y="4983480"/>
            <a:ext cx="1371600" cy="548640"/>
            <a:chOff x="2743200" y="5120640"/>
            <a:chExt cx="1371600" cy="548640"/>
          </a:xfrm>
        </p:grpSpPr>
        <p:sp>
          <p:nvSpPr>
            <p:cNvPr id="17" name="Rectangle 16">
              <a:extLst>
                <a:ext uri="{FF2B5EF4-FFF2-40B4-BE49-F238E27FC236}">
                  <a16:creationId xmlns:a16="http://schemas.microsoft.com/office/drawing/2014/main" id="{9821EC93-E836-494E-B00C-D571AF431D90}"/>
                </a:ext>
              </a:extLst>
            </p:cNvPr>
            <p:cNvSpPr/>
            <p:nvPr/>
          </p:nvSpPr>
          <p:spPr>
            <a:xfrm>
              <a:off x="2743200" y="512064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F3200F-48DE-4A3C-870B-422870A4767B}"/>
                </a:ext>
              </a:extLst>
            </p:cNvPr>
            <p:cNvSpPr txBox="1"/>
            <p:nvPr/>
          </p:nvSpPr>
          <p:spPr>
            <a:xfrm>
              <a:off x="2834640" y="524892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4" name="Group 53">
            <a:extLst>
              <a:ext uri="{FF2B5EF4-FFF2-40B4-BE49-F238E27FC236}">
                <a16:creationId xmlns:a16="http://schemas.microsoft.com/office/drawing/2014/main" id="{447DD55D-5D58-49AA-8533-EA73A398327D}"/>
              </a:ext>
            </a:extLst>
          </p:cNvPr>
          <p:cNvGrpSpPr/>
          <p:nvPr/>
        </p:nvGrpSpPr>
        <p:grpSpPr>
          <a:xfrm>
            <a:off x="2697480" y="3789251"/>
            <a:ext cx="1371600" cy="457200"/>
            <a:chOff x="2743200" y="3926411"/>
            <a:chExt cx="1371600" cy="457200"/>
          </a:xfrm>
        </p:grpSpPr>
        <p:sp>
          <p:nvSpPr>
            <p:cNvPr id="24" name="Rectangle 23">
              <a:extLst>
                <a:ext uri="{FF2B5EF4-FFF2-40B4-BE49-F238E27FC236}">
                  <a16:creationId xmlns:a16="http://schemas.microsoft.com/office/drawing/2014/main" id="{74C54736-8365-486B-AC7A-9877C8F3AE61}"/>
                </a:ext>
              </a:extLst>
            </p:cNvPr>
            <p:cNvSpPr/>
            <p:nvPr/>
          </p:nvSpPr>
          <p:spPr>
            <a:xfrm>
              <a:off x="274320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35B3300-9C24-40A9-8A4B-13D09EEFA34E}"/>
                </a:ext>
              </a:extLst>
            </p:cNvPr>
            <p:cNvSpPr txBox="1"/>
            <p:nvPr/>
          </p:nvSpPr>
          <p:spPr>
            <a:xfrm>
              <a:off x="2833645" y="4024186"/>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5" name="Group 54">
            <a:extLst>
              <a:ext uri="{FF2B5EF4-FFF2-40B4-BE49-F238E27FC236}">
                <a16:creationId xmlns:a16="http://schemas.microsoft.com/office/drawing/2014/main" id="{077EEF22-50D1-4F5B-A70F-78FCB0ABED8D}"/>
              </a:ext>
            </a:extLst>
          </p:cNvPr>
          <p:cNvGrpSpPr/>
          <p:nvPr/>
        </p:nvGrpSpPr>
        <p:grpSpPr>
          <a:xfrm>
            <a:off x="4251960" y="3789251"/>
            <a:ext cx="1371600" cy="457200"/>
            <a:chOff x="4297680" y="3926411"/>
            <a:chExt cx="1371600" cy="457200"/>
          </a:xfrm>
        </p:grpSpPr>
        <p:sp>
          <p:nvSpPr>
            <p:cNvPr id="25" name="Rectangle 24">
              <a:extLst>
                <a:ext uri="{FF2B5EF4-FFF2-40B4-BE49-F238E27FC236}">
                  <a16:creationId xmlns:a16="http://schemas.microsoft.com/office/drawing/2014/main" id="{A7513625-9057-4405-87C5-EACD1FB7DE07}"/>
                </a:ext>
              </a:extLst>
            </p:cNvPr>
            <p:cNvSpPr/>
            <p:nvPr/>
          </p:nvSpPr>
          <p:spPr>
            <a:xfrm>
              <a:off x="429768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41D69A-39E0-4783-9B0C-B5ACAD13F4A1}"/>
                </a:ext>
              </a:extLst>
            </p:cNvPr>
            <p:cNvSpPr txBox="1"/>
            <p:nvPr/>
          </p:nvSpPr>
          <p:spPr>
            <a:xfrm>
              <a:off x="4349721" y="4008817"/>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56" name="Group 55">
            <a:extLst>
              <a:ext uri="{FF2B5EF4-FFF2-40B4-BE49-F238E27FC236}">
                <a16:creationId xmlns:a16="http://schemas.microsoft.com/office/drawing/2014/main" id="{1FF716B9-3889-471E-B2C7-00AB4FE2A7D6}"/>
              </a:ext>
            </a:extLst>
          </p:cNvPr>
          <p:cNvGrpSpPr/>
          <p:nvPr/>
        </p:nvGrpSpPr>
        <p:grpSpPr>
          <a:xfrm>
            <a:off x="5806440" y="3789251"/>
            <a:ext cx="1371600" cy="457200"/>
            <a:chOff x="5852160" y="3926411"/>
            <a:chExt cx="1371600" cy="457200"/>
          </a:xfrm>
        </p:grpSpPr>
        <p:sp>
          <p:nvSpPr>
            <p:cNvPr id="26" name="Rectangle 25">
              <a:extLst>
                <a:ext uri="{FF2B5EF4-FFF2-40B4-BE49-F238E27FC236}">
                  <a16:creationId xmlns:a16="http://schemas.microsoft.com/office/drawing/2014/main" id="{AC97AF82-74FC-4366-9595-5A570CC8B2EF}"/>
                </a:ext>
              </a:extLst>
            </p:cNvPr>
            <p:cNvSpPr/>
            <p:nvPr/>
          </p:nvSpPr>
          <p:spPr>
            <a:xfrm>
              <a:off x="5852160" y="3926411"/>
              <a:ext cx="1371600" cy="4572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5E60CE0-9DD2-4F8C-BBE8-4316A4E341F5}"/>
                </a:ext>
              </a:extLst>
            </p:cNvPr>
            <p:cNvSpPr txBox="1"/>
            <p:nvPr/>
          </p:nvSpPr>
          <p:spPr>
            <a:xfrm>
              <a:off x="5928225" y="4034178"/>
              <a:ext cx="1212744" cy="292388"/>
            </a:xfrm>
            <a:prstGeom prst="rect">
              <a:avLst/>
            </a:prstGeom>
            <a:noFill/>
          </p:spPr>
          <p:txBody>
            <a:bodyPr wrap="square" rtlCol="0">
              <a:spAutoFit/>
            </a:bodyPr>
            <a:lstStyle/>
            <a:p>
              <a:pPr algn="ctr"/>
              <a:r>
                <a:rPr lang="en-US" sz="1300" b="1" dirty="0">
                  <a:solidFill>
                    <a:schemeClr val="bg1"/>
                  </a:solidFill>
                  <a:latin typeface="Candara" panose="020E0502030303020204" pitchFamily="34" charset="0"/>
                </a:rPr>
                <a:t>ADD TEXT</a:t>
              </a:r>
              <a:endParaRPr lang="en-US" sz="1300" b="1" dirty="0">
                <a:solidFill>
                  <a:schemeClr val="bg1"/>
                </a:solidFill>
                <a:latin typeface="Lato"/>
              </a:endParaRPr>
            </a:p>
          </p:txBody>
        </p:sp>
      </p:grpSp>
      <p:grpSp>
        <p:nvGrpSpPr>
          <p:cNvPr id="44" name="Group 43">
            <a:extLst>
              <a:ext uri="{FF2B5EF4-FFF2-40B4-BE49-F238E27FC236}">
                <a16:creationId xmlns:a16="http://schemas.microsoft.com/office/drawing/2014/main" id="{5714C37E-05B5-4FAE-A334-499F8CE3A780}"/>
              </a:ext>
            </a:extLst>
          </p:cNvPr>
          <p:cNvGrpSpPr/>
          <p:nvPr/>
        </p:nvGrpSpPr>
        <p:grpSpPr>
          <a:xfrm>
            <a:off x="2697480" y="5623560"/>
            <a:ext cx="1371600" cy="548640"/>
            <a:chOff x="2743200" y="5760720"/>
            <a:chExt cx="1371600" cy="548640"/>
          </a:xfrm>
        </p:grpSpPr>
        <p:sp>
          <p:nvSpPr>
            <p:cNvPr id="20" name="Rectangle 19">
              <a:extLst>
                <a:ext uri="{FF2B5EF4-FFF2-40B4-BE49-F238E27FC236}">
                  <a16:creationId xmlns:a16="http://schemas.microsoft.com/office/drawing/2014/main" id="{E5380073-EDD4-428B-94EE-86432276D6F3}"/>
                </a:ext>
              </a:extLst>
            </p:cNvPr>
            <p:cNvSpPr/>
            <p:nvPr/>
          </p:nvSpPr>
          <p:spPr>
            <a:xfrm>
              <a:off x="2743200" y="576072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0BAD42C-BD37-4175-BED2-78AD6D0F0764}"/>
                </a:ext>
              </a:extLst>
            </p:cNvPr>
            <p:cNvSpPr txBox="1"/>
            <p:nvPr/>
          </p:nvSpPr>
          <p:spPr>
            <a:xfrm>
              <a:off x="2832912" y="588115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7" name="Group 56">
            <a:extLst>
              <a:ext uri="{FF2B5EF4-FFF2-40B4-BE49-F238E27FC236}">
                <a16:creationId xmlns:a16="http://schemas.microsoft.com/office/drawing/2014/main" id="{9D5C6BDB-D510-4BF2-8F49-2170C4906B2A}"/>
              </a:ext>
            </a:extLst>
          </p:cNvPr>
          <p:cNvGrpSpPr/>
          <p:nvPr/>
        </p:nvGrpSpPr>
        <p:grpSpPr>
          <a:xfrm>
            <a:off x="4251960" y="4343400"/>
            <a:ext cx="1371600" cy="548640"/>
            <a:chOff x="4251960" y="4343400"/>
            <a:chExt cx="1371600" cy="548640"/>
          </a:xfrm>
        </p:grpSpPr>
        <p:sp>
          <p:nvSpPr>
            <p:cNvPr id="15" name="Rectangle 14">
              <a:extLst>
                <a:ext uri="{FF2B5EF4-FFF2-40B4-BE49-F238E27FC236}">
                  <a16:creationId xmlns:a16="http://schemas.microsoft.com/office/drawing/2014/main" id="{4C5EF551-C5CE-4181-92BD-20761149E726}"/>
                </a:ext>
              </a:extLst>
            </p:cNvPr>
            <p:cNvSpPr/>
            <p:nvPr/>
          </p:nvSpPr>
          <p:spPr>
            <a:xfrm>
              <a:off x="425196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FE62F-34AB-454E-BDD7-DC2E4CD726EE}"/>
                </a:ext>
              </a:extLst>
            </p:cNvPr>
            <p:cNvSpPr txBox="1"/>
            <p:nvPr/>
          </p:nvSpPr>
          <p:spPr>
            <a:xfrm>
              <a:off x="4399401" y="448283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9" name="Group 58">
            <a:extLst>
              <a:ext uri="{FF2B5EF4-FFF2-40B4-BE49-F238E27FC236}">
                <a16:creationId xmlns:a16="http://schemas.microsoft.com/office/drawing/2014/main" id="{AE8106F8-5CEC-478E-B0CC-EB9CA791452B}"/>
              </a:ext>
            </a:extLst>
          </p:cNvPr>
          <p:cNvGrpSpPr/>
          <p:nvPr/>
        </p:nvGrpSpPr>
        <p:grpSpPr>
          <a:xfrm>
            <a:off x="4251960" y="4983480"/>
            <a:ext cx="1371600" cy="548640"/>
            <a:chOff x="4251960" y="4983480"/>
            <a:chExt cx="1371600" cy="548640"/>
          </a:xfrm>
        </p:grpSpPr>
        <p:sp>
          <p:nvSpPr>
            <p:cNvPr id="18" name="Rectangle 17">
              <a:extLst>
                <a:ext uri="{FF2B5EF4-FFF2-40B4-BE49-F238E27FC236}">
                  <a16:creationId xmlns:a16="http://schemas.microsoft.com/office/drawing/2014/main" id="{05960D33-B6EB-4A8F-AF25-E679CCBA6766}"/>
                </a:ext>
              </a:extLst>
            </p:cNvPr>
            <p:cNvSpPr/>
            <p:nvPr/>
          </p:nvSpPr>
          <p:spPr>
            <a:xfrm>
              <a:off x="425196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9FBE34-210A-48E2-8BF0-EA4E45DD4F9E}"/>
                </a:ext>
              </a:extLst>
            </p:cNvPr>
            <p:cNvSpPr txBox="1"/>
            <p:nvPr/>
          </p:nvSpPr>
          <p:spPr>
            <a:xfrm>
              <a:off x="4399401" y="511837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1" name="Group 60">
            <a:extLst>
              <a:ext uri="{FF2B5EF4-FFF2-40B4-BE49-F238E27FC236}">
                <a16:creationId xmlns:a16="http://schemas.microsoft.com/office/drawing/2014/main" id="{6935404A-93F3-48E6-BDFB-2FCD95FE6D03}"/>
              </a:ext>
            </a:extLst>
          </p:cNvPr>
          <p:cNvGrpSpPr/>
          <p:nvPr/>
        </p:nvGrpSpPr>
        <p:grpSpPr>
          <a:xfrm>
            <a:off x="4251960" y="5623560"/>
            <a:ext cx="1371600" cy="548640"/>
            <a:chOff x="4251960" y="5623560"/>
            <a:chExt cx="1371600" cy="548640"/>
          </a:xfrm>
        </p:grpSpPr>
        <p:sp>
          <p:nvSpPr>
            <p:cNvPr id="21" name="Rectangle 20">
              <a:extLst>
                <a:ext uri="{FF2B5EF4-FFF2-40B4-BE49-F238E27FC236}">
                  <a16:creationId xmlns:a16="http://schemas.microsoft.com/office/drawing/2014/main" id="{E22C8381-D774-49FD-8FEC-35491C04ADC9}"/>
                </a:ext>
              </a:extLst>
            </p:cNvPr>
            <p:cNvSpPr/>
            <p:nvPr/>
          </p:nvSpPr>
          <p:spPr>
            <a:xfrm>
              <a:off x="425196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B3A9FDE-2515-42C4-85DD-2E7173076244}"/>
                </a:ext>
              </a:extLst>
            </p:cNvPr>
            <p:cNvSpPr txBox="1"/>
            <p:nvPr/>
          </p:nvSpPr>
          <p:spPr>
            <a:xfrm>
              <a:off x="4397673" y="575060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58" name="Group 57">
            <a:extLst>
              <a:ext uri="{FF2B5EF4-FFF2-40B4-BE49-F238E27FC236}">
                <a16:creationId xmlns:a16="http://schemas.microsoft.com/office/drawing/2014/main" id="{01AC58A2-FB38-4FD0-8452-68FF8A3768BE}"/>
              </a:ext>
            </a:extLst>
          </p:cNvPr>
          <p:cNvGrpSpPr/>
          <p:nvPr/>
        </p:nvGrpSpPr>
        <p:grpSpPr>
          <a:xfrm>
            <a:off x="5806440" y="4343400"/>
            <a:ext cx="1371600" cy="548640"/>
            <a:chOff x="5806440" y="4343400"/>
            <a:chExt cx="1371600" cy="548640"/>
          </a:xfrm>
        </p:grpSpPr>
        <p:sp>
          <p:nvSpPr>
            <p:cNvPr id="16" name="Rectangle 15">
              <a:extLst>
                <a:ext uri="{FF2B5EF4-FFF2-40B4-BE49-F238E27FC236}">
                  <a16:creationId xmlns:a16="http://schemas.microsoft.com/office/drawing/2014/main" id="{00EB9288-B960-496B-A814-E819520570DD}"/>
                </a:ext>
              </a:extLst>
            </p:cNvPr>
            <p:cNvSpPr/>
            <p:nvPr/>
          </p:nvSpPr>
          <p:spPr>
            <a:xfrm>
              <a:off x="5806440" y="434340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A378AB-ED00-429B-B12F-C3E384B70927}"/>
                </a:ext>
              </a:extLst>
            </p:cNvPr>
            <p:cNvSpPr txBox="1"/>
            <p:nvPr/>
          </p:nvSpPr>
          <p:spPr>
            <a:xfrm>
              <a:off x="5920176" y="4476225"/>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0" name="Group 59">
            <a:extLst>
              <a:ext uri="{FF2B5EF4-FFF2-40B4-BE49-F238E27FC236}">
                <a16:creationId xmlns:a16="http://schemas.microsoft.com/office/drawing/2014/main" id="{995FB1C2-16A7-4CCD-A137-2F8F0ACD57AD}"/>
              </a:ext>
            </a:extLst>
          </p:cNvPr>
          <p:cNvGrpSpPr/>
          <p:nvPr/>
        </p:nvGrpSpPr>
        <p:grpSpPr>
          <a:xfrm>
            <a:off x="5806440" y="4983480"/>
            <a:ext cx="1371600" cy="548640"/>
            <a:chOff x="5806440" y="4983480"/>
            <a:chExt cx="1371600" cy="548640"/>
          </a:xfrm>
        </p:grpSpPr>
        <p:sp>
          <p:nvSpPr>
            <p:cNvPr id="19" name="Rectangle 18">
              <a:extLst>
                <a:ext uri="{FF2B5EF4-FFF2-40B4-BE49-F238E27FC236}">
                  <a16:creationId xmlns:a16="http://schemas.microsoft.com/office/drawing/2014/main" id="{7D3DF6F4-7455-4E67-9F36-EA51D45F6B01}"/>
                </a:ext>
              </a:extLst>
            </p:cNvPr>
            <p:cNvSpPr/>
            <p:nvPr/>
          </p:nvSpPr>
          <p:spPr>
            <a:xfrm>
              <a:off x="5806440" y="498348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70B519B-548E-4F9D-A177-D2BDBA67F891}"/>
                </a:ext>
              </a:extLst>
            </p:cNvPr>
            <p:cNvSpPr txBox="1"/>
            <p:nvPr/>
          </p:nvSpPr>
          <p:spPr>
            <a:xfrm>
              <a:off x="5920176" y="5111768"/>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62" name="Group 61">
            <a:extLst>
              <a:ext uri="{FF2B5EF4-FFF2-40B4-BE49-F238E27FC236}">
                <a16:creationId xmlns:a16="http://schemas.microsoft.com/office/drawing/2014/main" id="{3259B56A-09C1-4776-B195-A7111C8BF600}"/>
              </a:ext>
            </a:extLst>
          </p:cNvPr>
          <p:cNvGrpSpPr/>
          <p:nvPr/>
        </p:nvGrpSpPr>
        <p:grpSpPr>
          <a:xfrm>
            <a:off x="5806440" y="5623560"/>
            <a:ext cx="1371600" cy="548640"/>
            <a:chOff x="5806440" y="5623560"/>
            <a:chExt cx="1371600" cy="548640"/>
          </a:xfrm>
        </p:grpSpPr>
        <p:sp>
          <p:nvSpPr>
            <p:cNvPr id="22" name="Rectangle 21">
              <a:extLst>
                <a:ext uri="{FF2B5EF4-FFF2-40B4-BE49-F238E27FC236}">
                  <a16:creationId xmlns:a16="http://schemas.microsoft.com/office/drawing/2014/main" id="{251E2DF7-1222-4BB1-AA98-AD9A1FE1128E}"/>
                </a:ext>
              </a:extLst>
            </p:cNvPr>
            <p:cNvSpPr/>
            <p:nvPr/>
          </p:nvSpPr>
          <p:spPr>
            <a:xfrm>
              <a:off x="5806440" y="5623560"/>
              <a:ext cx="1371600" cy="548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B7EF1F8-08B6-4BA3-931F-F5ABE72E55A4}"/>
                </a:ext>
              </a:extLst>
            </p:cNvPr>
            <p:cNvSpPr txBox="1"/>
            <p:nvPr/>
          </p:nvSpPr>
          <p:spPr>
            <a:xfrm>
              <a:off x="5918448" y="5743991"/>
              <a:ext cx="1212744" cy="292388"/>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a:t>
              </a:r>
              <a:endParaRPr lang="en-US" sz="1300" b="1" dirty="0">
                <a:solidFill>
                  <a:schemeClr val="bg1"/>
                </a:solidFill>
                <a:latin typeface="Lato"/>
              </a:endParaRPr>
            </a:p>
          </p:txBody>
        </p:sp>
      </p:grpSp>
      <p:grpSp>
        <p:nvGrpSpPr>
          <p:cNvPr id="48" name="Group 47">
            <a:extLst>
              <a:ext uri="{FF2B5EF4-FFF2-40B4-BE49-F238E27FC236}">
                <a16:creationId xmlns:a16="http://schemas.microsoft.com/office/drawing/2014/main" id="{DD93D9BA-501D-4A35-9683-7436397DC42A}"/>
              </a:ext>
            </a:extLst>
          </p:cNvPr>
          <p:cNvGrpSpPr/>
          <p:nvPr/>
        </p:nvGrpSpPr>
        <p:grpSpPr>
          <a:xfrm>
            <a:off x="7772400" y="2377440"/>
            <a:ext cx="3657600" cy="3657599"/>
            <a:chOff x="7589520" y="2286000"/>
            <a:chExt cx="3657600" cy="3657599"/>
          </a:xfrm>
        </p:grpSpPr>
        <p:sp>
          <p:nvSpPr>
            <p:cNvPr id="7" name="Partial Circle 6">
              <a:extLst>
                <a:ext uri="{FF2B5EF4-FFF2-40B4-BE49-F238E27FC236}">
                  <a16:creationId xmlns:a16="http://schemas.microsoft.com/office/drawing/2014/main" id="{497AC00F-E111-454F-B852-02B305B4F003}"/>
                </a:ext>
              </a:extLst>
            </p:cNvPr>
            <p:cNvSpPr>
              <a:spLocks noChangeAspect="1"/>
            </p:cNvSpPr>
            <p:nvPr/>
          </p:nvSpPr>
          <p:spPr>
            <a:xfrm rot="10800000" flipV="1">
              <a:off x="7589520" y="2286000"/>
              <a:ext cx="3657600" cy="3657599"/>
            </a:xfrm>
            <a:prstGeom prst="pie">
              <a:avLst>
                <a:gd name="adj1" fmla="val 3032165"/>
                <a:gd name="adj2" fmla="val 16248608"/>
              </a:avLst>
            </a:pr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B97E512C-96AB-4E25-9869-DC78B93ED307}"/>
                </a:ext>
              </a:extLst>
            </p:cNvPr>
            <p:cNvSpPr txBox="1"/>
            <p:nvPr/>
          </p:nvSpPr>
          <p:spPr>
            <a:xfrm>
              <a:off x="9753599" y="3141940"/>
              <a:ext cx="1032713" cy="461665"/>
            </a:xfrm>
            <a:prstGeom prst="rect">
              <a:avLst/>
            </a:prstGeom>
            <a:noFill/>
          </p:spPr>
          <p:txBody>
            <a:bodyPr wrap="square" rtlCol="0">
              <a:spAutoFit/>
            </a:bodyPr>
            <a:lstStyle/>
            <a:p>
              <a:pPr algn="ctr"/>
              <a:r>
                <a:rPr lang="en-US" sz="2400" b="1" dirty="0">
                  <a:solidFill>
                    <a:schemeClr val="bg1"/>
                  </a:solidFill>
                  <a:latin typeface="Lato"/>
                </a:rPr>
                <a:t>62%</a:t>
              </a:r>
            </a:p>
          </p:txBody>
        </p:sp>
      </p:grpSp>
      <p:grpSp>
        <p:nvGrpSpPr>
          <p:cNvPr id="49" name="Group 48">
            <a:extLst>
              <a:ext uri="{FF2B5EF4-FFF2-40B4-BE49-F238E27FC236}">
                <a16:creationId xmlns:a16="http://schemas.microsoft.com/office/drawing/2014/main" id="{51029B0E-0BF3-40C3-A58E-385CC4220B1C}"/>
              </a:ext>
            </a:extLst>
          </p:cNvPr>
          <p:cNvGrpSpPr/>
          <p:nvPr/>
        </p:nvGrpSpPr>
        <p:grpSpPr>
          <a:xfrm>
            <a:off x="7772400" y="2377440"/>
            <a:ext cx="3657600" cy="3657599"/>
            <a:chOff x="7589520" y="2286000"/>
            <a:chExt cx="3657600" cy="3657599"/>
          </a:xfrm>
        </p:grpSpPr>
        <p:sp>
          <p:nvSpPr>
            <p:cNvPr id="11" name="Partial Circle 10">
              <a:extLst>
                <a:ext uri="{FF2B5EF4-FFF2-40B4-BE49-F238E27FC236}">
                  <a16:creationId xmlns:a16="http://schemas.microsoft.com/office/drawing/2014/main" id="{13486278-487D-4C79-9368-F038F66E573E}"/>
                </a:ext>
              </a:extLst>
            </p:cNvPr>
            <p:cNvSpPr>
              <a:spLocks noChangeAspect="1"/>
            </p:cNvSpPr>
            <p:nvPr/>
          </p:nvSpPr>
          <p:spPr>
            <a:xfrm rot="10800000" flipV="1">
              <a:off x="7589520" y="2286000"/>
              <a:ext cx="3657600" cy="3657599"/>
            </a:xfrm>
            <a:prstGeom prst="pie">
              <a:avLst>
                <a:gd name="adj1" fmla="val 15896577"/>
                <a:gd name="adj2" fmla="val 19818575"/>
              </a:avLst>
            </a:pr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C09646A5-A59D-47A5-A08C-F025AAE30E34}"/>
                </a:ext>
              </a:extLst>
            </p:cNvPr>
            <p:cNvSpPr txBox="1"/>
            <p:nvPr/>
          </p:nvSpPr>
          <p:spPr>
            <a:xfrm>
              <a:off x="8369429" y="2827073"/>
              <a:ext cx="1032713" cy="461665"/>
            </a:xfrm>
            <a:prstGeom prst="rect">
              <a:avLst/>
            </a:prstGeom>
            <a:noFill/>
          </p:spPr>
          <p:txBody>
            <a:bodyPr wrap="square" rtlCol="0">
              <a:spAutoFit/>
            </a:bodyPr>
            <a:lstStyle/>
            <a:p>
              <a:pPr algn="ctr"/>
              <a:r>
                <a:rPr lang="en-US" sz="2400" b="1" dirty="0">
                  <a:solidFill>
                    <a:schemeClr val="bg1"/>
                  </a:solidFill>
                  <a:latin typeface="Lato"/>
                </a:rPr>
                <a:t>14%</a:t>
              </a:r>
            </a:p>
          </p:txBody>
        </p:sp>
      </p:grpSp>
    </p:spTree>
    <p:extLst>
      <p:ext uri="{BB962C8B-B14F-4D97-AF65-F5344CB8AC3E}">
        <p14:creationId xmlns:p14="http://schemas.microsoft.com/office/powerpoint/2010/main" val="28551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anim calcmode="lin" valueType="num">
                                      <p:cBhvr>
                                        <p:cTn id="1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anim calcmode="lin" valueType="num">
                                      <p:cBhvr>
                                        <p:cTn id="18"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9"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1000"/>
                                        <p:tgtEl>
                                          <p:spTgt spid="48"/>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75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250"/>
                            </p:stCondLst>
                            <p:childTnLst>
                              <p:par>
                                <p:cTn id="67" presetID="9"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dissolve">
                                      <p:cBhvr>
                                        <p:cTn id="69" dur="1000"/>
                                        <p:tgtEl>
                                          <p:spTgt spid="50"/>
                                        </p:tgtEl>
                                      </p:cBhvr>
                                    </p:animEffect>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5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75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childTnLst>
                          </p:cTn>
                        </p:par>
                        <p:par>
                          <p:cTn id="91" fill="hold">
                            <p:stCondLst>
                              <p:cond delay="8000"/>
                            </p:stCondLst>
                            <p:childTnLst>
                              <p:par>
                                <p:cTn id="92" presetID="9" presetClass="entr" presetSubtype="0" fill="hold"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1000"/>
                                        <p:tgtEl>
                                          <p:spTgt spid="49"/>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anim calcmode="lin" valueType="num">
                                      <p:cBhvr>
                                        <p:cTn id="99" dur="1000" fill="hold"/>
                                        <p:tgtEl>
                                          <p:spTgt spid="52"/>
                                        </p:tgtEl>
                                        <p:attrNameLst>
                                          <p:attrName>ppt_x</p:attrName>
                                        </p:attrNameLst>
                                      </p:cBhvr>
                                      <p:tavLst>
                                        <p:tav tm="0">
                                          <p:val>
                                            <p:strVal val="#ppt_x"/>
                                          </p:val>
                                        </p:tav>
                                        <p:tav tm="100000">
                                          <p:val>
                                            <p:strVal val="#ppt_x"/>
                                          </p:val>
                                        </p:tav>
                                      </p:tavLst>
                                    </p:anim>
                                    <p:anim calcmode="lin" valueType="num">
                                      <p:cBhvr>
                                        <p:cTn id="100" dur="1000" fill="hold"/>
                                        <p:tgtEl>
                                          <p:spTgt spid="5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50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1000"/>
                                        <p:tgtEl>
                                          <p:spTgt spid="61"/>
                                        </p:tgtEl>
                                      </p:cBhvr>
                                    </p:animEffect>
                                    <p:anim calcmode="lin" valueType="num">
                                      <p:cBhvr>
                                        <p:cTn id="109" dur="1000" fill="hold"/>
                                        <p:tgtEl>
                                          <p:spTgt spid="61"/>
                                        </p:tgtEl>
                                        <p:attrNameLst>
                                          <p:attrName>ppt_x</p:attrName>
                                        </p:attrNameLst>
                                      </p:cBhvr>
                                      <p:tavLst>
                                        <p:tav tm="0">
                                          <p:val>
                                            <p:strVal val="#ppt_x"/>
                                          </p:val>
                                        </p:tav>
                                        <p:tav tm="100000">
                                          <p:val>
                                            <p:strVal val="#ppt_x"/>
                                          </p:val>
                                        </p:tav>
                                      </p:tavLst>
                                    </p:anim>
                                    <p:anim calcmode="lin" valueType="num">
                                      <p:cBhvr>
                                        <p:cTn id="110" dur="1000" fill="hold"/>
                                        <p:tgtEl>
                                          <p:spTgt spid="61"/>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75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1000"/>
                                        <p:tgtEl>
                                          <p:spTgt spid="62"/>
                                        </p:tgtEl>
                                      </p:cBhvr>
                                    </p:animEffect>
                                    <p:anim calcmode="lin" valueType="num">
                                      <p:cBhvr>
                                        <p:cTn id="114" dur="1000" fill="hold"/>
                                        <p:tgtEl>
                                          <p:spTgt spid="62"/>
                                        </p:tgtEl>
                                        <p:attrNameLst>
                                          <p:attrName>ppt_x</p:attrName>
                                        </p:attrNameLst>
                                      </p:cBhvr>
                                      <p:tavLst>
                                        <p:tav tm="0">
                                          <p:val>
                                            <p:strVal val="#ppt_x"/>
                                          </p:val>
                                        </p:tav>
                                        <p:tav tm="100000">
                                          <p:val>
                                            <p:strVal val="#ppt_x"/>
                                          </p:val>
                                        </p:tav>
                                      </p:tavLst>
                                    </p:anim>
                                    <p:anim calcmode="lin" valueType="num">
                                      <p:cBhvr>
                                        <p:cTn id="1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017F8A9A-8873-420C-A0F3-DCF804F6E77D}"/>
              </a:ext>
            </a:extLst>
          </p:cNvPr>
          <p:cNvGrpSpPr/>
          <p:nvPr/>
        </p:nvGrpSpPr>
        <p:grpSpPr>
          <a:xfrm>
            <a:off x="1869597" y="4168300"/>
            <a:ext cx="1167705" cy="1805774"/>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2169584" y="4270649"/>
            <a:ext cx="5484250" cy="1609438"/>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869596" y="1627610"/>
            <a:ext cx="1167705" cy="1805774"/>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2169584" y="1729958"/>
            <a:ext cx="5484250" cy="1609437"/>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72" name="Group 71">
            <a:extLst>
              <a:ext uri="{FF2B5EF4-FFF2-40B4-BE49-F238E27FC236}">
                <a16:creationId xmlns:a16="http://schemas.microsoft.com/office/drawing/2014/main" id="{F6FBC971-4E49-4A5F-BEDB-FA471818AF93}"/>
              </a:ext>
            </a:extLst>
          </p:cNvPr>
          <p:cNvGrpSpPr/>
          <p:nvPr/>
        </p:nvGrpSpPr>
        <p:grpSpPr>
          <a:xfrm>
            <a:off x="6555990" y="2094683"/>
            <a:ext cx="905256" cy="798759"/>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6CFAD777-0D58-4914-A1BB-A5E3C080F262}"/>
              </a:ext>
            </a:extLst>
          </p:cNvPr>
          <p:cNvGrpSpPr/>
          <p:nvPr/>
        </p:nvGrpSpPr>
        <p:grpSpPr>
          <a:xfrm>
            <a:off x="6527594" y="4667359"/>
            <a:ext cx="905256" cy="79875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4" name="TextBox 63">
            <a:extLst>
              <a:ext uri="{FF2B5EF4-FFF2-40B4-BE49-F238E27FC236}">
                <a16:creationId xmlns:a16="http://schemas.microsoft.com/office/drawing/2014/main" id="{D54C0C71-E2DF-42C3-B1DD-A4E0119AB455}"/>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TextBox 89">
            <a:extLst>
              <a:ext uri="{FF2B5EF4-FFF2-40B4-BE49-F238E27FC236}">
                <a16:creationId xmlns:a16="http://schemas.microsoft.com/office/drawing/2014/main" id="{B6E6668D-C785-4A7B-A4BB-8227F828A997}"/>
              </a:ext>
            </a:extLst>
          </p:cNvPr>
          <p:cNvSpPr txBox="1"/>
          <p:nvPr/>
        </p:nvSpPr>
        <p:spPr>
          <a:xfrm>
            <a:off x="8061960" y="26670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5" name="Group 4">
            <a:extLst>
              <a:ext uri="{FF2B5EF4-FFF2-40B4-BE49-F238E27FC236}">
                <a16:creationId xmlns:a16="http://schemas.microsoft.com/office/drawing/2014/main" id="{B4FB8741-D62B-4F8C-A921-C4470D0C77FA}"/>
              </a:ext>
            </a:extLst>
          </p:cNvPr>
          <p:cNvGrpSpPr/>
          <p:nvPr/>
        </p:nvGrpSpPr>
        <p:grpSpPr>
          <a:xfrm>
            <a:off x="606248" y="1524000"/>
            <a:ext cx="2092120" cy="2011680"/>
            <a:chOff x="606248" y="1524000"/>
            <a:chExt cx="2092120" cy="2011680"/>
          </a:xfrm>
        </p:grpSpPr>
        <p:grpSp>
          <p:nvGrpSpPr>
            <p:cNvPr id="96" name="Group 95">
              <a:extLst>
                <a:ext uri="{FF2B5EF4-FFF2-40B4-BE49-F238E27FC236}">
                  <a16:creationId xmlns:a16="http://schemas.microsoft.com/office/drawing/2014/main" id="{927689B5-70B8-434B-AFB0-034C75F1BD01}"/>
                </a:ext>
              </a:extLst>
            </p:cNvPr>
            <p:cNvGrpSpPr/>
            <p:nvPr/>
          </p:nvGrpSpPr>
          <p:grpSpPr>
            <a:xfrm>
              <a:off x="606248" y="1524000"/>
              <a:ext cx="2092120" cy="201168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sp>
          <p:nvSpPr>
            <p:cNvPr id="91" name="Freeform 12">
              <a:extLst>
                <a:ext uri="{FF2B5EF4-FFF2-40B4-BE49-F238E27FC236}">
                  <a16:creationId xmlns:a16="http://schemas.microsoft.com/office/drawing/2014/main" id="{2BB93C4A-A908-4FDB-B65F-A0C3354153FB}"/>
                </a:ext>
              </a:extLst>
            </p:cNvPr>
            <p:cNvSpPr>
              <a:spLocks noChangeAspect="1" noChangeArrowheads="1"/>
            </p:cNvSpPr>
            <p:nvPr/>
          </p:nvSpPr>
          <p:spPr bwMode="auto">
            <a:xfrm>
              <a:off x="929319" y="2747883"/>
              <a:ext cx="365760" cy="29111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54545"/>
            </a:solidFill>
            <a:ln>
              <a:noFill/>
            </a:ln>
            <a:effectLst/>
          </p:spPr>
          <p:txBody>
            <a:bodyPr wrap="none" anchor="ctr"/>
            <a:lstStyle/>
            <a:p>
              <a:endParaRPr lang="en-US"/>
            </a:p>
          </p:txBody>
        </p:sp>
      </p:grpSp>
      <p:grpSp>
        <p:nvGrpSpPr>
          <p:cNvPr id="6" name="Group 5">
            <a:extLst>
              <a:ext uri="{FF2B5EF4-FFF2-40B4-BE49-F238E27FC236}">
                <a16:creationId xmlns:a16="http://schemas.microsoft.com/office/drawing/2014/main" id="{757A2F41-EBB3-450F-949A-D8E5DC0934FB}"/>
              </a:ext>
            </a:extLst>
          </p:cNvPr>
          <p:cNvGrpSpPr/>
          <p:nvPr/>
        </p:nvGrpSpPr>
        <p:grpSpPr>
          <a:xfrm>
            <a:off x="602896" y="4064690"/>
            <a:ext cx="2092120" cy="2011680"/>
            <a:chOff x="602896" y="4064690"/>
            <a:chExt cx="2092120" cy="2011680"/>
          </a:xfrm>
        </p:grpSpPr>
        <p:grpSp>
          <p:nvGrpSpPr>
            <p:cNvPr id="97" name="Group 96">
              <a:extLst>
                <a:ext uri="{FF2B5EF4-FFF2-40B4-BE49-F238E27FC236}">
                  <a16:creationId xmlns:a16="http://schemas.microsoft.com/office/drawing/2014/main" id="{038B9D16-4618-4E70-AF46-4AA87EFE297E}"/>
                </a:ext>
              </a:extLst>
            </p:cNvPr>
            <p:cNvGrpSpPr/>
            <p:nvPr/>
          </p:nvGrpSpPr>
          <p:grpSpPr>
            <a:xfrm>
              <a:off x="602896" y="4064690"/>
              <a:ext cx="2092120" cy="201168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sp>
          <p:nvSpPr>
            <p:cNvPr id="108" name="Freeform 22">
              <a:extLst>
                <a:ext uri="{FF2B5EF4-FFF2-40B4-BE49-F238E27FC236}">
                  <a16:creationId xmlns:a16="http://schemas.microsoft.com/office/drawing/2014/main" id="{1A621A7D-9A94-4B4A-814B-7562F7AE516E}"/>
                </a:ext>
              </a:extLst>
            </p:cNvPr>
            <p:cNvSpPr>
              <a:spLocks noChangeAspect="1" noChangeArrowheads="1"/>
            </p:cNvSpPr>
            <p:nvPr/>
          </p:nvSpPr>
          <p:spPr bwMode="auto">
            <a:xfrm>
              <a:off x="869255" y="5270486"/>
              <a:ext cx="457200" cy="351888"/>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454545"/>
            </a:solidFill>
            <a:ln>
              <a:noFill/>
            </a:ln>
            <a:effectLst/>
          </p:spPr>
          <p:txBody>
            <a:bodyPr wrap="none" anchor="ctr"/>
            <a:lstStyle/>
            <a:p>
              <a:endParaRPr lang="en-US"/>
            </a:p>
          </p:txBody>
        </p:sp>
      </p:grpSp>
    </p:spTree>
    <p:extLst>
      <p:ext uri="{BB962C8B-B14F-4D97-AF65-F5344CB8AC3E}">
        <p14:creationId xmlns:p14="http://schemas.microsoft.com/office/powerpoint/2010/main" val="31593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animEffect transition="in" filter="fade">
                                      <p:cBhvr>
                                        <p:cTn id="11" dur="500"/>
                                        <p:tgtEl>
                                          <p:spTgt spid="90">
                                            <p:txEl>
                                              <p:pRg st="0" end="0"/>
                                            </p:txEl>
                                          </p:spTgt>
                                        </p:tgtEl>
                                      </p:cBhvr>
                                    </p:animEffect>
                                    <p:anim calcmode="lin" valueType="num">
                                      <p:cBhvr>
                                        <p:cTn id="12"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anim calcmode="lin" valueType="num">
                                      <p:cBhvr>
                                        <p:cTn id="18"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animEffect transition="in" filter="fade">
                                      <p:cBhvr>
                                        <p:cTn id="23" dur="500"/>
                                        <p:tgtEl>
                                          <p:spTgt spid="90">
                                            <p:txEl>
                                              <p:pRg st="4" end="4"/>
                                            </p:txEl>
                                          </p:spTgt>
                                        </p:tgtEl>
                                      </p:cBhvr>
                                    </p:animEffect>
                                    <p:anim calcmode="lin" valueType="num">
                                      <p:cBhvr>
                                        <p:cTn id="2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9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0">
                                            <p:txEl>
                                              <p:pRg st="5" end="5"/>
                                            </p:txEl>
                                          </p:spTgt>
                                        </p:tgtEl>
                                        <p:attrNameLst>
                                          <p:attrName>style.visibility</p:attrName>
                                        </p:attrNameLst>
                                      </p:cBhvr>
                                      <p:to>
                                        <p:strVal val="visible"/>
                                      </p:to>
                                    </p:set>
                                    <p:animEffect transition="in" filter="fade">
                                      <p:cBhvr>
                                        <p:cTn id="29" dur="500"/>
                                        <p:tgtEl>
                                          <p:spTgt spid="90">
                                            <p:txEl>
                                              <p:pRg st="5" end="5"/>
                                            </p:txEl>
                                          </p:spTgt>
                                        </p:tgtEl>
                                      </p:cBhvr>
                                    </p:animEffect>
                                    <p:anim calcmode="lin" valueType="num">
                                      <p:cBhvr>
                                        <p:cTn id="3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9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animEffect transition="in" filter="fade">
                                      <p:cBhvr>
                                        <p:cTn id="35" dur="500"/>
                                        <p:tgtEl>
                                          <p:spTgt spid="90">
                                            <p:txEl>
                                              <p:pRg st="6" end="6"/>
                                            </p:txEl>
                                          </p:spTgt>
                                        </p:tgtEl>
                                      </p:cBhvr>
                                    </p:animEffect>
                                    <p:anim calcmode="lin" valueType="num">
                                      <p:cBhvr>
                                        <p:cTn id="3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0-#ppt_w/2"/>
                                          </p:val>
                                        </p:tav>
                                        <p:tav tm="100000">
                                          <p:val>
                                            <p:strVal val="#ppt_x"/>
                                          </p:val>
                                        </p:tav>
                                      </p:tavLst>
                                    </p:anim>
                                    <p:anim calcmode="lin" valueType="num">
                                      <p:cBhvr additive="base">
                                        <p:cTn id="42" dur="10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1000" fill="hold"/>
                                        <p:tgtEl>
                                          <p:spTgt spid="99"/>
                                        </p:tgtEl>
                                        <p:attrNameLst>
                                          <p:attrName>ppt_x</p:attrName>
                                        </p:attrNameLst>
                                      </p:cBhvr>
                                      <p:tavLst>
                                        <p:tav tm="0">
                                          <p:val>
                                            <p:strVal val="0-#ppt_w/2"/>
                                          </p:val>
                                        </p:tav>
                                        <p:tav tm="100000">
                                          <p:val>
                                            <p:strVal val="#ppt_x"/>
                                          </p:val>
                                        </p:tav>
                                      </p:tavLst>
                                    </p:anim>
                                    <p:anim calcmode="lin" valueType="num">
                                      <p:cBhvr additive="base">
                                        <p:cTn id="46" dur="1000" fill="hold"/>
                                        <p:tgtEl>
                                          <p:spTgt spid="9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1000"/>
                                        <p:tgtEl>
                                          <p:spTgt spid="102"/>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fill="hold"/>
                                        <p:tgtEl>
                                          <p:spTgt spid="6"/>
                                        </p:tgtEl>
                                        <p:attrNameLst>
                                          <p:attrName>ppt_x</p:attrName>
                                        </p:attrNameLst>
                                      </p:cBhvr>
                                      <p:tavLst>
                                        <p:tav tm="0">
                                          <p:val>
                                            <p:strVal val="0-#ppt_w/2"/>
                                          </p:val>
                                        </p:tav>
                                        <p:tav tm="100000">
                                          <p:val>
                                            <p:strVal val="#ppt_x"/>
                                          </p:val>
                                        </p:tav>
                                      </p:tavLst>
                                    </p:anim>
                                    <p:anim calcmode="lin" valueType="num">
                                      <p:cBhvr additive="base">
                                        <p:cTn id="61" dur="1000" fill="hold"/>
                                        <p:tgtEl>
                                          <p:spTgt spid="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additive="base">
                                        <p:cTn id="64" dur="1000" fill="hold"/>
                                        <p:tgtEl>
                                          <p:spTgt spid="100"/>
                                        </p:tgtEl>
                                        <p:attrNameLst>
                                          <p:attrName>ppt_x</p:attrName>
                                        </p:attrNameLst>
                                      </p:cBhvr>
                                      <p:tavLst>
                                        <p:tav tm="0">
                                          <p:val>
                                            <p:strVal val="0-#ppt_w/2"/>
                                          </p:val>
                                        </p:tav>
                                        <p:tav tm="100000">
                                          <p:val>
                                            <p:strVal val="#ppt_x"/>
                                          </p:val>
                                        </p:tav>
                                      </p:tavLst>
                                    </p:anim>
                                    <p:anim calcmode="lin" valueType="num">
                                      <p:cBhvr additive="base">
                                        <p:cTn id="65" dur="1000" fill="hold"/>
                                        <p:tgtEl>
                                          <p:spTgt spid="10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left)">
                                      <p:cBhvr>
                                        <p:cTn id="69" dur="1000"/>
                                        <p:tgtEl>
                                          <p:spTgt spid="103"/>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2895002" y="4938176"/>
            <a:ext cx="1061550" cy="164161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3167718" y="5031220"/>
            <a:ext cx="4985682" cy="1463125"/>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5485802" y="3111711"/>
            <a:ext cx="1061550" cy="164161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5758518" y="3204755"/>
            <a:ext cx="4985682" cy="1463125"/>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2895002" y="1282911"/>
            <a:ext cx="1061550" cy="164161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3167718" y="1375955"/>
            <a:ext cx="4985682" cy="1463125"/>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21900"/>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grpSp>
        <p:nvGrpSpPr>
          <p:cNvPr id="107" name="Group 106">
            <a:extLst>
              <a:ext uri="{FF2B5EF4-FFF2-40B4-BE49-F238E27FC236}">
                <a16:creationId xmlns:a16="http://schemas.microsoft.com/office/drawing/2014/main" id="{3A2C8750-1D8E-491E-9945-0F730294BE6B}"/>
              </a:ext>
            </a:extLst>
          </p:cNvPr>
          <p:cNvGrpSpPr/>
          <p:nvPr/>
        </p:nvGrpSpPr>
        <p:grpSpPr>
          <a:xfrm>
            <a:off x="7155360" y="1707523"/>
            <a:ext cx="822960" cy="726145"/>
            <a:chOff x="7155360" y="1707523"/>
            <a:chExt cx="822960" cy="726145"/>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7155360" y="1707523"/>
              <a:ext cx="822960" cy="726145"/>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7429680" y="1966993"/>
              <a:ext cx="274320" cy="218336"/>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06" name="Group 105">
            <a:extLst>
              <a:ext uri="{FF2B5EF4-FFF2-40B4-BE49-F238E27FC236}">
                <a16:creationId xmlns:a16="http://schemas.microsoft.com/office/drawing/2014/main" id="{5AB074C6-9105-45C6-BA86-328E5B1F6D59}"/>
              </a:ext>
            </a:extLst>
          </p:cNvPr>
          <p:cNvGrpSpPr/>
          <p:nvPr/>
        </p:nvGrpSpPr>
        <p:grpSpPr>
          <a:xfrm>
            <a:off x="9720345" y="3565401"/>
            <a:ext cx="822960" cy="726144"/>
            <a:chOff x="9720345" y="3565401"/>
            <a:chExt cx="822960" cy="726144"/>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9720345" y="3565401"/>
              <a:ext cx="822960" cy="726144"/>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9959080" y="3795517"/>
              <a:ext cx="345489" cy="265909"/>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05" name="Group 104">
            <a:extLst>
              <a:ext uri="{FF2B5EF4-FFF2-40B4-BE49-F238E27FC236}">
                <a16:creationId xmlns:a16="http://schemas.microsoft.com/office/drawing/2014/main" id="{C01629AD-7B69-4BA7-8614-05F426618443}"/>
              </a:ext>
            </a:extLst>
          </p:cNvPr>
          <p:cNvGrpSpPr/>
          <p:nvPr/>
        </p:nvGrpSpPr>
        <p:grpSpPr>
          <a:xfrm>
            <a:off x="7155360" y="5386467"/>
            <a:ext cx="822960" cy="726144"/>
            <a:chOff x="7155360" y="5386467"/>
            <a:chExt cx="822960" cy="726144"/>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7155360" y="5386467"/>
              <a:ext cx="822960" cy="726144"/>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7420947" y="5663130"/>
              <a:ext cx="291786" cy="29378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1746504" y="1188720"/>
            <a:ext cx="1901927" cy="1828800"/>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4334256" y="3017520"/>
            <a:ext cx="1901927" cy="1828800"/>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1746504" y="4843985"/>
            <a:ext cx="1901927" cy="1828800"/>
            <a:chOff x="1754150" y="4843985"/>
            <a:chExt cx="1901927" cy="1828800"/>
          </a:xfrm>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0"/>
              <a:ext cx="685800" cy="892552"/>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sp>
        <p:nvSpPr>
          <p:cNvPr id="92" name="TextBox 91">
            <a:extLst>
              <a:ext uri="{FF2B5EF4-FFF2-40B4-BE49-F238E27FC236}">
                <a16:creationId xmlns:a16="http://schemas.microsoft.com/office/drawing/2014/main" id="{302B66FB-B3E1-4B32-A571-72125F924D05}"/>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644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right)">
                                      <p:cBhvr>
                                        <p:cTn id="7" dur="1000"/>
                                        <p:tgtEl>
                                          <p:spTgt spid="9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500" fill="hold"/>
                                        <p:tgtEl>
                                          <p:spTgt spid="107"/>
                                        </p:tgtEl>
                                        <p:attrNameLst>
                                          <p:attrName>ppt_w</p:attrName>
                                        </p:attrNameLst>
                                      </p:cBhvr>
                                      <p:tavLst>
                                        <p:tav tm="0">
                                          <p:val>
                                            <p:fltVal val="0"/>
                                          </p:val>
                                        </p:tav>
                                        <p:tav tm="100000">
                                          <p:val>
                                            <p:strVal val="#ppt_w"/>
                                          </p:val>
                                        </p:tav>
                                      </p:tavLst>
                                    </p:anim>
                                    <p:anim calcmode="lin" valueType="num">
                                      <p:cBhvr>
                                        <p:cTn id="25" dur="500" fill="hold"/>
                                        <p:tgtEl>
                                          <p:spTgt spid="107"/>
                                        </p:tgtEl>
                                        <p:attrNameLst>
                                          <p:attrName>ppt_h</p:attrName>
                                        </p:attrNameLst>
                                      </p:cBhvr>
                                      <p:tavLst>
                                        <p:tav tm="0">
                                          <p:val>
                                            <p:fltVal val="0"/>
                                          </p:val>
                                        </p:tav>
                                        <p:tav tm="100000">
                                          <p:val>
                                            <p:strVal val="#ppt_h"/>
                                          </p:val>
                                        </p:tav>
                                      </p:tavLst>
                                    </p:anim>
                                    <p:animEffect transition="in" filter="fade">
                                      <p:cBhvr>
                                        <p:cTn id="26" dur="500"/>
                                        <p:tgtEl>
                                          <p:spTgt spid="10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p:cTn id="43" dur="500" fill="hold"/>
                                        <p:tgtEl>
                                          <p:spTgt spid="106"/>
                                        </p:tgtEl>
                                        <p:attrNameLst>
                                          <p:attrName>ppt_w</p:attrName>
                                        </p:attrNameLst>
                                      </p:cBhvr>
                                      <p:tavLst>
                                        <p:tav tm="0">
                                          <p:val>
                                            <p:fltVal val="0"/>
                                          </p:val>
                                        </p:tav>
                                        <p:tav tm="100000">
                                          <p:val>
                                            <p:strVal val="#ppt_w"/>
                                          </p:val>
                                        </p:tav>
                                      </p:tavLst>
                                    </p:anim>
                                    <p:anim calcmode="lin" valueType="num">
                                      <p:cBhvr>
                                        <p:cTn id="44" dur="500" fill="hold"/>
                                        <p:tgtEl>
                                          <p:spTgt spid="106"/>
                                        </p:tgtEl>
                                        <p:attrNameLst>
                                          <p:attrName>ppt_h</p:attrName>
                                        </p:attrNameLst>
                                      </p:cBhvr>
                                      <p:tavLst>
                                        <p:tav tm="0">
                                          <p:val>
                                            <p:fltVal val="0"/>
                                          </p:val>
                                        </p:tav>
                                        <p:tav tm="100000">
                                          <p:val>
                                            <p:strVal val="#ppt_h"/>
                                          </p:val>
                                        </p:tav>
                                      </p:tavLst>
                                    </p:anim>
                                    <p:animEffect transition="in" filter="fade">
                                      <p:cBhvr>
                                        <p:cTn id="45" dur="500"/>
                                        <p:tgtEl>
                                          <p:spTgt spid="106"/>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 calcmode="lin" valueType="num">
                                      <p:cBhvr>
                                        <p:cTn id="62" dur="500" fill="hold"/>
                                        <p:tgtEl>
                                          <p:spTgt spid="105"/>
                                        </p:tgtEl>
                                        <p:attrNameLst>
                                          <p:attrName>ppt_w</p:attrName>
                                        </p:attrNameLst>
                                      </p:cBhvr>
                                      <p:tavLst>
                                        <p:tav tm="0">
                                          <p:val>
                                            <p:fltVal val="0"/>
                                          </p:val>
                                        </p:tav>
                                        <p:tav tm="100000">
                                          <p:val>
                                            <p:strVal val="#ppt_w"/>
                                          </p:val>
                                        </p:tav>
                                      </p:tavLst>
                                    </p:anim>
                                    <p:anim calcmode="lin" valueType="num">
                                      <p:cBhvr>
                                        <p:cTn id="63" dur="500" fill="hold"/>
                                        <p:tgtEl>
                                          <p:spTgt spid="105"/>
                                        </p:tgtEl>
                                        <p:attrNameLst>
                                          <p:attrName>ppt_h</p:attrName>
                                        </p:attrNameLst>
                                      </p:cBhvr>
                                      <p:tavLst>
                                        <p:tav tm="0">
                                          <p:val>
                                            <p:fltVal val="0"/>
                                          </p:val>
                                        </p:tav>
                                        <p:tav tm="100000">
                                          <p:val>
                                            <p:strVal val="#ppt_h"/>
                                          </p:val>
                                        </p:tav>
                                      </p:tavLst>
                                    </p:anim>
                                    <p:animEffect transition="in" filter="fade">
                                      <p:cBhvr>
                                        <p:cTn id="6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3EE95ABF-0B82-4359-B1AB-0F91D714BEB8}"/>
              </a:ext>
            </a:extLst>
          </p:cNvPr>
          <p:cNvGrpSpPr/>
          <p:nvPr/>
        </p:nvGrpSpPr>
        <p:grpSpPr>
          <a:xfrm>
            <a:off x="1567089" y="5107077"/>
            <a:ext cx="885002" cy="1368593"/>
            <a:chOff x="2895002" y="4938176"/>
            <a:chExt cx="1061550" cy="1641613"/>
          </a:xfrm>
          <a:solidFill>
            <a:schemeClr val="bg1">
              <a:lumMod val="65000"/>
            </a:schemeClr>
          </a:solidFill>
        </p:grpSpPr>
        <p:sp>
          <p:nvSpPr>
            <p:cNvPr id="65" name="Freeform: Shape 64">
              <a:extLst>
                <a:ext uri="{FF2B5EF4-FFF2-40B4-BE49-F238E27FC236}">
                  <a16:creationId xmlns:a16="http://schemas.microsoft.com/office/drawing/2014/main" id="{C5C54C26-2348-4331-BFB9-DB48D4AFD660}"/>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D8FDA1F-C883-4759-A9CF-A858E3BC01A7}"/>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3AEACAF-DEE0-47B2-819C-FA8011A044D9}"/>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AFEED144-AB67-4E1D-A126-1E184400C80C}"/>
              </a:ext>
            </a:extLst>
          </p:cNvPr>
          <p:cNvGrpSpPr/>
          <p:nvPr/>
        </p:nvGrpSpPr>
        <p:grpSpPr>
          <a:xfrm>
            <a:off x="7343324" y="5092300"/>
            <a:ext cx="885002" cy="1368593"/>
            <a:chOff x="2895002" y="4938176"/>
            <a:chExt cx="1061550" cy="1641613"/>
          </a:xfrm>
          <a:solidFill>
            <a:schemeClr val="bg1">
              <a:lumMod val="65000"/>
            </a:schemeClr>
          </a:solidFill>
        </p:grpSpPr>
        <p:sp>
          <p:nvSpPr>
            <p:cNvPr id="114" name="Freeform: Shape 113">
              <a:extLst>
                <a:ext uri="{FF2B5EF4-FFF2-40B4-BE49-F238E27FC236}">
                  <a16:creationId xmlns:a16="http://schemas.microsoft.com/office/drawing/2014/main" id="{9A393505-4F0F-4220-B93B-8B75D47C909E}"/>
                </a:ext>
              </a:extLst>
            </p:cNvPr>
            <p:cNvSpPr>
              <a:spLocks noChangeAspect="1"/>
            </p:cNvSpPr>
            <p:nvPr/>
          </p:nvSpPr>
          <p:spPr>
            <a:xfrm rot="926121">
              <a:off x="3264923" y="4938176"/>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08C498C-716F-4FCB-91F6-6B0E3404BFC8}"/>
                </a:ext>
              </a:extLst>
            </p:cNvPr>
            <p:cNvSpPr/>
            <p:nvPr/>
          </p:nvSpPr>
          <p:spPr>
            <a:xfrm>
              <a:off x="3335123" y="4949083"/>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673050FD-BDDB-4A16-8CF2-3A8D3FF4C61C}"/>
                </a:ext>
              </a:extLst>
            </p:cNvPr>
            <p:cNvSpPr/>
            <p:nvPr/>
          </p:nvSpPr>
          <p:spPr>
            <a:xfrm>
              <a:off x="2895002" y="6485475"/>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C8CB454-9233-4EDD-943B-F7BC7B4943DB}"/>
              </a:ext>
            </a:extLst>
          </p:cNvPr>
          <p:cNvGrpSpPr/>
          <p:nvPr/>
        </p:nvGrpSpPr>
        <p:grpSpPr>
          <a:xfrm>
            <a:off x="7352292" y="3492007"/>
            <a:ext cx="885002" cy="1368593"/>
            <a:chOff x="5485802" y="3111711"/>
            <a:chExt cx="1061550" cy="1641613"/>
          </a:xfrm>
          <a:solidFill>
            <a:schemeClr val="bg1">
              <a:lumMod val="65000"/>
            </a:schemeClr>
          </a:solidFill>
        </p:grpSpPr>
        <p:sp>
          <p:nvSpPr>
            <p:cNvPr id="118" name="Freeform: Shape 117">
              <a:extLst>
                <a:ext uri="{FF2B5EF4-FFF2-40B4-BE49-F238E27FC236}">
                  <a16:creationId xmlns:a16="http://schemas.microsoft.com/office/drawing/2014/main" id="{1C5D1B9B-12CF-44F6-89FE-5888589C033C}"/>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72C095A4-A2F2-467A-ACB8-461E753DCC44}"/>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9F9DFFB-9A4D-4F18-AE3B-73FB7876EBA4}"/>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17F8A9A-8873-420C-A0F3-DCF804F6E77D}"/>
              </a:ext>
            </a:extLst>
          </p:cNvPr>
          <p:cNvGrpSpPr/>
          <p:nvPr/>
        </p:nvGrpSpPr>
        <p:grpSpPr>
          <a:xfrm>
            <a:off x="1576057" y="3506784"/>
            <a:ext cx="885002" cy="1368593"/>
            <a:chOff x="5485802" y="3111711"/>
            <a:chExt cx="1061550" cy="1641613"/>
          </a:xfrm>
          <a:solidFill>
            <a:schemeClr val="bg1">
              <a:lumMod val="65000"/>
            </a:schemeClr>
          </a:solidFill>
        </p:grpSpPr>
        <p:sp>
          <p:nvSpPr>
            <p:cNvPr id="57" name="Freeform: Shape 56">
              <a:extLst>
                <a:ext uri="{FF2B5EF4-FFF2-40B4-BE49-F238E27FC236}">
                  <a16:creationId xmlns:a16="http://schemas.microsoft.com/office/drawing/2014/main" id="{9635C6D2-0C67-4564-A804-E2A1F31D9789}"/>
                </a:ext>
              </a:extLst>
            </p:cNvPr>
            <p:cNvSpPr>
              <a:spLocks noChangeAspect="1"/>
            </p:cNvSpPr>
            <p:nvPr/>
          </p:nvSpPr>
          <p:spPr>
            <a:xfrm rot="926121">
              <a:off x="5855723" y="31117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89A596E-FD62-44DA-8ADB-D8307D0BE4EE}"/>
                </a:ext>
              </a:extLst>
            </p:cNvPr>
            <p:cNvSpPr/>
            <p:nvPr/>
          </p:nvSpPr>
          <p:spPr>
            <a:xfrm>
              <a:off x="5925923" y="31226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995A5D6-15E9-439C-95F1-EFAE9085D50E}"/>
                </a:ext>
              </a:extLst>
            </p:cNvPr>
            <p:cNvSpPr/>
            <p:nvPr/>
          </p:nvSpPr>
          <p:spPr>
            <a:xfrm>
              <a:off x="5485802" y="46590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256D355-76DD-4D00-863F-C2C13C214615}"/>
              </a:ext>
            </a:extLst>
          </p:cNvPr>
          <p:cNvGrpSpPr/>
          <p:nvPr/>
        </p:nvGrpSpPr>
        <p:grpSpPr>
          <a:xfrm>
            <a:off x="7343324" y="1922053"/>
            <a:ext cx="885002" cy="1368593"/>
            <a:chOff x="2895002" y="1282911"/>
            <a:chExt cx="1061550" cy="1641613"/>
          </a:xfrm>
          <a:solidFill>
            <a:schemeClr val="bg1">
              <a:lumMod val="65000"/>
            </a:schemeClr>
          </a:solidFill>
        </p:grpSpPr>
        <p:sp>
          <p:nvSpPr>
            <p:cNvPr id="125" name="Freeform: Shape 124">
              <a:extLst>
                <a:ext uri="{FF2B5EF4-FFF2-40B4-BE49-F238E27FC236}">
                  <a16:creationId xmlns:a16="http://schemas.microsoft.com/office/drawing/2014/main" id="{4DF92C3B-95EE-4A96-B8B7-2E67AC5B4DF5}"/>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F38E8E6-ADC7-4ADA-866C-CCC967492868}"/>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F3B80E78-B508-4D0B-8C16-249DF09FBC31}"/>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6D0D404-E548-4B5D-8807-CBB82A7F6264}"/>
              </a:ext>
            </a:extLst>
          </p:cNvPr>
          <p:cNvGrpSpPr/>
          <p:nvPr/>
        </p:nvGrpSpPr>
        <p:grpSpPr>
          <a:xfrm>
            <a:off x="7570685" y="1999623"/>
            <a:ext cx="4156505" cy="1219790"/>
            <a:chOff x="3167718" y="1375955"/>
            <a:chExt cx="4985682" cy="1463125"/>
          </a:xfrm>
        </p:grpSpPr>
        <p:sp>
          <p:nvSpPr>
            <p:cNvPr id="129" name="Freeform: Shape 128">
              <a:extLst>
                <a:ext uri="{FF2B5EF4-FFF2-40B4-BE49-F238E27FC236}">
                  <a16:creationId xmlns:a16="http://schemas.microsoft.com/office/drawing/2014/main" id="{2B4FC18E-391B-4ECE-A710-654E8C918382}"/>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311372AE-876C-4A7D-AD7F-1C1D1441696E}"/>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04</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9" name="Group 98">
            <a:extLst>
              <a:ext uri="{FF2B5EF4-FFF2-40B4-BE49-F238E27FC236}">
                <a16:creationId xmlns:a16="http://schemas.microsoft.com/office/drawing/2014/main" id="{233E2068-C032-44E6-9E80-FD5FA65C7F91}"/>
              </a:ext>
            </a:extLst>
          </p:cNvPr>
          <p:cNvGrpSpPr/>
          <p:nvPr/>
        </p:nvGrpSpPr>
        <p:grpSpPr>
          <a:xfrm>
            <a:off x="1567089" y="1936830"/>
            <a:ext cx="885002" cy="1368593"/>
            <a:chOff x="2895002" y="1282911"/>
            <a:chExt cx="1061550" cy="1641613"/>
          </a:xfrm>
          <a:solidFill>
            <a:schemeClr val="bg1">
              <a:lumMod val="65000"/>
            </a:schemeClr>
          </a:solidFill>
        </p:grpSpPr>
        <p:sp>
          <p:nvSpPr>
            <p:cNvPr id="33" name="Freeform: Shape 32">
              <a:extLst>
                <a:ext uri="{FF2B5EF4-FFF2-40B4-BE49-F238E27FC236}">
                  <a16:creationId xmlns:a16="http://schemas.microsoft.com/office/drawing/2014/main" id="{225E7041-1454-43A9-872C-C37296D4C0E1}"/>
                </a:ext>
              </a:extLst>
            </p:cNvPr>
            <p:cNvSpPr>
              <a:spLocks noChangeAspect="1"/>
            </p:cNvSpPr>
            <p:nvPr/>
          </p:nvSpPr>
          <p:spPr>
            <a:xfrm rot="926121">
              <a:off x="3264923" y="1282911"/>
              <a:ext cx="478404" cy="1641613"/>
            </a:xfrm>
            <a:custGeom>
              <a:avLst/>
              <a:gdLst>
                <a:gd name="connsiteX0" fmla="*/ 893557 w 893557"/>
                <a:gd name="connsiteY0" fmla="*/ 0 h 3066184"/>
                <a:gd name="connsiteX1" fmla="*/ 893557 w 893557"/>
                <a:gd name="connsiteY1" fmla="*/ 2819464 h 3066184"/>
                <a:gd name="connsiteX2" fmla="*/ 0 w 893557"/>
                <a:gd name="connsiteY2" fmla="*/ 3066184 h 3066184"/>
                <a:gd name="connsiteX3" fmla="*/ 0 w 893557"/>
                <a:gd name="connsiteY3" fmla="*/ 246720 h 3066184"/>
              </a:gdLst>
              <a:ahLst/>
              <a:cxnLst>
                <a:cxn ang="0">
                  <a:pos x="connsiteX0" y="connsiteY0"/>
                </a:cxn>
                <a:cxn ang="0">
                  <a:pos x="connsiteX1" y="connsiteY1"/>
                </a:cxn>
                <a:cxn ang="0">
                  <a:pos x="connsiteX2" y="connsiteY2"/>
                </a:cxn>
                <a:cxn ang="0">
                  <a:pos x="connsiteX3" y="connsiteY3"/>
                </a:cxn>
              </a:cxnLst>
              <a:rect l="l" t="t" r="r" b="b"/>
              <a:pathLst>
                <a:path w="893557" h="3066184">
                  <a:moveTo>
                    <a:pt x="893557" y="0"/>
                  </a:moveTo>
                  <a:lnTo>
                    <a:pt x="893557" y="2819464"/>
                  </a:lnTo>
                  <a:lnTo>
                    <a:pt x="0" y="3066184"/>
                  </a:lnTo>
                  <a:lnTo>
                    <a:pt x="0" y="2467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DB4E879-98E3-4E78-8427-23E503787A3F}"/>
                </a:ext>
              </a:extLst>
            </p:cNvPr>
            <p:cNvSpPr/>
            <p:nvPr/>
          </p:nvSpPr>
          <p:spPr>
            <a:xfrm>
              <a:off x="3335123" y="1293818"/>
              <a:ext cx="621429" cy="81808"/>
            </a:xfrm>
            <a:custGeom>
              <a:avLst/>
              <a:gdLst>
                <a:gd name="connsiteX0" fmla="*/ 0 w 1041895"/>
                <a:gd name="connsiteY0" fmla="*/ 0 h 137160"/>
                <a:gd name="connsiteX1" fmla="*/ 926804 w 1041895"/>
                <a:gd name="connsiteY1" fmla="*/ 0 h 137160"/>
                <a:gd name="connsiteX2" fmla="*/ 1041895 w 1041895"/>
                <a:gd name="connsiteY2" fmla="*/ 137160 h 137160"/>
                <a:gd name="connsiteX3" fmla="*/ 115091 w 1041895"/>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41895" h="137160">
                  <a:moveTo>
                    <a:pt x="0" y="0"/>
                  </a:moveTo>
                  <a:lnTo>
                    <a:pt x="926804" y="0"/>
                  </a:lnTo>
                  <a:lnTo>
                    <a:pt x="1041895" y="137160"/>
                  </a:lnTo>
                  <a:lnTo>
                    <a:pt x="115091"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FC0A63-4504-4996-94FC-3F3E0BAA8A52}"/>
                </a:ext>
              </a:extLst>
            </p:cNvPr>
            <p:cNvSpPr/>
            <p:nvPr/>
          </p:nvSpPr>
          <p:spPr>
            <a:xfrm>
              <a:off x="2895002" y="2830210"/>
              <a:ext cx="655119" cy="81808"/>
            </a:xfrm>
            <a:custGeom>
              <a:avLst/>
              <a:gdLst>
                <a:gd name="connsiteX0" fmla="*/ 195885 w 1098380"/>
                <a:gd name="connsiteY0" fmla="*/ 0 h 137160"/>
                <a:gd name="connsiteX1" fmla="*/ 1098380 w 1098380"/>
                <a:gd name="connsiteY1" fmla="*/ 0 h 137160"/>
                <a:gd name="connsiteX2" fmla="*/ 902495 w 1098380"/>
                <a:gd name="connsiteY2" fmla="*/ 137160 h 137160"/>
                <a:gd name="connsiteX3" fmla="*/ 0 w 1098380"/>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98380" h="137160">
                  <a:moveTo>
                    <a:pt x="195885" y="0"/>
                  </a:moveTo>
                  <a:lnTo>
                    <a:pt x="1098380" y="0"/>
                  </a:lnTo>
                  <a:lnTo>
                    <a:pt x="902495" y="137160"/>
                  </a:lnTo>
                  <a:lnTo>
                    <a:pt x="0" y="1371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DD3A7AC-EDDF-45DE-8DFF-4CBAC3731824}"/>
              </a:ext>
            </a:extLst>
          </p:cNvPr>
          <p:cNvGrpSpPr/>
          <p:nvPr/>
        </p:nvGrpSpPr>
        <p:grpSpPr>
          <a:xfrm>
            <a:off x="7570685" y="5169870"/>
            <a:ext cx="4156505" cy="1219790"/>
            <a:chOff x="3167718" y="5031220"/>
            <a:chExt cx="4985682" cy="1463125"/>
          </a:xfrm>
        </p:grpSpPr>
        <p:sp>
          <p:nvSpPr>
            <p:cNvPr id="111" name="Freeform: Shape 110">
              <a:extLst>
                <a:ext uri="{FF2B5EF4-FFF2-40B4-BE49-F238E27FC236}">
                  <a16:creationId xmlns:a16="http://schemas.microsoft.com/office/drawing/2014/main" id="{60146D7F-CAC8-43AB-891C-97950A9BAC5E}"/>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364B367-78D2-4822-99B1-A0678CEF28A0}"/>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06</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8D280AF7-F514-4F9A-84D7-4082AD51C7C3}"/>
              </a:ext>
            </a:extLst>
          </p:cNvPr>
          <p:cNvGrpSpPr/>
          <p:nvPr/>
        </p:nvGrpSpPr>
        <p:grpSpPr>
          <a:xfrm>
            <a:off x="7579653" y="3569576"/>
            <a:ext cx="4156505" cy="1219790"/>
            <a:chOff x="5758518" y="3204755"/>
            <a:chExt cx="4985682" cy="1463125"/>
          </a:xfrm>
        </p:grpSpPr>
        <p:sp>
          <p:nvSpPr>
            <p:cNvPr id="122" name="Freeform: Shape 121">
              <a:extLst>
                <a:ext uri="{FF2B5EF4-FFF2-40B4-BE49-F238E27FC236}">
                  <a16:creationId xmlns:a16="http://schemas.microsoft.com/office/drawing/2014/main" id="{3FF40FAD-0903-4716-A2E8-4A085FAF9094}"/>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DA57A41-EC78-4D52-BA88-CFB5DC292687}"/>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05</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102">
            <a:extLst>
              <a:ext uri="{FF2B5EF4-FFF2-40B4-BE49-F238E27FC236}">
                <a16:creationId xmlns:a16="http://schemas.microsoft.com/office/drawing/2014/main" id="{101D0D5B-4DAE-4F5C-A29F-AF08EBDD31F0}"/>
              </a:ext>
            </a:extLst>
          </p:cNvPr>
          <p:cNvGrpSpPr/>
          <p:nvPr/>
        </p:nvGrpSpPr>
        <p:grpSpPr>
          <a:xfrm>
            <a:off x="1803418" y="3584353"/>
            <a:ext cx="4156505" cy="1219790"/>
            <a:chOff x="5758518" y="3204755"/>
            <a:chExt cx="4985682" cy="1463125"/>
          </a:xfrm>
        </p:grpSpPr>
        <p:sp>
          <p:nvSpPr>
            <p:cNvPr id="58" name="Freeform: Shape 57">
              <a:extLst>
                <a:ext uri="{FF2B5EF4-FFF2-40B4-BE49-F238E27FC236}">
                  <a16:creationId xmlns:a16="http://schemas.microsoft.com/office/drawing/2014/main" id="{92B3133A-479A-4248-8F1C-78C363C1428C}"/>
                </a:ext>
              </a:extLst>
            </p:cNvPr>
            <p:cNvSpPr/>
            <p:nvPr/>
          </p:nvSpPr>
          <p:spPr>
            <a:xfrm>
              <a:off x="5758518" y="32047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81EAE7EF-5869-4107-B33F-B9867B45C29D}"/>
                </a:ext>
              </a:extLst>
            </p:cNvPr>
            <p:cNvSpPr txBox="1"/>
            <p:nvPr/>
          </p:nvSpPr>
          <p:spPr>
            <a:xfrm>
              <a:off x="6543958" y="3291840"/>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2" name="Group 101">
            <a:extLst>
              <a:ext uri="{FF2B5EF4-FFF2-40B4-BE49-F238E27FC236}">
                <a16:creationId xmlns:a16="http://schemas.microsoft.com/office/drawing/2014/main" id="{460A8D55-81DE-40D3-A100-00AB96CF128E}"/>
              </a:ext>
            </a:extLst>
          </p:cNvPr>
          <p:cNvGrpSpPr/>
          <p:nvPr/>
        </p:nvGrpSpPr>
        <p:grpSpPr>
          <a:xfrm>
            <a:off x="1794450" y="2014400"/>
            <a:ext cx="4156505" cy="1219790"/>
            <a:chOff x="3167718" y="1375955"/>
            <a:chExt cx="4985682" cy="1463125"/>
          </a:xfrm>
        </p:grpSpPr>
        <p:sp>
          <p:nvSpPr>
            <p:cNvPr id="30" name="Freeform: Shape 29">
              <a:extLst>
                <a:ext uri="{FF2B5EF4-FFF2-40B4-BE49-F238E27FC236}">
                  <a16:creationId xmlns:a16="http://schemas.microsoft.com/office/drawing/2014/main" id="{B6B53FDA-69D8-4890-A7E3-C9044C1E947B}"/>
                </a:ext>
              </a:extLst>
            </p:cNvPr>
            <p:cNvSpPr/>
            <p:nvPr/>
          </p:nvSpPr>
          <p:spPr>
            <a:xfrm>
              <a:off x="3167718" y="1375955"/>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A6F0436-1058-4E57-8522-C3D4E373E512}"/>
                </a:ext>
              </a:extLst>
            </p:cNvPr>
            <p:cNvSpPr txBox="1"/>
            <p:nvPr/>
          </p:nvSpPr>
          <p:spPr>
            <a:xfrm>
              <a:off x="3966929" y="1466484"/>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4" name="Group 103">
            <a:extLst>
              <a:ext uri="{FF2B5EF4-FFF2-40B4-BE49-F238E27FC236}">
                <a16:creationId xmlns:a16="http://schemas.microsoft.com/office/drawing/2014/main" id="{6325BFEF-405A-43DF-8592-2E21B87CB6E2}"/>
              </a:ext>
            </a:extLst>
          </p:cNvPr>
          <p:cNvGrpSpPr/>
          <p:nvPr/>
        </p:nvGrpSpPr>
        <p:grpSpPr>
          <a:xfrm>
            <a:off x="1794450" y="5184647"/>
            <a:ext cx="4156505" cy="1219790"/>
            <a:chOff x="3167718" y="5031220"/>
            <a:chExt cx="4985682" cy="1463125"/>
          </a:xfrm>
        </p:grpSpPr>
        <p:sp>
          <p:nvSpPr>
            <p:cNvPr id="66" name="Freeform: Shape 65">
              <a:extLst>
                <a:ext uri="{FF2B5EF4-FFF2-40B4-BE49-F238E27FC236}">
                  <a16:creationId xmlns:a16="http://schemas.microsoft.com/office/drawing/2014/main" id="{E260E98B-2941-44E6-916E-FED5B1F96DFB}"/>
                </a:ext>
              </a:extLst>
            </p:cNvPr>
            <p:cNvSpPr/>
            <p:nvPr/>
          </p:nvSpPr>
          <p:spPr>
            <a:xfrm>
              <a:off x="3167718" y="5031220"/>
              <a:ext cx="4985682" cy="1463125"/>
            </a:xfrm>
            <a:custGeom>
              <a:avLst/>
              <a:gdLst>
                <a:gd name="connsiteX0" fmla="*/ 674107 w 8359048"/>
                <a:gd name="connsiteY0" fmla="*/ 0 h 2453089"/>
                <a:gd name="connsiteX1" fmla="*/ 7825648 w 8359048"/>
                <a:gd name="connsiteY1" fmla="*/ 0 h 2453089"/>
                <a:gd name="connsiteX2" fmla="*/ 7825648 w 8359048"/>
                <a:gd name="connsiteY2" fmla="*/ 14689 h 2453089"/>
                <a:gd name="connsiteX3" fmla="*/ 8359048 w 8359048"/>
                <a:gd name="connsiteY3" fmla="*/ 1233889 h 2453089"/>
                <a:gd name="connsiteX4" fmla="*/ 7825648 w 8359048"/>
                <a:gd name="connsiteY4" fmla="*/ 2453089 h 2453089"/>
                <a:gd name="connsiteX5" fmla="*/ 7825648 w 8359048"/>
                <a:gd name="connsiteY5" fmla="*/ 2441448 h 2453089"/>
                <a:gd name="connsiteX6" fmla="*/ 0 w 8359048"/>
                <a:gd name="connsiteY6" fmla="*/ 2441448 h 245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048" h="2453089">
                  <a:moveTo>
                    <a:pt x="674107" y="0"/>
                  </a:moveTo>
                  <a:lnTo>
                    <a:pt x="7825648" y="0"/>
                  </a:lnTo>
                  <a:lnTo>
                    <a:pt x="7825648" y="14689"/>
                  </a:lnTo>
                  <a:lnTo>
                    <a:pt x="8359048" y="1233889"/>
                  </a:lnTo>
                  <a:lnTo>
                    <a:pt x="7825648" y="2453089"/>
                  </a:lnTo>
                  <a:lnTo>
                    <a:pt x="7825648" y="2441448"/>
                  </a:lnTo>
                  <a:lnTo>
                    <a:pt x="0" y="244144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5959035-CDCB-45C4-A188-89C6041C3D9B}"/>
                </a:ext>
              </a:extLst>
            </p:cNvPr>
            <p:cNvSpPr txBox="1"/>
            <p:nvPr/>
          </p:nvSpPr>
          <p:spPr>
            <a:xfrm>
              <a:off x="3953158" y="5120639"/>
              <a:ext cx="3250398" cy="135487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a:p>
              <a:pPr defTabSz="1219170">
                <a:spcBef>
                  <a:spcPct val="20000"/>
                </a:spcBef>
                <a:defRPr/>
              </a:pPr>
              <a:endParaRPr lang="en-US" sz="200" b="1" dirty="0">
                <a:solidFill>
                  <a:schemeClr val="bg1"/>
                </a:solidFill>
                <a:latin typeface="Candara" panose="020E0502030303020204" pitchFamily="34" charset="0"/>
              </a:endParaRPr>
            </a:p>
            <a:p>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67" name="Group 166">
            <a:extLst>
              <a:ext uri="{FF2B5EF4-FFF2-40B4-BE49-F238E27FC236}">
                <a16:creationId xmlns:a16="http://schemas.microsoft.com/office/drawing/2014/main" id="{AF4FC1B3-3EA2-443A-814B-38BF210FB5BE}"/>
              </a:ext>
            </a:extLst>
          </p:cNvPr>
          <p:cNvGrpSpPr/>
          <p:nvPr/>
        </p:nvGrpSpPr>
        <p:grpSpPr>
          <a:xfrm>
            <a:off x="5118901" y="2290824"/>
            <a:ext cx="686092" cy="605378"/>
            <a:chOff x="5118901" y="2290824"/>
            <a:chExt cx="686092" cy="605378"/>
          </a:xfrm>
        </p:grpSpPr>
        <p:grpSp>
          <p:nvGrpSpPr>
            <p:cNvPr id="72" name="Group 71">
              <a:extLst>
                <a:ext uri="{FF2B5EF4-FFF2-40B4-BE49-F238E27FC236}">
                  <a16:creationId xmlns:a16="http://schemas.microsoft.com/office/drawing/2014/main" id="{F6FBC971-4E49-4A5F-BEDB-FA471818AF93}"/>
                </a:ext>
              </a:extLst>
            </p:cNvPr>
            <p:cNvGrpSpPr/>
            <p:nvPr/>
          </p:nvGrpSpPr>
          <p:grpSpPr>
            <a:xfrm>
              <a:off x="5118901" y="2290824"/>
              <a:ext cx="686092" cy="605378"/>
              <a:chOff x="1097280" y="4389119"/>
              <a:chExt cx="822960" cy="726145"/>
            </a:xfrm>
          </p:grpSpPr>
          <p:sp>
            <p:nvSpPr>
              <p:cNvPr id="73" name="Hexagon 72">
                <a:extLst>
                  <a:ext uri="{FF2B5EF4-FFF2-40B4-BE49-F238E27FC236}">
                    <a16:creationId xmlns:a16="http://schemas.microsoft.com/office/drawing/2014/main" id="{41180CA1-7A43-458F-AA51-75000DA2827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019F0D56-01FD-4361-8EB8-A01700EFE82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5" name="Freeform 12">
              <a:extLst>
                <a:ext uri="{FF2B5EF4-FFF2-40B4-BE49-F238E27FC236}">
                  <a16:creationId xmlns:a16="http://schemas.microsoft.com/office/drawing/2014/main" id="{586A1BA6-5F99-4AB2-AD0C-0B8241827137}"/>
                </a:ext>
              </a:extLst>
            </p:cNvPr>
            <p:cNvSpPr>
              <a:spLocks noChangeAspect="1" noChangeArrowheads="1"/>
            </p:cNvSpPr>
            <p:nvPr/>
          </p:nvSpPr>
          <p:spPr bwMode="auto">
            <a:xfrm>
              <a:off x="5347598" y="2507141"/>
              <a:ext cx="228697" cy="182024"/>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grpSp>
      <p:grpSp>
        <p:nvGrpSpPr>
          <p:cNvPr id="168" name="Group 167">
            <a:extLst>
              <a:ext uri="{FF2B5EF4-FFF2-40B4-BE49-F238E27FC236}">
                <a16:creationId xmlns:a16="http://schemas.microsoft.com/office/drawing/2014/main" id="{15B7DC61-F386-40F9-B4C4-D3DE3F080D09}"/>
              </a:ext>
            </a:extLst>
          </p:cNvPr>
          <p:cNvGrpSpPr/>
          <p:nvPr/>
        </p:nvGrpSpPr>
        <p:grpSpPr>
          <a:xfrm>
            <a:off x="5106347" y="3885020"/>
            <a:ext cx="686092" cy="605378"/>
            <a:chOff x="5106347" y="3885020"/>
            <a:chExt cx="686092" cy="605378"/>
          </a:xfrm>
        </p:grpSpPr>
        <p:grpSp>
          <p:nvGrpSpPr>
            <p:cNvPr id="76" name="Group 75">
              <a:extLst>
                <a:ext uri="{FF2B5EF4-FFF2-40B4-BE49-F238E27FC236}">
                  <a16:creationId xmlns:a16="http://schemas.microsoft.com/office/drawing/2014/main" id="{6CFAD777-0D58-4914-A1BB-A5E3C080F262}"/>
                </a:ext>
              </a:extLst>
            </p:cNvPr>
            <p:cNvGrpSpPr/>
            <p:nvPr/>
          </p:nvGrpSpPr>
          <p:grpSpPr>
            <a:xfrm>
              <a:off x="5106347" y="3885020"/>
              <a:ext cx="686092" cy="605378"/>
              <a:chOff x="3108960" y="4389120"/>
              <a:chExt cx="822960" cy="726144"/>
            </a:xfrm>
          </p:grpSpPr>
          <p:sp>
            <p:nvSpPr>
              <p:cNvPr id="77" name="Hexagon 76">
                <a:extLst>
                  <a:ext uri="{FF2B5EF4-FFF2-40B4-BE49-F238E27FC236}">
                    <a16:creationId xmlns:a16="http://schemas.microsoft.com/office/drawing/2014/main" id="{83E1D337-F9F4-45BD-BCA4-99DCF36C0244}"/>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11433F7D-F87B-421E-ACC6-F48E6AA180B9}"/>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2" name="Freeform 22">
              <a:extLst>
                <a:ext uri="{FF2B5EF4-FFF2-40B4-BE49-F238E27FC236}">
                  <a16:creationId xmlns:a16="http://schemas.microsoft.com/office/drawing/2014/main" id="{42A09E90-B23B-44DE-AD71-C3FA7B23B15A}"/>
                </a:ext>
              </a:extLst>
            </p:cNvPr>
            <p:cNvSpPr>
              <a:spLocks noChangeArrowheads="1"/>
            </p:cNvSpPr>
            <p:nvPr/>
          </p:nvSpPr>
          <p:spPr bwMode="auto">
            <a:xfrm>
              <a:off x="5305378" y="4076865"/>
              <a:ext cx="288030" cy="221685"/>
            </a:xfrm>
            <a:custGeom>
              <a:avLst/>
              <a:gdLst>
                <a:gd name="T0" fmla="*/ 766 w 786"/>
                <a:gd name="T1" fmla="*/ 469 h 606"/>
                <a:gd name="T2" fmla="*/ 389 w 786"/>
                <a:gd name="T3" fmla="*/ 321 h 606"/>
                <a:gd name="T4" fmla="*/ 12 w 786"/>
                <a:gd name="T5" fmla="*/ 469 h 606"/>
                <a:gd name="T6" fmla="*/ 0 w 786"/>
                <a:gd name="T7" fmla="*/ 494 h 606"/>
                <a:gd name="T8" fmla="*/ 12 w 786"/>
                <a:gd name="T9" fmla="*/ 519 h 606"/>
                <a:gd name="T10" fmla="*/ 92 w 786"/>
                <a:gd name="T11" fmla="*/ 599 h 606"/>
                <a:gd name="T12" fmla="*/ 117 w 786"/>
                <a:gd name="T13" fmla="*/ 605 h 606"/>
                <a:gd name="T14" fmla="*/ 136 w 786"/>
                <a:gd name="T15" fmla="*/ 599 h 606"/>
                <a:gd name="T16" fmla="*/ 228 w 786"/>
                <a:gd name="T17" fmla="*/ 537 h 606"/>
                <a:gd name="T18" fmla="*/ 247 w 786"/>
                <a:gd name="T19" fmla="*/ 507 h 606"/>
                <a:gd name="T20" fmla="*/ 247 w 786"/>
                <a:gd name="T21" fmla="*/ 408 h 606"/>
                <a:gd name="T22" fmla="*/ 395 w 786"/>
                <a:gd name="T23" fmla="*/ 383 h 606"/>
                <a:gd name="T24" fmla="*/ 543 w 786"/>
                <a:gd name="T25" fmla="*/ 408 h 606"/>
                <a:gd name="T26" fmla="*/ 543 w 786"/>
                <a:gd name="T27" fmla="*/ 507 h 606"/>
                <a:gd name="T28" fmla="*/ 562 w 786"/>
                <a:gd name="T29" fmla="*/ 537 h 606"/>
                <a:gd name="T30" fmla="*/ 649 w 786"/>
                <a:gd name="T31" fmla="*/ 599 h 606"/>
                <a:gd name="T32" fmla="*/ 673 w 786"/>
                <a:gd name="T33" fmla="*/ 605 h 606"/>
                <a:gd name="T34" fmla="*/ 692 w 786"/>
                <a:gd name="T35" fmla="*/ 599 h 606"/>
                <a:gd name="T36" fmla="*/ 772 w 786"/>
                <a:gd name="T37" fmla="*/ 519 h 606"/>
                <a:gd name="T38" fmla="*/ 785 w 786"/>
                <a:gd name="T39" fmla="*/ 494 h 606"/>
                <a:gd name="T40" fmla="*/ 766 w 786"/>
                <a:gd name="T41" fmla="*/ 469 h 606"/>
                <a:gd name="T42" fmla="*/ 686 w 786"/>
                <a:gd name="T43" fmla="*/ 136 h 606"/>
                <a:gd name="T44" fmla="*/ 642 w 786"/>
                <a:gd name="T45" fmla="*/ 92 h 606"/>
                <a:gd name="T46" fmla="*/ 525 w 786"/>
                <a:gd name="T47" fmla="*/ 204 h 606"/>
                <a:gd name="T48" fmla="*/ 574 w 786"/>
                <a:gd name="T49" fmla="*/ 253 h 606"/>
                <a:gd name="T50" fmla="*/ 686 w 786"/>
                <a:gd name="T51" fmla="*/ 136 h 606"/>
                <a:gd name="T52" fmla="*/ 420 w 786"/>
                <a:gd name="T53" fmla="*/ 0 h 606"/>
                <a:gd name="T54" fmla="*/ 358 w 786"/>
                <a:gd name="T55" fmla="*/ 0 h 606"/>
                <a:gd name="T56" fmla="*/ 358 w 786"/>
                <a:gd name="T57" fmla="*/ 160 h 606"/>
                <a:gd name="T58" fmla="*/ 420 w 786"/>
                <a:gd name="T59" fmla="*/ 160 h 606"/>
                <a:gd name="T60" fmla="*/ 420 w 786"/>
                <a:gd name="T61" fmla="*/ 0 h 606"/>
                <a:gd name="T62" fmla="*/ 210 w 786"/>
                <a:gd name="T63" fmla="*/ 247 h 606"/>
                <a:gd name="T64" fmla="*/ 253 w 786"/>
                <a:gd name="T65" fmla="*/ 204 h 606"/>
                <a:gd name="T66" fmla="*/ 142 w 786"/>
                <a:gd name="T67" fmla="*/ 86 h 606"/>
                <a:gd name="T68" fmla="*/ 92 w 786"/>
                <a:gd name="T69" fmla="*/ 136 h 606"/>
                <a:gd name="T70" fmla="*/ 210 w 786"/>
                <a:gd name="T71" fmla="*/ 24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6" h="606">
                  <a:moveTo>
                    <a:pt x="766" y="469"/>
                  </a:moveTo>
                  <a:cubicBezTo>
                    <a:pt x="673" y="377"/>
                    <a:pt x="534" y="321"/>
                    <a:pt x="389" y="321"/>
                  </a:cubicBezTo>
                  <a:cubicBezTo>
                    <a:pt x="244" y="321"/>
                    <a:pt x="111" y="377"/>
                    <a:pt x="12" y="469"/>
                  </a:cubicBezTo>
                  <a:cubicBezTo>
                    <a:pt x="6" y="476"/>
                    <a:pt x="0" y="482"/>
                    <a:pt x="0" y="494"/>
                  </a:cubicBezTo>
                  <a:cubicBezTo>
                    <a:pt x="0" y="507"/>
                    <a:pt x="6" y="513"/>
                    <a:pt x="12" y="519"/>
                  </a:cubicBezTo>
                  <a:lnTo>
                    <a:pt x="92" y="599"/>
                  </a:lnTo>
                  <a:cubicBezTo>
                    <a:pt x="98" y="605"/>
                    <a:pt x="108" y="605"/>
                    <a:pt x="117" y="605"/>
                  </a:cubicBezTo>
                  <a:cubicBezTo>
                    <a:pt x="126" y="605"/>
                    <a:pt x="129" y="605"/>
                    <a:pt x="136" y="599"/>
                  </a:cubicBezTo>
                  <a:cubicBezTo>
                    <a:pt x="166" y="575"/>
                    <a:pt x="191" y="550"/>
                    <a:pt x="228" y="537"/>
                  </a:cubicBezTo>
                  <a:cubicBezTo>
                    <a:pt x="234" y="531"/>
                    <a:pt x="247" y="519"/>
                    <a:pt x="247" y="507"/>
                  </a:cubicBezTo>
                  <a:lnTo>
                    <a:pt x="247" y="408"/>
                  </a:lnTo>
                  <a:cubicBezTo>
                    <a:pt x="290" y="389"/>
                    <a:pt x="340" y="383"/>
                    <a:pt x="395" y="383"/>
                  </a:cubicBezTo>
                  <a:cubicBezTo>
                    <a:pt x="445" y="383"/>
                    <a:pt x="494" y="395"/>
                    <a:pt x="543" y="408"/>
                  </a:cubicBezTo>
                  <a:lnTo>
                    <a:pt x="543" y="507"/>
                  </a:lnTo>
                  <a:cubicBezTo>
                    <a:pt x="543" y="519"/>
                    <a:pt x="550" y="531"/>
                    <a:pt x="562" y="537"/>
                  </a:cubicBezTo>
                  <a:cubicBezTo>
                    <a:pt x="593" y="550"/>
                    <a:pt x="624" y="575"/>
                    <a:pt x="649" y="599"/>
                  </a:cubicBezTo>
                  <a:cubicBezTo>
                    <a:pt x="655" y="605"/>
                    <a:pt x="664" y="605"/>
                    <a:pt x="673" y="605"/>
                  </a:cubicBezTo>
                  <a:cubicBezTo>
                    <a:pt x="683" y="605"/>
                    <a:pt x="686" y="605"/>
                    <a:pt x="692" y="599"/>
                  </a:cubicBezTo>
                  <a:lnTo>
                    <a:pt x="772" y="519"/>
                  </a:lnTo>
                  <a:cubicBezTo>
                    <a:pt x="785" y="513"/>
                    <a:pt x="785" y="507"/>
                    <a:pt x="785" y="494"/>
                  </a:cubicBezTo>
                  <a:cubicBezTo>
                    <a:pt x="778" y="482"/>
                    <a:pt x="772" y="476"/>
                    <a:pt x="766" y="469"/>
                  </a:cubicBezTo>
                  <a:close/>
                  <a:moveTo>
                    <a:pt x="686" y="136"/>
                  </a:moveTo>
                  <a:lnTo>
                    <a:pt x="642" y="92"/>
                  </a:lnTo>
                  <a:lnTo>
                    <a:pt x="525" y="204"/>
                  </a:lnTo>
                  <a:lnTo>
                    <a:pt x="574" y="253"/>
                  </a:lnTo>
                  <a:cubicBezTo>
                    <a:pt x="574" y="247"/>
                    <a:pt x="679" y="136"/>
                    <a:pt x="686" y="136"/>
                  </a:cubicBezTo>
                  <a:close/>
                  <a:moveTo>
                    <a:pt x="420" y="0"/>
                  </a:moveTo>
                  <a:lnTo>
                    <a:pt x="358" y="0"/>
                  </a:lnTo>
                  <a:lnTo>
                    <a:pt x="358" y="160"/>
                  </a:lnTo>
                  <a:lnTo>
                    <a:pt x="420" y="160"/>
                  </a:lnTo>
                  <a:lnTo>
                    <a:pt x="420" y="0"/>
                  </a:lnTo>
                  <a:close/>
                  <a:moveTo>
                    <a:pt x="210" y="247"/>
                  </a:moveTo>
                  <a:lnTo>
                    <a:pt x="253" y="204"/>
                  </a:lnTo>
                  <a:lnTo>
                    <a:pt x="142" y="86"/>
                  </a:lnTo>
                  <a:lnTo>
                    <a:pt x="92" y="136"/>
                  </a:lnTo>
                  <a:cubicBezTo>
                    <a:pt x="98" y="136"/>
                    <a:pt x="210" y="247"/>
                    <a:pt x="210" y="247"/>
                  </a:cubicBezTo>
                  <a:close/>
                </a:path>
              </a:pathLst>
            </a:custGeom>
            <a:solidFill>
              <a:srgbClr val="FFFFFF"/>
            </a:solidFill>
            <a:ln>
              <a:noFill/>
            </a:ln>
            <a:effectLst/>
          </p:spPr>
          <p:txBody>
            <a:bodyPr wrap="none" anchor="ctr"/>
            <a:lstStyle/>
            <a:p>
              <a:endParaRPr lang="en-US"/>
            </a:p>
          </p:txBody>
        </p:sp>
      </p:grpSp>
      <p:grpSp>
        <p:nvGrpSpPr>
          <p:cNvPr id="169" name="Group 168">
            <a:extLst>
              <a:ext uri="{FF2B5EF4-FFF2-40B4-BE49-F238E27FC236}">
                <a16:creationId xmlns:a16="http://schemas.microsoft.com/office/drawing/2014/main" id="{835A1CFF-9C2D-405D-A950-D7EBF3FA8CB1}"/>
              </a:ext>
            </a:extLst>
          </p:cNvPr>
          <p:cNvGrpSpPr/>
          <p:nvPr/>
        </p:nvGrpSpPr>
        <p:grpSpPr>
          <a:xfrm>
            <a:off x="5118901" y="5480812"/>
            <a:ext cx="686092" cy="605378"/>
            <a:chOff x="5118901" y="5480812"/>
            <a:chExt cx="686092" cy="605378"/>
          </a:xfrm>
        </p:grpSpPr>
        <p:grpSp>
          <p:nvGrpSpPr>
            <p:cNvPr id="79" name="Group 78">
              <a:extLst>
                <a:ext uri="{FF2B5EF4-FFF2-40B4-BE49-F238E27FC236}">
                  <a16:creationId xmlns:a16="http://schemas.microsoft.com/office/drawing/2014/main" id="{9AFA60DF-BC09-4D09-AF0E-0CF38C344203}"/>
                </a:ext>
              </a:extLst>
            </p:cNvPr>
            <p:cNvGrpSpPr/>
            <p:nvPr/>
          </p:nvGrpSpPr>
          <p:grpSpPr>
            <a:xfrm>
              <a:off x="5118901" y="5480812"/>
              <a:ext cx="686092" cy="605378"/>
              <a:chOff x="5120640" y="4389120"/>
              <a:chExt cx="822960" cy="726144"/>
            </a:xfrm>
          </p:grpSpPr>
          <p:sp>
            <p:nvSpPr>
              <p:cNvPr id="80" name="Hexagon 79">
                <a:extLst>
                  <a:ext uri="{FF2B5EF4-FFF2-40B4-BE49-F238E27FC236}">
                    <a16:creationId xmlns:a16="http://schemas.microsoft.com/office/drawing/2014/main" id="{230CEAA2-BFD5-4E82-B724-F40E8F9D8EA9}"/>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663A9B26-5D7B-4008-80A2-7841E653CA04}"/>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3" name="Freeform 13">
              <a:extLst>
                <a:ext uri="{FF2B5EF4-FFF2-40B4-BE49-F238E27FC236}">
                  <a16:creationId xmlns:a16="http://schemas.microsoft.com/office/drawing/2014/main" id="{8A0CC3B8-5803-47C4-9C5F-393930DC8F64}"/>
                </a:ext>
              </a:extLst>
            </p:cNvPr>
            <p:cNvSpPr>
              <a:spLocks noChangeArrowheads="1"/>
            </p:cNvSpPr>
            <p:nvPr/>
          </p:nvSpPr>
          <p:spPr bwMode="auto">
            <a:xfrm>
              <a:off x="5340318" y="5711463"/>
              <a:ext cx="243259" cy="244924"/>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rgbClr val="FFFFFF"/>
            </a:solidFill>
            <a:ln>
              <a:noFill/>
            </a:ln>
            <a:effectLst/>
          </p:spPr>
          <p:txBody>
            <a:bodyPr wrap="none" anchor="ctr"/>
            <a:lstStyle/>
            <a:p>
              <a:endParaRPr lang="en-US"/>
            </a:p>
          </p:txBody>
        </p:sp>
      </p:grpSp>
      <p:grpSp>
        <p:nvGrpSpPr>
          <p:cNvPr id="96" name="Group 95">
            <a:extLst>
              <a:ext uri="{FF2B5EF4-FFF2-40B4-BE49-F238E27FC236}">
                <a16:creationId xmlns:a16="http://schemas.microsoft.com/office/drawing/2014/main" id="{927689B5-70B8-434B-AFB0-034C75F1BD01}"/>
              </a:ext>
            </a:extLst>
          </p:cNvPr>
          <p:cNvGrpSpPr/>
          <p:nvPr/>
        </p:nvGrpSpPr>
        <p:grpSpPr>
          <a:xfrm>
            <a:off x="609600" y="1858304"/>
            <a:ext cx="1585615" cy="1524649"/>
            <a:chOff x="1754150" y="1188720"/>
            <a:chExt cx="1901927" cy="1828800"/>
          </a:xfrm>
        </p:grpSpPr>
        <p:sp>
          <p:nvSpPr>
            <p:cNvPr id="31" name="Freeform: Shape 30">
              <a:extLst>
                <a:ext uri="{FF2B5EF4-FFF2-40B4-BE49-F238E27FC236}">
                  <a16:creationId xmlns:a16="http://schemas.microsoft.com/office/drawing/2014/main" id="{139658AE-81DC-47A5-B4C6-CF0E4142531A}"/>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1D402487-DE1F-4100-9874-180B75FF5083}"/>
                </a:ext>
              </a:extLst>
            </p:cNvPr>
            <p:cNvGrpSpPr/>
            <p:nvPr/>
          </p:nvGrpSpPr>
          <p:grpSpPr>
            <a:xfrm>
              <a:off x="3123123" y="1188720"/>
              <a:ext cx="532954" cy="1828800"/>
              <a:chOff x="3123123" y="1188720"/>
              <a:chExt cx="532954" cy="1828800"/>
            </a:xfrm>
          </p:grpSpPr>
          <p:sp>
            <p:nvSpPr>
              <p:cNvPr id="53" name="Freeform: Shape 52">
                <a:extLst>
                  <a:ext uri="{FF2B5EF4-FFF2-40B4-BE49-F238E27FC236}">
                    <a16:creationId xmlns:a16="http://schemas.microsoft.com/office/drawing/2014/main" id="{321F2B3A-93DF-420C-A091-4340494121D0}"/>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7495628-9D3F-438E-8554-61776E1491F1}"/>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 Box 10">
              <a:extLst>
                <a:ext uri="{FF2B5EF4-FFF2-40B4-BE49-F238E27FC236}">
                  <a16:creationId xmlns:a16="http://schemas.microsoft.com/office/drawing/2014/main" id="{6B0399F8-08C1-4558-8E9B-54A32EA6802B}"/>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01</a:t>
              </a:r>
            </a:p>
            <a:p>
              <a:pPr algn="ctr"/>
              <a:r>
                <a:rPr lang="en-US" sz="1000" b="1" dirty="0">
                  <a:solidFill>
                    <a:srgbClr val="454545"/>
                  </a:solidFill>
                </a:rPr>
                <a:t>OPTION</a:t>
              </a:r>
            </a:p>
          </p:txBody>
        </p:sp>
      </p:grpSp>
      <p:grpSp>
        <p:nvGrpSpPr>
          <p:cNvPr id="97" name="Group 96">
            <a:extLst>
              <a:ext uri="{FF2B5EF4-FFF2-40B4-BE49-F238E27FC236}">
                <a16:creationId xmlns:a16="http://schemas.microsoft.com/office/drawing/2014/main" id="{038B9D16-4618-4E70-AF46-4AA87EFE297E}"/>
              </a:ext>
            </a:extLst>
          </p:cNvPr>
          <p:cNvGrpSpPr/>
          <p:nvPr/>
        </p:nvGrpSpPr>
        <p:grpSpPr>
          <a:xfrm>
            <a:off x="616027" y="3428258"/>
            <a:ext cx="1585615" cy="1524649"/>
            <a:chOff x="4344950" y="3017520"/>
            <a:chExt cx="1901927" cy="1828800"/>
          </a:xfrm>
        </p:grpSpPr>
        <p:sp>
          <p:nvSpPr>
            <p:cNvPr id="59" name="Freeform: Shape 58">
              <a:extLst>
                <a:ext uri="{FF2B5EF4-FFF2-40B4-BE49-F238E27FC236}">
                  <a16:creationId xmlns:a16="http://schemas.microsoft.com/office/drawing/2014/main" id="{C90F12C8-E350-4BF8-98C8-4BF8B734A64B}"/>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5D02775-7073-4CA9-A871-1C68D23935BF}"/>
                </a:ext>
              </a:extLst>
            </p:cNvPr>
            <p:cNvGrpSpPr/>
            <p:nvPr/>
          </p:nvGrpSpPr>
          <p:grpSpPr>
            <a:xfrm>
              <a:off x="5713923" y="3017520"/>
              <a:ext cx="532954" cy="1828800"/>
              <a:chOff x="5713923" y="3017520"/>
              <a:chExt cx="532954" cy="1828800"/>
            </a:xfrm>
          </p:grpSpPr>
          <p:sp>
            <p:nvSpPr>
              <p:cNvPr id="62" name="Freeform: Shape 61">
                <a:extLst>
                  <a:ext uri="{FF2B5EF4-FFF2-40B4-BE49-F238E27FC236}">
                    <a16:creationId xmlns:a16="http://schemas.microsoft.com/office/drawing/2014/main" id="{B4C58E3B-441D-47DC-9675-76281BEB2354}"/>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90B6622-E662-4145-ACEF-5A62349501B8}"/>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 Box 10">
              <a:extLst>
                <a:ext uri="{FF2B5EF4-FFF2-40B4-BE49-F238E27FC236}">
                  <a16:creationId xmlns:a16="http://schemas.microsoft.com/office/drawing/2014/main" id="{BB636372-83B7-464C-8E7D-B6A3B2B4425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02</a:t>
              </a:r>
            </a:p>
            <a:p>
              <a:pPr algn="ctr"/>
              <a:r>
                <a:rPr lang="en-US" sz="1000" b="1" dirty="0">
                  <a:solidFill>
                    <a:srgbClr val="454545"/>
                  </a:solidFill>
                </a:rPr>
                <a:t>OPTION</a:t>
              </a:r>
            </a:p>
          </p:txBody>
        </p:sp>
      </p:grpSp>
      <p:grpSp>
        <p:nvGrpSpPr>
          <p:cNvPr id="98" name="Group 97">
            <a:extLst>
              <a:ext uri="{FF2B5EF4-FFF2-40B4-BE49-F238E27FC236}">
                <a16:creationId xmlns:a16="http://schemas.microsoft.com/office/drawing/2014/main" id="{BDB6A661-1FE1-427E-A166-AC245E07EE21}"/>
              </a:ext>
            </a:extLst>
          </p:cNvPr>
          <p:cNvGrpSpPr/>
          <p:nvPr/>
        </p:nvGrpSpPr>
        <p:grpSpPr>
          <a:xfrm>
            <a:off x="609600" y="5028551"/>
            <a:ext cx="1585615" cy="1524649"/>
            <a:chOff x="1754150" y="4843985"/>
            <a:chExt cx="1901927" cy="1828800"/>
          </a:xfrm>
        </p:grpSpPr>
        <p:sp>
          <p:nvSpPr>
            <p:cNvPr id="67" name="Freeform: Shape 66">
              <a:extLst>
                <a:ext uri="{FF2B5EF4-FFF2-40B4-BE49-F238E27FC236}">
                  <a16:creationId xmlns:a16="http://schemas.microsoft.com/office/drawing/2014/main" id="{43327598-B351-4468-9796-567A1A04CD8A}"/>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A08BFFB-29E7-44AC-B1DC-7AA2E828E754}"/>
                </a:ext>
              </a:extLst>
            </p:cNvPr>
            <p:cNvGrpSpPr/>
            <p:nvPr/>
          </p:nvGrpSpPr>
          <p:grpSpPr>
            <a:xfrm>
              <a:off x="3123123" y="4843985"/>
              <a:ext cx="532954" cy="1828800"/>
              <a:chOff x="3123123" y="4843985"/>
              <a:chExt cx="532954" cy="1828800"/>
            </a:xfrm>
          </p:grpSpPr>
          <p:sp>
            <p:nvSpPr>
              <p:cNvPr id="70" name="Freeform: Shape 69">
                <a:extLst>
                  <a:ext uri="{FF2B5EF4-FFF2-40B4-BE49-F238E27FC236}">
                    <a16:creationId xmlns:a16="http://schemas.microsoft.com/office/drawing/2014/main" id="{4211553D-AF86-4083-92AD-F57A9D3CD5EA}"/>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3EE385-436A-49D4-8463-F8B0D05D81E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 Box 10">
              <a:extLst>
                <a:ext uri="{FF2B5EF4-FFF2-40B4-BE49-F238E27FC236}">
                  <a16:creationId xmlns:a16="http://schemas.microsoft.com/office/drawing/2014/main" id="{7E49C7F7-19D5-42BA-8237-3173265CD2BB}"/>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03</a:t>
              </a:r>
            </a:p>
            <a:p>
              <a:pPr algn="ctr"/>
              <a:r>
                <a:rPr lang="en-US" sz="1000" b="1" dirty="0">
                  <a:solidFill>
                    <a:srgbClr val="454545"/>
                  </a:solidFill>
                </a:rPr>
                <a:t>OPTION</a:t>
              </a:r>
            </a:p>
          </p:txBody>
        </p:sp>
      </p:grpSp>
      <p:grpSp>
        <p:nvGrpSpPr>
          <p:cNvPr id="146" name="Group 145">
            <a:extLst>
              <a:ext uri="{FF2B5EF4-FFF2-40B4-BE49-F238E27FC236}">
                <a16:creationId xmlns:a16="http://schemas.microsoft.com/office/drawing/2014/main" id="{1B33B9A6-2853-4FF2-9F9E-C770600767B0}"/>
              </a:ext>
            </a:extLst>
          </p:cNvPr>
          <p:cNvGrpSpPr/>
          <p:nvPr/>
        </p:nvGrpSpPr>
        <p:grpSpPr>
          <a:xfrm>
            <a:off x="6385835" y="1843527"/>
            <a:ext cx="1585615" cy="1524649"/>
            <a:chOff x="1754150" y="1188720"/>
            <a:chExt cx="1901927" cy="1828800"/>
          </a:xfrm>
        </p:grpSpPr>
        <p:sp>
          <p:nvSpPr>
            <p:cNvPr id="147" name="Freeform: Shape 146">
              <a:extLst>
                <a:ext uri="{FF2B5EF4-FFF2-40B4-BE49-F238E27FC236}">
                  <a16:creationId xmlns:a16="http://schemas.microsoft.com/office/drawing/2014/main" id="{867467DD-2515-424B-9D43-FA2757895625}"/>
                </a:ext>
              </a:extLst>
            </p:cNvPr>
            <p:cNvSpPr/>
            <p:nvPr/>
          </p:nvSpPr>
          <p:spPr>
            <a:xfrm>
              <a:off x="1754150" y="12992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398F5291-C521-4013-B4AB-990620980DA6}"/>
                </a:ext>
              </a:extLst>
            </p:cNvPr>
            <p:cNvGrpSpPr/>
            <p:nvPr/>
          </p:nvGrpSpPr>
          <p:grpSpPr>
            <a:xfrm>
              <a:off x="3123123" y="1188720"/>
              <a:ext cx="532954" cy="1828800"/>
              <a:chOff x="3123123" y="1188720"/>
              <a:chExt cx="532954" cy="1828800"/>
            </a:xfrm>
          </p:grpSpPr>
          <p:sp>
            <p:nvSpPr>
              <p:cNvPr id="150" name="Freeform: Shape 149">
                <a:extLst>
                  <a:ext uri="{FF2B5EF4-FFF2-40B4-BE49-F238E27FC236}">
                    <a16:creationId xmlns:a16="http://schemas.microsoft.com/office/drawing/2014/main" id="{B9366861-5FE0-4B6C-A2DB-272B348C74A1}"/>
                  </a:ext>
                </a:extLst>
              </p:cNvPr>
              <p:cNvSpPr/>
              <p:nvPr/>
            </p:nvSpPr>
            <p:spPr>
              <a:xfrm rot="926121">
                <a:off x="3123123" y="11887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86340BD3-0037-4EB3-9272-9EA6738D5957}"/>
                  </a:ext>
                </a:extLst>
              </p:cNvPr>
              <p:cNvSpPr/>
              <p:nvPr/>
            </p:nvSpPr>
            <p:spPr>
              <a:xfrm rot="926121">
                <a:off x="3351302" y="12210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 Box 10">
              <a:extLst>
                <a:ext uri="{FF2B5EF4-FFF2-40B4-BE49-F238E27FC236}">
                  <a16:creationId xmlns:a16="http://schemas.microsoft.com/office/drawing/2014/main" id="{82E657D0-49A7-41B0-A6DC-7CC319F69C25}"/>
                </a:ext>
              </a:extLst>
            </p:cNvPr>
            <p:cNvSpPr txBox="1">
              <a:spLocks noChangeArrowheads="1"/>
            </p:cNvSpPr>
            <p:nvPr/>
          </p:nvSpPr>
          <p:spPr bwMode="auto">
            <a:xfrm>
              <a:off x="1876531" y="13716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04</a:t>
              </a:r>
            </a:p>
            <a:p>
              <a:pPr algn="ctr"/>
              <a:r>
                <a:rPr lang="en-US" sz="1000" b="1" dirty="0">
                  <a:solidFill>
                    <a:srgbClr val="454545"/>
                  </a:solidFill>
                </a:rPr>
                <a:t>OPTION</a:t>
              </a:r>
            </a:p>
          </p:txBody>
        </p:sp>
      </p:grpSp>
      <p:grpSp>
        <p:nvGrpSpPr>
          <p:cNvPr id="152" name="Group 151">
            <a:extLst>
              <a:ext uri="{FF2B5EF4-FFF2-40B4-BE49-F238E27FC236}">
                <a16:creationId xmlns:a16="http://schemas.microsoft.com/office/drawing/2014/main" id="{697A62BF-43CD-4A42-A2FE-E70551551F59}"/>
              </a:ext>
            </a:extLst>
          </p:cNvPr>
          <p:cNvGrpSpPr/>
          <p:nvPr/>
        </p:nvGrpSpPr>
        <p:grpSpPr>
          <a:xfrm>
            <a:off x="6392262" y="3413481"/>
            <a:ext cx="1585615" cy="1524649"/>
            <a:chOff x="4344950" y="3017520"/>
            <a:chExt cx="1901927" cy="1828800"/>
          </a:xfrm>
        </p:grpSpPr>
        <p:sp>
          <p:nvSpPr>
            <p:cNvPr id="153" name="Freeform: Shape 152">
              <a:extLst>
                <a:ext uri="{FF2B5EF4-FFF2-40B4-BE49-F238E27FC236}">
                  <a16:creationId xmlns:a16="http://schemas.microsoft.com/office/drawing/2014/main" id="{4844A2DA-F14A-49BE-9C64-F1C54A1337E6}"/>
                </a:ext>
              </a:extLst>
            </p:cNvPr>
            <p:cNvSpPr/>
            <p:nvPr/>
          </p:nvSpPr>
          <p:spPr>
            <a:xfrm>
              <a:off x="4344950" y="3128072"/>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5904467D-6D0D-4A92-A10F-EFF4B48BDDDE}"/>
                </a:ext>
              </a:extLst>
            </p:cNvPr>
            <p:cNvGrpSpPr/>
            <p:nvPr/>
          </p:nvGrpSpPr>
          <p:grpSpPr>
            <a:xfrm>
              <a:off x="5713923" y="3017520"/>
              <a:ext cx="532954" cy="1828800"/>
              <a:chOff x="5713923" y="3017520"/>
              <a:chExt cx="532954" cy="1828800"/>
            </a:xfrm>
          </p:grpSpPr>
          <p:sp>
            <p:nvSpPr>
              <p:cNvPr id="156" name="Freeform: Shape 155">
                <a:extLst>
                  <a:ext uri="{FF2B5EF4-FFF2-40B4-BE49-F238E27FC236}">
                    <a16:creationId xmlns:a16="http://schemas.microsoft.com/office/drawing/2014/main" id="{66A252CB-444C-4EA6-9B1E-E0516650508A}"/>
                  </a:ext>
                </a:extLst>
              </p:cNvPr>
              <p:cNvSpPr/>
              <p:nvPr/>
            </p:nvSpPr>
            <p:spPr>
              <a:xfrm rot="926121">
                <a:off x="5713923" y="3017520"/>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09B5BE33-77AB-4F56-AFB8-26260560F1EF}"/>
                  </a:ext>
                </a:extLst>
              </p:cNvPr>
              <p:cNvSpPr/>
              <p:nvPr/>
            </p:nvSpPr>
            <p:spPr>
              <a:xfrm rot="926121">
                <a:off x="5939054" y="3049882"/>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 Box 10">
              <a:extLst>
                <a:ext uri="{FF2B5EF4-FFF2-40B4-BE49-F238E27FC236}">
                  <a16:creationId xmlns:a16="http://schemas.microsoft.com/office/drawing/2014/main" id="{D6E05994-1489-4F06-A8DE-C255E7602648}"/>
                </a:ext>
              </a:extLst>
            </p:cNvPr>
            <p:cNvSpPr txBox="1">
              <a:spLocks noChangeArrowheads="1"/>
            </p:cNvSpPr>
            <p:nvPr/>
          </p:nvSpPr>
          <p:spPr bwMode="auto">
            <a:xfrm>
              <a:off x="4453560" y="3200400"/>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05</a:t>
              </a:r>
            </a:p>
            <a:p>
              <a:pPr algn="ctr"/>
              <a:r>
                <a:rPr lang="en-US" sz="1000" b="1" dirty="0">
                  <a:solidFill>
                    <a:srgbClr val="454545"/>
                  </a:solidFill>
                </a:rPr>
                <a:t>OPTION</a:t>
              </a:r>
            </a:p>
          </p:txBody>
        </p:sp>
      </p:grpSp>
      <p:grpSp>
        <p:nvGrpSpPr>
          <p:cNvPr id="158" name="Group 157">
            <a:extLst>
              <a:ext uri="{FF2B5EF4-FFF2-40B4-BE49-F238E27FC236}">
                <a16:creationId xmlns:a16="http://schemas.microsoft.com/office/drawing/2014/main" id="{E71D909D-AD25-4E3D-9BC5-FD4D4D888528}"/>
              </a:ext>
            </a:extLst>
          </p:cNvPr>
          <p:cNvGrpSpPr/>
          <p:nvPr/>
        </p:nvGrpSpPr>
        <p:grpSpPr>
          <a:xfrm>
            <a:off x="6385835" y="5013774"/>
            <a:ext cx="1585615" cy="1524649"/>
            <a:chOff x="1754150" y="4843985"/>
            <a:chExt cx="1901927" cy="1828800"/>
          </a:xfrm>
        </p:grpSpPr>
        <p:sp>
          <p:nvSpPr>
            <p:cNvPr id="159" name="Freeform: Shape 158">
              <a:extLst>
                <a:ext uri="{FF2B5EF4-FFF2-40B4-BE49-F238E27FC236}">
                  <a16:creationId xmlns:a16="http://schemas.microsoft.com/office/drawing/2014/main" id="{9CEB02B5-C6E1-4628-B5C0-554EFE732DD5}"/>
                </a:ext>
              </a:extLst>
            </p:cNvPr>
            <p:cNvSpPr/>
            <p:nvPr/>
          </p:nvSpPr>
          <p:spPr>
            <a:xfrm>
              <a:off x="1754150" y="4954537"/>
              <a:ext cx="1803736" cy="1608890"/>
            </a:xfrm>
            <a:custGeom>
              <a:avLst/>
              <a:gdLst>
                <a:gd name="connsiteX0" fmla="*/ 0 w 3024163"/>
                <a:gd name="connsiteY0" fmla="*/ 0 h 2337706"/>
                <a:gd name="connsiteX1" fmla="*/ 3024163 w 3024163"/>
                <a:gd name="connsiteY1" fmla="*/ 0 h 2337706"/>
                <a:gd name="connsiteX2" fmla="*/ 2378699 w 3024163"/>
                <a:gd name="connsiteY2" fmla="*/ 2337706 h 2337706"/>
                <a:gd name="connsiteX3" fmla="*/ 0 w 3024163"/>
                <a:gd name="connsiteY3" fmla="*/ 2337706 h 2337706"/>
              </a:gdLst>
              <a:ahLst/>
              <a:cxnLst>
                <a:cxn ang="0">
                  <a:pos x="connsiteX0" y="connsiteY0"/>
                </a:cxn>
                <a:cxn ang="0">
                  <a:pos x="connsiteX1" y="connsiteY1"/>
                </a:cxn>
                <a:cxn ang="0">
                  <a:pos x="connsiteX2" y="connsiteY2"/>
                </a:cxn>
                <a:cxn ang="0">
                  <a:pos x="connsiteX3" y="connsiteY3"/>
                </a:cxn>
              </a:cxnLst>
              <a:rect l="l" t="t" r="r" b="b"/>
              <a:pathLst>
                <a:path w="3024163" h="2337706">
                  <a:moveTo>
                    <a:pt x="0" y="0"/>
                  </a:moveTo>
                  <a:lnTo>
                    <a:pt x="3024163" y="0"/>
                  </a:lnTo>
                  <a:lnTo>
                    <a:pt x="2378699" y="2337706"/>
                  </a:lnTo>
                  <a:lnTo>
                    <a:pt x="0" y="2337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FD2E624A-F525-4174-9571-9F43C85E8C86}"/>
                </a:ext>
              </a:extLst>
            </p:cNvPr>
            <p:cNvGrpSpPr/>
            <p:nvPr/>
          </p:nvGrpSpPr>
          <p:grpSpPr>
            <a:xfrm>
              <a:off x="3123123" y="4843985"/>
              <a:ext cx="532954" cy="1828800"/>
              <a:chOff x="3123123" y="4843985"/>
              <a:chExt cx="532954" cy="1828800"/>
            </a:xfrm>
          </p:grpSpPr>
          <p:sp>
            <p:nvSpPr>
              <p:cNvPr id="162" name="Freeform: Shape 161">
                <a:extLst>
                  <a:ext uri="{FF2B5EF4-FFF2-40B4-BE49-F238E27FC236}">
                    <a16:creationId xmlns:a16="http://schemas.microsoft.com/office/drawing/2014/main" id="{B3FC3C4E-76CC-419A-9ACF-EBF720052019}"/>
                  </a:ext>
                </a:extLst>
              </p:cNvPr>
              <p:cNvSpPr/>
              <p:nvPr/>
            </p:nvSpPr>
            <p:spPr>
              <a:xfrm rot="926121">
                <a:off x="3123123" y="4843985"/>
                <a:ext cx="532954" cy="1828800"/>
              </a:xfrm>
              <a:custGeom>
                <a:avLst/>
                <a:gdLst>
                  <a:gd name="connsiteX0" fmla="*/ 893557 w 893557"/>
                  <a:gd name="connsiteY0" fmla="*/ 0 h 3066184"/>
                  <a:gd name="connsiteX1" fmla="*/ 893557 w 893557"/>
                  <a:gd name="connsiteY1" fmla="*/ 2566 h 3066184"/>
                  <a:gd name="connsiteX2" fmla="*/ 387610 w 893557"/>
                  <a:gd name="connsiteY2" fmla="*/ 142263 h 3066184"/>
                  <a:gd name="connsiteX3" fmla="*/ 387610 w 893557"/>
                  <a:gd name="connsiteY3" fmla="*/ 2959161 h 3066184"/>
                  <a:gd name="connsiteX4" fmla="*/ 0 w 893557"/>
                  <a:gd name="connsiteY4" fmla="*/ 3066184 h 3066184"/>
                  <a:gd name="connsiteX5" fmla="*/ 0 w 893557"/>
                  <a:gd name="connsiteY5" fmla="*/ 246720 h 30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7" h="3066184">
                    <a:moveTo>
                      <a:pt x="893557" y="0"/>
                    </a:moveTo>
                    <a:lnTo>
                      <a:pt x="893557" y="2566"/>
                    </a:lnTo>
                    <a:lnTo>
                      <a:pt x="387610" y="142263"/>
                    </a:lnTo>
                    <a:lnTo>
                      <a:pt x="387610" y="2959161"/>
                    </a:lnTo>
                    <a:lnTo>
                      <a:pt x="0" y="3066184"/>
                    </a:lnTo>
                    <a:lnTo>
                      <a:pt x="0" y="246720"/>
                    </a:lnTo>
                    <a:close/>
                  </a:path>
                </a:pathLst>
              </a:custGeom>
              <a:solidFill>
                <a:schemeClr val="bg1"/>
              </a:solidFill>
              <a:ln>
                <a:noFill/>
              </a:ln>
              <a:effectLst>
                <a:outerShdw blurRad="254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2D6D49BD-256F-45D5-AEEA-6D8AFA3457D4}"/>
                  </a:ext>
                </a:extLst>
              </p:cNvPr>
              <p:cNvSpPr/>
              <p:nvPr/>
            </p:nvSpPr>
            <p:spPr>
              <a:xfrm rot="926121">
                <a:off x="3351302" y="4876347"/>
                <a:ext cx="298546" cy="1764077"/>
              </a:xfrm>
              <a:custGeom>
                <a:avLst/>
                <a:gdLst>
                  <a:gd name="connsiteX0" fmla="*/ 500545 w 500545"/>
                  <a:gd name="connsiteY0" fmla="*/ 0 h 2957669"/>
                  <a:gd name="connsiteX1" fmla="*/ 500545 w 500545"/>
                  <a:gd name="connsiteY1" fmla="*/ 2819464 h 2957669"/>
                  <a:gd name="connsiteX2" fmla="*/ 1 w 500545"/>
                  <a:gd name="connsiteY2" fmla="*/ 2957669 h 2957669"/>
                  <a:gd name="connsiteX3" fmla="*/ 0 w 500545"/>
                  <a:gd name="connsiteY3" fmla="*/ 138205 h 2957669"/>
                </a:gdLst>
                <a:ahLst/>
                <a:cxnLst>
                  <a:cxn ang="0">
                    <a:pos x="connsiteX0" y="connsiteY0"/>
                  </a:cxn>
                  <a:cxn ang="0">
                    <a:pos x="connsiteX1" y="connsiteY1"/>
                  </a:cxn>
                  <a:cxn ang="0">
                    <a:pos x="connsiteX2" y="connsiteY2"/>
                  </a:cxn>
                  <a:cxn ang="0">
                    <a:pos x="connsiteX3" y="connsiteY3"/>
                  </a:cxn>
                </a:cxnLst>
                <a:rect l="l" t="t" r="r" b="b"/>
                <a:pathLst>
                  <a:path w="500545" h="2957669">
                    <a:moveTo>
                      <a:pt x="500545" y="0"/>
                    </a:moveTo>
                    <a:lnTo>
                      <a:pt x="500545" y="2819464"/>
                    </a:lnTo>
                    <a:lnTo>
                      <a:pt x="1" y="2957669"/>
                    </a:lnTo>
                    <a:lnTo>
                      <a:pt x="0" y="138205"/>
                    </a:lnTo>
                    <a:close/>
                  </a:path>
                </a:pathLst>
              </a:cu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 Box 10">
              <a:extLst>
                <a:ext uri="{FF2B5EF4-FFF2-40B4-BE49-F238E27FC236}">
                  <a16:creationId xmlns:a16="http://schemas.microsoft.com/office/drawing/2014/main" id="{346592EB-5A7F-400F-A22F-437F529F75DE}"/>
                </a:ext>
              </a:extLst>
            </p:cNvPr>
            <p:cNvSpPr txBox="1">
              <a:spLocks noChangeArrowheads="1"/>
            </p:cNvSpPr>
            <p:nvPr/>
          </p:nvSpPr>
          <p:spPr bwMode="auto">
            <a:xfrm>
              <a:off x="1862760" y="5029201"/>
              <a:ext cx="685800" cy="922936"/>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54545"/>
                  </a:solidFill>
                  <a:latin typeface="Bernard MT Condensed" panose="02050806060905020404" pitchFamily="18" charset="0"/>
                </a:rPr>
                <a:t>06</a:t>
              </a:r>
            </a:p>
            <a:p>
              <a:pPr algn="ctr"/>
              <a:r>
                <a:rPr lang="en-US" sz="1000" b="1" dirty="0">
                  <a:solidFill>
                    <a:srgbClr val="454545"/>
                  </a:solidFill>
                </a:rPr>
                <a:t>OPTION</a:t>
              </a:r>
            </a:p>
          </p:txBody>
        </p:sp>
      </p:grpSp>
      <p:grpSp>
        <p:nvGrpSpPr>
          <p:cNvPr id="170" name="Group 169">
            <a:extLst>
              <a:ext uri="{FF2B5EF4-FFF2-40B4-BE49-F238E27FC236}">
                <a16:creationId xmlns:a16="http://schemas.microsoft.com/office/drawing/2014/main" id="{585D56A6-D04D-437B-80D0-F02E44D48C54}"/>
              </a:ext>
            </a:extLst>
          </p:cNvPr>
          <p:cNvGrpSpPr/>
          <p:nvPr/>
        </p:nvGrpSpPr>
        <p:grpSpPr>
          <a:xfrm>
            <a:off x="10895136" y="2276047"/>
            <a:ext cx="686092" cy="605378"/>
            <a:chOff x="10895136" y="2276047"/>
            <a:chExt cx="686092" cy="605378"/>
          </a:xfrm>
        </p:grpSpPr>
        <p:grpSp>
          <p:nvGrpSpPr>
            <p:cNvPr id="132" name="Group 131">
              <a:extLst>
                <a:ext uri="{FF2B5EF4-FFF2-40B4-BE49-F238E27FC236}">
                  <a16:creationId xmlns:a16="http://schemas.microsoft.com/office/drawing/2014/main" id="{A2F0BFA5-CD1F-438E-9751-3FFF5A03ED15}"/>
                </a:ext>
              </a:extLst>
            </p:cNvPr>
            <p:cNvGrpSpPr/>
            <p:nvPr/>
          </p:nvGrpSpPr>
          <p:grpSpPr>
            <a:xfrm>
              <a:off x="10895136" y="2276047"/>
              <a:ext cx="686092" cy="605378"/>
              <a:chOff x="1097280" y="4389119"/>
              <a:chExt cx="822960" cy="726145"/>
            </a:xfrm>
          </p:grpSpPr>
          <p:sp>
            <p:nvSpPr>
              <p:cNvPr id="134" name="Hexagon 133">
                <a:extLst>
                  <a:ext uri="{FF2B5EF4-FFF2-40B4-BE49-F238E27FC236}">
                    <a16:creationId xmlns:a16="http://schemas.microsoft.com/office/drawing/2014/main" id="{9D84460D-E523-4203-880D-20814DFD3EB0}"/>
                  </a:ext>
                </a:extLst>
              </p:cNvPr>
              <p:cNvSpPr>
                <a:spLocks noChangeAspect="1"/>
              </p:cNvSpPr>
              <p:nvPr/>
            </p:nvSpPr>
            <p:spPr>
              <a:xfrm>
                <a:off x="1097280" y="4389119"/>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Shape 134">
                <a:extLst>
                  <a:ext uri="{FF2B5EF4-FFF2-40B4-BE49-F238E27FC236}">
                    <a16:creationId xmlns:a16="http://schemas.microsoft.com/office/drawing/2014/main" id="{705BD922-CAB9-468F-932D-59DCB275C84C}"/>
                  </a:ext>
                </a:extLst>
              </p:cNvPr>
              <p:cNvSpPr>
                <a:spLocks noChangeAspect="1"/>
              </p:cNvSpPr>
              <p:nvPr/>
            </p:nvSpPr>
            <p:spPr>
              <a:xfrm>
                <a:off x="109728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4" name="Freeform 11">
              <a:extLst>
                <a:ext uri="{FF2B5EF4-FFF2-40B4-BE49-F238E27FC236}">
                  <a16:creationId xmlns:a16="http://schemas.microsoft.com/office/drawing/2014/main" id="{0213ADF1-5D62-4BE1-A965-17D9F25D4609}"/>
                </a:ext>
              </a:extLst>
            </p:cNvPr>
            <p:cNvSpPr>
              <a:spLocks noChangeAspect="1" noChangeArrowheads="1"/>
            </p:cNvSpPr>
            <p:nvPr/>
          </p:nvSpPr>
          <p:spPr bwMode="auto">
            <a:xfrm>
              <a:off x="11136861" y="2469944"/>
              <a:ext cx="201054" cy="274320"/>
            </a:xfrm>
            <a:custGeom>
              <a:avLst/>
              <a:gdLst>
                <a:gd name="T0" fmla="*/ 259 w 520"/>
                <a:gd name="T1" fmla="*/ 581 h 712"/>
                <a:gd name="T2" fmla="*/ 198 w 520"/>
                <a:gd name="T3" fmla="*/ 649 h 712"/>
                <a:gd name="T4" fmla="*/ 259 w 520"/>
                <a:gd name="T5" fmla="*/ 711 h 712"/>
                <a:gd name="T6" fmla="*/ 321 w 520"/>
                <a:gd name="T7" fmla="*/ 649 h 712"/>
                <a:gd name="T8" fmla="*/ 259 w 520"/>
                <a:gd name="T9" fmla="*/ 581 h 712"/>
                <a:gd name="T10" fmla="*/ 68 w 520"/>
                <a:gd name="T11" fmla="*/ 0 h 712"/>
                <a:gd name="T12" fmla="*/ 0 w 520"/>
                <a:gd name="T13" fmla="*/ 68 h 712"/>
                <a:gd name="T14" fmla="*/ 68 w 520"/>
                <a:gd name="T15" fmla="*/ 130 h 712"/>
                <a:gd name="T16" fmla="*/ 130 w 520"/>
                <a:gd name="T17" fmla="*/ 68 h 712"/>
                <a:gd name="T18" fmla="*/ 68 w 520"/>
                <a:gd name="T19" fmla="*/ 0 h 712"/>
                <a:gd name="T20" fmla="*/ 68 w 520"/>
                <a:gd name="T21" fmla="*/ 198 h 712"/>
                <a:gd name="T22" fmla="*/ 0 w 520"/>
                <a:gd name="T23" fmla="*/ 260 h 712"/>
                <a:gd name="T24" fmla="*/ 68 w 520"/>
                <a:gd name="T25" fmla="*/ 321 h 712"/>
                <a:gd name="T26" fmla="*/ 130 w 520"/>
                <a:gd name="T27" fmla="*/ 260 h 712"/>
                <a:gd name="T28" fmla="*/ 68 w 520"/>
                <a:gd name="T29" fmla="*/ 198 h 712"/>
                <a:gd name="T30" fmla="*/ 68 w 520"/>
                <a:gd name="T31" fmla="*/ 389 h 712"/>
                <a:gd name="T32" fmla="*/ 0 w 520"/>
                <a:gd name="T33" fmla="*/ 451 h 712"/>
                <a:gd name="T34" fmla="*/ 68 w 520"/>
                <a:gd name="T35" fmla="*/ 519 h 712"/>
                <a:gd name="T36" fmla="*/ 130 w 520"/>
                <a:gd name="T37" fmla="*/ 451 h 712"/>
                <a:gd name="T38" fmla="*/ 68 w 520"/>
                <a:gd name="T39" fmla="*/ 389 h 712"/>
                <a:gd name="T40" fmla="*/ 451 w 520"/>
                <a:gd name="T41" fmla="*/ 130 h 712"/>
                <a:gd name="T42" fmla="*/ 519 w 520"/>
                <a:gd name="T43" fmla="*/ 68 h 712"/>
                <a:gd name="T44" fmla="*/ 451 w 520"/>
                <a:gd name="T45" fmla="*/ 0 h 712"/>
                <a:gd name="T46" fmla="*/ 389 w 520"/>
                <a:gd name="T47" fmla="*/ 68 h 712"/>
                <a:gd name="T48" fmla="*/ 451 w 520"/>
                <a:gd name="T49" fmla="*/ 130 h 712"/>
                <a:gd name="T50" fmla="*/ 259 w 520"/>
                <a:gd name="T51" fmla="*/ 389 h 712"/>
                <a:gd name="T52" fmla="*/ 198 w 520"/>
                <a:gd name="T53" fmla="*/ 451 h 712"/>
                <a:gd name="T54" fmla="*/ 259 w 520"/>
                <a:gd name="T55" fmla="*/ 519 h 712"/>
                <a:gd name="T56" fmla="*/ 321 w 520"/>
                <a:gd name="T57" fmla="*/ 451 h 712"/>
                <a:gd name="T58" fmla="*/ 259 w 520"/>
                <a:gd name="T59" fmla="*/ 389 h 712"/>
                <a:gd name="T60" fmla="*/ 451 w 520"/>
                <a:gd name="T61" fmla="*/ 389 h 712"/>
                <a:gd name="T62" fmla="*/ 389 w 520"/>
                <a:gd name="T63" fmla="*/ 451 h 712"/>
                <a:gd name="T64" fmla="*/ 451 w 520"/>
                <a:gd name="T65" fmla="*/ 519 h 712"/>
                <a:gd name="T66" fmla="*/ 519 w 520"/>
                <a:gd name="T67" fmla="*/ 451 h 712"/>
                <a:gd name="T68" fmla="*/ 451 w 520"/>
                <a:gd name="T69" fmla="*/ 389 h 712"/>
                <a:gd name="T70" fmla="*/ 451 w 520"/>
                <a:gd name="T71" fmla="*/ 198 h 712"/>
                <a:gd name="T72" fmla="*/ 389 w 520"/>
                <a:gd name="T73" fmla="*/ 260 h 712"/>
                <a:gd name="T74" fmla="*/ 451 w 520"/>
                <a:gd name="T75" fmla="*/ 321 h 712"/>
                <a:gd name="T76" fmla="*/ 519 w 520"/>
                <a:gd name="T77" fmla="*/ 260 h 712"/>
                <a:gd name="T78" fmla="*/ 451 w 520"/>
                <a:gd name="T79" fmla="*/ 198 h 712"/>
                <a:gd name="T80" fmla="*/ 259 w 520"/>
                <a:gd name="T81" fmla="*/ 198 h 712"/>
                <a:gd name="T82" fmla="*/ 198 w 520"/>
                <a:gd name="T83" fmla="*/ 260 h 712"/>
                <a:gd name="T84" fmla="*/ 259 w 520"/>
                <a:gd name="T85" fmla="*/ 321 h 712"/>
                <a:gd name="T86" fmla="*/ 321 w 520"/>
                <a:gd name="T87" fmla="*/ 260 h 712"/>
                <a:gd name="T88" fmla="*/ 259 w 520"/>
                <a:gd name="T89" fmla="*/ 198 h 712"/>
                <a:gd name="T90" fmla="*/ 259 w 520"/>
                <a:gd name="T91" fmla="*/ 0 h 712"/>
                <a:gd name="T92" fmla="*/ 198 w 520"/>
                <a:gd name="T93" fmla="*/ 68 h 712"/>
                <a:gd name="T94" fmla="*/ 259 w 520"/>
                <a:gd name="T95" fmla="*/ 130 h 712"/>
                <a:gd name="T96" fmla="*/ 321 w 520"/>
                <a:gd name="T97" fmla="*/ 68 h 712"/>
                <a:gd name="T98" fmla="*/ 259 w 520"/>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712">
                  <a:moveTo>
                    <a:pt x="259" y="581"/>
                  </a:moveTo>
                  <a:cubicBezTo>
                    <a:pt x="222" y="581"/>
                    <a:pt x="198" y="612"/>
                    <a:pt x="198" y="649"/>
                  </a:cubicBezTo>
                  <a:cubicBezTo>
                    <a:pt x="198" y="686"/>
                    <a:pt x="222" y="711"/>
                    <a:pt x="259" y="711"/>
                  </a:cubicBezTo>
                  <a:cubicBezTo>
                    <a:pt x="297" y="711"/>
                    <a:pt x="321" y="686"/>
                    <a:pt x="321" y="649"/>
                  </a:cubicBezTo>
                  <a:cubicBezTo>
                    <a:pt x="321" y="612"/>
                    <a:pt x="297" y="581"/>
                    <a:pt x="259" y="581"/>
                  </a:cubicBezTo>
                  <a:close/>
                  <a:moveTo>
                    <a:pt x="68" y="0"/>
                  </a:moveTo>
                  <a:cubicBezTo>
                    <a:pt x="31" y="0"/>
                    <a:pt x="0" y="34"/>
                    <a:pt x="0" y="68"/>
                  </a:cubicBezTo>
                  <a:cubicBezTo>
                    <a:pt x="0" y="102"/>
                    <a:pt x="34" y="130"/>
                    <a:pt x="68" y="130"/>
                  </a:cubicBezTo>
                  <a:cubicBezTo>
                    <a:pt x="102" y="130"/>
                    <a:pt x="130" y="102"/>
                    <a:pt x="130" y="68"/>
                  </a:cubicBezTo>
                  <a:cubicBezTo>
                    <a:pt x="130" y="34"/>
                    <a:pt x="99" y="0"/>
                    <a:pt x="68" y="0"/>
                  </a:cubicBezTo>
                  <a:close/>
                  <a:moveTo>
                    <a:pt x="68" y="198"/>
                  </a:moveTo>
                  <a:cubicBezTo>
                    <a:pt x="31" y="198"/>
                    <a:pt x="0" y="223"/>
                    <a:pt x="0" y="260"/>
                  </a:cubicBezTo>
                  <a:cubicBezTo>
                    <a:pt x="0" y="297"/>
                    <a:pt x="34" y="321"/>
                    <a:pt x="68" y="321"/>
                  </a:cubicBezTo>
                  <a:cubicBezTo>
                    <a:pt x="102" y="321"/>
                    <a:pt x="130" y="297"/>
                    <a:pt x="130" y="260"/>
                  </a:cubicBezTo>
                  <a:cubicBezTo>
                    <a:pt x="130" y="223"/>
                    <a:pt x="99" y="198"/>
                    <a:pt x="68" y="198"/>
                  </a:cubicBezTo>
                  <a:close/>
                  <a:moveTo>
                    <a:pt x="68" y="389"/>
                  </a:moveTo>
                  <a:cubicBezTo>
                    <a:pt x="31" y="389"/>
                    <a:pt x="0" y="417"/>
                    <a:pt x="0" y="451"/>
                  </a:cubicBezTo>
                  <a:cubicBezTo>
                    <a:pt x="0" y="485"/>
                    <a:pt x="34" y="519"/>
                    <a:pt x="68" y="519"/>
                  </a:cubicBezTo>
                  <a:cubicBezTo>
                    <a:pt x="102" y="519"/>
                    <a:pt x="130" y="485"/>
                    <a:pt x="130" y="451"/>
                  </a:cubicBezTo>
                  <a:cubicBezTo>
                    <a:pt x="130" y="417"/>
                    <a:pt x="99" y="389"/>
                    <a:pt x="68" y="389"/>
                  </a:cubicBezTo>
                  <a:close/>
                  <a:moveTo>
                    <a:pt x="451" y="130"/>
                  </a:moveTo>
                  <a:cubicBezTo>
                    <a:pt x="488" y="130"/>
                    <a:pt x="519" y="102"/>
                    <a:pt x="519" y="68"/>
                  </a:cubicBezTo>
                  <a:cubicBezTo>
                    <a:pt x="519" y="34"/>
                    <a:pt x="485" y="0"/>
                    <a:pt x="451" y="0"/>
                  </a:cubicBezTo>
                  <a:cubicBezTo>
                    <a:pt x="417" y="0"/>
                    <a:pt x="389" y="34"/>
                    <a:pt x="389" y="68"/>
                  </a:cubicBezTo>
                  <a:cubicBezTo>
                    <a:pt x="389" y="102"/>
                    <a:pt x="420" y="130"/>
                    <a:pt x="451" y="130"/>
                  </a:cubicBezTo>
                  <a:close/>
                  <a:moveTo>
                    <a:pt x="259" y="389"/>
                  </a:moveTo>
                  <a:cubicBezTo>
                    <a:pt x="222" y="389"/>
                    <a:pt x="198" y="417"/>
                    <a:pt x="198" y="451"/>
                  </a:cubicBezTo>
                  <a:cubicBezTo>
                    <a:pt x="198" y="485"/>
                    <a:pt x="222" y="519"/>
                    <a:pt x="259" y="519"/>
                  </a:cubicBezTo>
                  <a:cubicBezTo>
                    <a:pt x="297" y="519"/>
                    <a:pt x="321" y="485"/>
                    <a:pt x="321" y="451"/>
                  </a:cubicBezTo>
                  <a:cubicBezTo>
                    <a:pt x="321" y="417"/>
                    <a:pt x="297" y="389"/>
                    <a:pt x="259" y="389"/>
                  </a:cubicBezTo>
                  <a:close/>
                  <a:moveTo>
                    <a:pt x="451" y="389"/>
                  </a:moveTo>
                  <a:cubicBezTo>
                    <a:pt x="420" y="389"/>
                    <a:pt x="389" y="417"/>
                    <a:pt x="389" y="451"/>
                  </a:cubicBezTo>
                  <a:cubicBezTo>
                    <a:pt x="389" y="485"/>
                    <a:pt x="417" y="519"/>
                    <a:pt x="451" y="519"/>
                  </a:cubicBezTo>
                  <a:cubicBezTo>
                    <a:pt x="485" y="519"/>
                    <a:pt x="519" y="485"/>
                    <a:pt x="519" y="451"/>
                  </a:cubicBezTo>
                  <a:cubicBezTo>
                    <a:pt x="519" y="417"/>
                    <a:pt x="488" y="389"/>
                    <a:pt x="451" y="389"/>
                  </a:cubicBezTo>
                  <a:close/>
                  <a:moveTo>
                    <a:pt x="451" y="198"/>
                  </a:moveTo>
                  <a:cubicBezTo>
                    <a:pt x="420" y="198"/>
                    <a:pt x="389" y="223"/>
                    <a:pt x="389" y="260"/>
                  </a:cubicBezTo>
                  <a:cubicBezTo>
                    <a:pt x="389" y="297"/>
                    <a:pt x="417" y="321"/>
                    <a:pt x="451" y="321"/>
                  </a:cubicBezTo>
                  <a:cubicBezTo>
                    <a:pt x="485" y="321"/>
                    <a:pt x="519" y="297"/>
                    <a:pt x="519" y="260"/>
                  </a:cubicBezTo>
                  <a:cubicBezTo>
                    <a:pt x="519" y="223"/>
                    <a:pt x="488" y="198"/>
                    <a:pt x="451" y="198"/>
                  </a:cubicBezTo>
                  <a:close/>
                  <a:moveTo>
                    <a:pt x="259" y="198"/>
                  </a:moveTo>
                  <a:cubicBezTo>
                    <a:pt x="222" y="198"/>
                    <a:pt x="198" y="223"/>
                    <a:pt x="198" y="260"/>
                  </a:cubicBezTo>
                  <a:cubicBezTo>
                    <a:pt x="198" y="297"/>
                    <a:pt x="222" y="321"/>
                    <a:pt x="259" y="321"/>
                  </a:cubicBezTo>
                  <a:cubicBezTo>
                    <a:pt x="297" y="321"/>
                    <a:pt x="321" y="297"/>
                    <a:pt x="321" y="260"/>
                  </a:cubicBezTo>
                  <a:cubicBezTo>
                    <a:pt x="321" y="223"/>
                    <a:pt x="297" y="198"/>
                    <a:pt x="259" y="198"/>
                  </a:cubicBezTo>
                  <a:close/>
                  <a:moveTo>
                    <a:pt x="259" y="0"/>
                  </a:moveTo>
                  <a:cubicBezTo>
                    <a:pt x="222" y="0"/>
                    <a:pt x="198" y="34"/>
                    <a:pt x="198" y="68"/>
                  </a:cubicBezTo>
                  <a:cubicBezTo>
                    <a:pt x="198" y="102"/>
                    <a:pt x="222" y="130"/>
                    <a:pt x="259" y="130"/>
                  </a:cubicBezTo>
                  <a:cubicBezTo>
                    <a:pt x="297" y="130"/>
                    <a:pt x="321" y="102"/>
                    <a:pt x="321" y="68"/>
                  </a:cubicBezTo>
                  <a:cubicBezTo>
                    <a:pt x="321" y="34"/>
                    <a:pt x="297" y="0"/>
                    <a:pt x="259" y="0"/>
                  </a:cubicBezTo>
                  <a:close/>
                </a:path>
              </a:pathLst>
            </a:custGeom>
            <a:solidFill>
              <a:srgbClr val="FFFFFF"/>
            </a:solidFill>
            <a:ln>
              <a:noFill/>
            </a:ln>
            <a:effectLst/>
          </p:spPr>
          <p:txBody>
            <a:bodyPr wrap="none" anchor="ctr"/>
            <a:lstStyle/>
            <a:p>
              <a:endParaRPr lang="en-US"/>
            </a:p>
          </p:txBody>
        </p:sp>
      </p:grpSp>
      <p:grpSp>
        <p:nvGrpSpPr>
          <p:cNvPr id="171" name="Group 170">
            <a:extLst>
              <a:ext uri="{FF2B5EF4-FFF2-40B4-BE49-F238E27FC236}">
                <a16:creationId xmlns:a16="http://schemas.microsoft.com/office/drawing/2014/main" id="{5B5B2276-380C-43AB-BD0F-F47FEA6719F2}"/>
              </a:ext>
            </a:extLst>
          </p:cNvPr>
          <p:cNvGrpSpPr/>
          <p:nvPr/>
        </p:nvGrpSpPr>
        <p:grpSpPr>
          <a:xfrm>
            <a:off x="10882582" y="3870243"/>
            <a:ext cx="686092" cy="605378"/>
            <a:chOff x="10882582" y="3870243"/>
            <a:chExt cx="686092" cy="605378"/>
          </a:xfrm>
        </p:grpSpPr>
        <p:grpSp>
          <p:nvGrpSpPr>
            <p:cNvPr id="137" name="Group 136">
              <a:extLst>
                <a:ext uri="{FF2B5EF4-FFF2-40B4-BE49-F238E27FC236}">
                  <a16:creationId xmlns:a16="http://schemas.microsoft.com/office/drawing/2014/main" id="{38CB5A75-2E3F-4902-806F-0E4AE8C62E6A}"/>
                </a:ext>
              </a:extLst>
            </p:cNvPr>
            <p:cNvGrpSpPr/>
            <p:nvPr/>
          </p:nvGrpSpPr>
          <p:grpSpPr>
            <a:xfrm>
              <a:off x="10882582" y="3870243"/>
              <a:ext cx="686092" cy="605378"/>
              <a:chOff x="3108960" y="4389120"/>
              <a:chExt cx="822960" cy="726144"/>
            </a:xfrm>
          </p:grpSpPr>
          <p:sp>
            <p:nvSpPr>
              <p:cNvPr id="139" name="Hexagon 138">
                <a:extLst>
                  <a:ext uri="{FF2B5EF4-FFF2-40B4-BE49-F238E27FC236}">
                    <a16:creationId xmlns:a16="http://schemas.microsoft.com/office/drawing/2014/main" id="{12137E57-3EB8-402F-A222-59986E13BB49}"/>
                  </a:ext>
                </a:extLst>
              </p:cNvPr>
              <p:cNvSpPr>
                <a:spLocks noChangeAspect="1"/>
              </p:cNvSpPr>
              <p:nvPr/>
            </p:nvSpPr>
            <p:spPr>
              <a:xfrm>
                <a:off x="310896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CD1063C2-F849-4DBB-99C7-91FF2462639E}"/>
                  </a:ext>
                </a:extLst>
              </p:cNvPr>
              <p:cNvSpPr>
                <a:spLocks noChangeAspect="1"/>
              </p:cNvSpPr>
              <p:nvPr/>
            </p:nvSpPr>
            <p:spPr>
              <a:xfrm>
                <a:off x="310896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5" name="Freeform 14">
              <a:extLst>
                <a:ext uri="{FF2B5EF4-FFF2-40B4-BE49-F238E27FC236}">
                  <a16:creationId xmlns:a16="http://schemas.microsoft.com/office/drawing/2014/main" id="{D6471EAB-9947-4EB2-91EE-82995C986A0A}"/>
                </a:ext>
              </a:extLst>
            </p:cNvPr>
            <p:cNvSpPr>
              <a:spLocks noChangeAspect="1" noChangeArrowheads="1"/>
            </p:cNvSpPr>
            <p:nvPr/>
          </p:nvSpPr>
          <p:spPr bwMode="auto">
            <a:xfrm>
              <a:off x="11081427" y="4076865"/>
              <a:ext cx="256032" cy="202404"/>
            </a:xfrm>
            <a:custGeom>
              <a:avLst/>
              <a:gdLst>
                <a:gd name="T0" fmla="*/ 582 w 651"/>
                <a:gd name="T1" fmla="*/ 0 h 514"/>
                <a:gd name="T2" fmla="*/ 62 w 651"/>
                <a:gd name="T3" fmla="*/ 0 h 514"/>
                <a:gd name="T4" fmla="*/ 0 w 651"/>
                <a:gd name="T5" fmla="*/ 62 h 514"/>
                <a:gd name="T6" fmla="*/ 0 w 651"/>
                <a:gd name="T7" fmla="*/ 451 h 514"/>
                <a:gd name="T8" fmla="*/ 62 w 651"/>
                <a:gd name="T9" fmla="*/ 513 h 514"/>
                <a:gd name="T10" fmla="*/ 582 w 651"/>
                <a:gd name="T11" fmla="*/ 513 h 514"/>
                <a:gd name="T12" fmla="*/ 650 w 651"/>
                <a:gd name="T13" fmla="*/ 451 h 514"/>
                <a:gd name="T14" fmla="*/ 650 w 651"/>
                <a:gd name="T15" fmla="*/ 62 h 514"/>
                <a:gd name="T16" fmla="*/ 582 w 651"/>
                <a:gd name="T17" fmla="*/ 0 h 514"/>
                <a:gd name="T18" fmla="*/ 582 w 651"/>
                <a:gd name="T19" fmla="*/ 451 h 514"/>
                <a:gd name="T20" fmla="*/ 520 w 651"/>
                <a:gd name="T21" fmla="*/ 451 h 514"/>
                <a:gd name="T22" fmla="*/ 520 w 651"/>
                <a:gd name="T23" fmla="*/ 167 h 514"/>
                <a:gd name="T24" fmla="*/ 322 w 651"/>
                <a:gd name="T25" fmla="*/ 291 h 514"/>
                <a:gd name="T26" fmla="*/ 130 w 651"/>
                <a:gd name="T27" fmla="*/ 167 h 514"/>
                <a:gd name="T28" fmla="*/ 130 w 651"/>
                <a:gd name="T29" fmla="*/ 451 h 514"/>
                <a:gd name="T30" fmla="*/ 62 w 651"/>
                <a:gd name="T31" fmla="*/ 451 h 514"/>
                <a:gd name="T32" fmla="*/ 62 w 651"/>
                <a:gd name="T33" fmla="*/ 62 h 514"/>
                <a:gd name="T34" fmla="*/ 106 w 651"/>
                <a:gd name="T35" fmla="*/ 62 h 514"/>
                <a:gd name="T36" fmla="*/ 322 w 651"/>
                <a:gd name="T37" fmla="*/ 198 h 514"/>
                <a:gd name="T38" fmla="*/ 544 w 651"/>
                <a:gd name="T39" fmla="*/ 62 h 514"/>
                <a:gd name="T40" fmla="*/ 582 w 651"/>
                <a:gd name="T41" fmla="*/ 62 h 514"/>
                <a:gd name="T42" fmla="*/ 582 w 651"/>
                <a:gd name="T43" fmla="*/ 45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1" h="514">
                  <a:moveTo>
                    <a:pt x="582" y="0"/>
                  </a:moveTo>
                  <a:lnTo>
                    <a:pt x="62" y="0"/>
                  </a:lnTo>
                  <a:cubicBezTo>
                    <a:pt x="31" y="0"/>
                    <a:pt x="0" y="25"/>
                    <a:pt x="0" y="62"/>
                  </a:cubicBezTo>
                  <a:lnTo>
                    <a:pt x="0" y="451"/>
                  </a:lnTo>
                  <a:cubicBezTo>
                    <a:pt x="0" y="488"/>
                    <a:pt x="31" y="513"/>
                    <a:pt x="62" y="513"/>
                  </a:cubicBezTo>
                  <a:lnTo>
                    <a:pt x="582" y="513"/>
                  </a:lnTo>
                  <a:cubicBezTo>
                    <a:pt x="619" y="513"/>
                    <a:pt x="650" y="488"/>
                    <a:pt x="650" y="451"/>
                  </a:cubicBezTo>
                  <a:lnTo>
                    <a:pt x="650" y="62"/>
                  </a:lnTo>
                  <a:cubicBezTo>
                    <a:pt x="650" y="25"/>
                    <a:pt x="619" y="0"/>
                    <a:pt x="582" y="0"/>
                  </a:cubicBezTo>
                  <a:close/>
                  <a:moveTo>
                    <a:pt x="582" y="451"/>
                  </a:moveTo>
                  <a:lnTo>
                    <a:pt x="520" y="451"/>
                  </a:lnTo>
                  <a:lnTo>
                    <a:pt x="520" y="167"/>
                  </a:lnTo>
                  <a:lnTo>
                    <a:pt x="322" y="291"/>
                  </a:lnTo>
                  <a:lnTo>
                    <a:pt x="130" y="167"/>
                  </a:lnTo>
                  <a:lnTo>
                    <a:pt x="130" y="451"/>
                  </a:lnTo>
                  <a:lnTo>
                    <a:pt x="62" y="451"/>
                  </a:lnTo>
                  <a:lnTo>
                    <a:pt x="62" y="62"/>
                  </a:lnTo>
                  <a:lnTo>
                    <a:pt x="106" y="62"/>
                  </a:lnTo>
                  <a:lnTo>
                    <a:pt x="322" y="198"/>
                  </a:lnTo>
                  <a:lnTo>
                    <a:pt x="544" y="62"/>
                  </a:lnTo>
                  <a:lnTo>
                    <a:pt x="582" y="62"/>
                  </a:lnTo>
                  <a:lnTo>
                    <a:pt x="582" y="451"/>
                  </a:lnTo>
                  <a:close/>
                </a:path>
              </a:pathLst>
            </a:custGeom>
            <a:solidFill>
              <a:srgbClr val="FFFFFF"/>
            </a:solidFill>
            <a:ln>
              <a:noFill/>
            </a:ln>
            <a:effectLst/>
          </p:spPr>
          <p:txBody>
            <a:bodyPr wrap="none" anchor="ctr"/>
            <a:lstStyle/>
            <a:p>
              <a:endParaRPr lang="en-US"/>
            </a:p>
          </p:txBody>
        </p:sp>
      </p:grpSp>
      <p:grpSp>
        <p:nvGrpSpPr>
          <p:cNvPr id="172" name="Group 171">
            <a:extLst>
              <a:ext uri="{FF2B5EF4-FFF2-40B4-BE49-F238E27FC236}">
                <a16:creationId xmlns:a16="http://schemas.microsoft.com/office/drawing/2014/main" id="{DF3007C1-E6DE-481C-97DC-0D2AE762AF3E}"/>
              </a:ext>
            </a:extLst>
          </p:cNvPr>
          <p:cNvGrpSpPr/>
          <p:nvPr/>
        </p:nvGrpSpPr>
        <p:grpSpPr>
          <a:xfrm>
            <a:off x="10895136" y="5466035"/>
            <a:ext cx="686092" cy="605378"/>
            <a:chOff x="10895136" y="5466035"/>
            <a:chExt cx="686092" cy="605378"/>
          </a:xfrm>
        </p:grpSpPr>
        <p:grpSp>
          <p:nvGrpSpPr>
            <p:cNvPr id="142" name="Group 141">
              <a:extLst>
                <a:ext uri="{FF2B5EF4-FFF2-40B4-BE49-F238E27FC236}">
                  <a16:creationId xmlns:a16="http://schemas.microsoft.com/office/drawing/2014/main" id="{276B1DD6-9326-4F54-8FC5-3AA06712BE00}"/>
                </a:ext>
              </a:extLst>
            </p:cNvPr>
            <p:cNvGrpSpPr/>
            <p:nvPr/>
          </p:nvGrpSpPr>
          <p:grpSpPr>
            <a:xfrm>
              <a:off x="10895136" y="5466035"/>
              <a:ext cx="686092" cy="605378"/>
              <a:chOff x="5120640" y="4389120"/>
              <a:chExt cx="822960" cy="726144"/>
            </a:xfrm>
          </p:grpSpPr>
          <p:sp>
            <p:nvSpPr>
              <p:cNvPr id="144" name="Hexagon 143">
                <a:extLst>
                  <a:ext uri="{FF2B5EF4-FFF2-40B4-BE49-F238E27FC236}">
                    <a16:creationId xmlns:a16="http://schemas.microsoft.com/office/drawing/2014/main" id="{1DEC6679-B1CD-435C-8B3B-22ED828BE306}"/>
                  </a:ext>
                </a:extLst>
              </p:cNvPr>
              <p:cNvSpPr>
                <a:spLocks noChangeAspect="1"/>
              </p:cNvSpPr>
              <p:nvPr/>
            </p:nvSpPr>
            <p:spPr>
              <a:xfrm>
                <a:off x="5120640" y="4389120"/>
                <a:ext cx="822960" cy="726143"/>
              </a:xfrm>
              <a:prstGeom prst="hexagon">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0B320167-0D0C-42DF-8BDD-C051301FBB91}"/>
                  </a:ext>
                </a:extLst>
              </p:cNvPr>
              <p:cNvSpPr>
                <a:spLocks noChangeAspect="1"/>
              </p:cNvSpPr>
              <p:nvPr/>
            </p:nvSpPr>
            <p:spPr>
              <a:xfrm>
                <a:off x="5120640" y="4389120"/>
                <a:ext cx="822960" cy="726144"/>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6" name="Freeform 19">
              <a:extLst>
                <a:ext uri="{FF2B5EF4-FFF2-40B4-BE49-F238E27FC236}">
                  <a16:creationId xmlns:a16="http://schemas.microsoft.com/office/drawing/2014/main" id="{DA57DBD6-889C-4DC7-9940-4B7CF76147A7}"/>
                </a:ext>
              </a:extLst>
            </p:cNvPr>
            <p:cNvSpPr>
              <a:spLocks noChangeAspect="1" noChangeArrowheads="1"/>
            </p:cNvSpPr>
            <p:nvPr/>
          </p:nvSpPr>
          <p:spPr bwMode="auto">
            <a:xfrm>
              <a:off x="11120616" y="5672028"/>
              <a:ext cx="219456" cy="256032"/>
            </a:xfrm>
            <a:custGeom>
              <a:avLst/>
              <a:gdLst>
                <a:gd name="T0" fmla="*/ 520 w 583"/>
                <a:gd name="T1" fmla="*/ 0 h 681"/>
                <a:gd name="T2" fmla="*/ 62 w 583"/>
                <a:gd name="T3" fmla="*/ 0 h 681"/>
                <a:gd name="T4" fmla="*/ 0 w 583"/>
                <a:gd name="T5" fmla="*/ 62 h 681"/>
                <a:gd name="T6" fmla="*/ 0 w 583"/>
                <a:gd name="T7" fmla="*/ 513 h 681"/>
                <a:gd name="T8" fmla="*/ 62 w 583"/>
                <a:gd name="T9" fmla="*/ 581 h 681"/>
                <a:gd name="T10" fmla="*/ 192 w 583"/>
                <a:gd name="T11" fmla="*/ 581 h 681"/>
                <a:gd name="T12" fmla="*/ 291 w 583"/>
                <a:gd name="T13" fmla="*/ 680 h 681"/>
                <a:gd name="T14" fmla="*/ 390 w 583"/>
                <a:gd name="T15" fmla="*/ 581 h 681"/>
                <a:gd name="T16" fmla="*/ 520 w 583"/>
                <a:gd name="T17" fmla="*/ 581 h 681"/>
                <a:gd name="T18" fmla="*/ 582 w 583"/>
                <a:gd name="T19" fmla="*/ 513 h 681"/>
                <a:gd name="T20" fmla="*/ 582 w 583"/>
                <a:gd name="T21" fmla="*/ 62 h 681"/>
                <a:gd name="T22" fmla="*/ 520 w 583"/>
                <a:gd name="T23" fmla="*/ 0 h 681"/>
                <a:gd name="T24" fmla="*/ 322 w 583"/>
                <a:gd name="T25" fmla="*/ 513 h 681"/>
                <a:gd name="T26" fmla="*/ 260 w 583"/>
                <a:gd name="T27" fmla="*/ 513 h 681"/>
                <a:gd name="T28" fmla="*/ 260 w 583"/>
                <a:gd name="T29" fmla="*/ 451 h 681"/>
                <a:gd name="T30" fmla="*/ 322 w 583"/>
                <a:gd name="T31" fmla="*/ 451 h 681"/>
                <a:gd name="T32" fmla="*/ 322 w 583"/>
                <a:gd name="T33" fmla="*/ 513 h 681"/>
                <a:gd name="T34" fmla="*/ 390 w 583"/>
                <a:gd name="T35" fmla="*/ 266 h 681"/>
                <a:gd name="T36" fmla="*/ 365 w 583"/>
                <a:gd name="T37" fmla="*/ 297 h 681"/>
                <a:gd name="T38" fmla="*/ 322 w 583"/>
                <a:gd name="T39" fmla="*/ 383 h 681"/>
                <a:gd name="T40" fmla="*/ 260 w 583"/>
                <a:gd name="T41" fmla="*/ 383 h 681"/>
                <a:gd name="T42" fmla="*/ 260 w 583"/>
                <a:gd name="T43" fmla="*/ 371 h 681"/>
                <a:gd name="T44" fmla="*/ 297 w 583"/>
                <a:gd name="T45" fmla="*/ 278 h 681"/>
                <a:gd name="T46" fmla="*/ 334 w 583"/>
                <a:gd name="T47" fmla="*/ 235 h 681"/>
                <a:gd name="T48" fmla="*/ 353 w 583"/>
                <a:gd name="T49" fmla="*/ 192 h 681"/>
                <a:gd name="T50" fmla="*/ 291 w 583"/>
                <a:gd name="T51" fmla="*/ 130 h 681"/>
                <a:gd name="T52" fmla="*/ 229 w 583"/>
                <a:gd name="T53" fmla="*/ 192 h 681"/>
                <a:gd name="T54" fmla="*/ 161 w 583"/>
                <a:gd name="T55" fmla="*/ 192 h 681"/>
                <a:gd name="T56" fmla="*/ 291 w 583"/>
                <a:gd name="T57" fmla="*/ 62 h 681"/>
                <a:gd name="T58" fmla="*/ 421 w 583"/>
                <a:gd name="T59" fmla="*/ 192 h 681"/>
                <a:gd name="T60" fmla="*/ 390 w 583"/>
                <a:gd name="T61" fmla="*/ 2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3" h="681">
                  <a:moveTo>
                    <a:pt x="520" y="0"/>
                  </a:moveTo>
                  <a:lnTo>
                    <a:pt x="62" y="0"/>
                  </a:lnTo>
                  <a:cubicBezTo>
                    <a:pt x="31" y="0"/>
                    <a:pt x="0" y="25"/>
                    <a:pt x="0" y="62"/>
                  </a:cubicBezTo>
                  <a:lnTo>
                    <a:pt x="0" y="513"/>
                  </a:lnTo>
                  <a:cubicBezTo>
                    <a:pt x="0" y="550"/>
                    <a:pt x="31" y="581"/>
                    <a:pt x="62" y="581"/>
                  </a:cubicBezTo>
                  <a:lnTo>
                    <a:pt x="192" y="581"/>
                  </a:lnTo>
                  <a:lnTo>
                    <a:pt x="291" y="680"/>
                  </a:lnTo>
                  <a:lnTo>
                    <a:pt x="390" y="581"/>
                  </a:lnTo>
                  <a:lnTo>
                    <a:pt x="520" y="581"/>
                  </a:lnTo>
                  <a:cubicBezTo>
                    <a:pt x="551" y="581"/>
                    <a:pt x="582" y="550"/>
                    <a:pt x="582" y="513"/>
                  </a:cubicBezTo>
                  <a:lnTo>
                    <a:pt x="582" y="62"/>
                  </a:lnTo>
                  <a:cubicBezTo>
                    <a:pt x="582" y="25"/>
                    <a:pt x="551" y="0"/>
                    <a:pt x="520" y="0"/>
                  </a:cubicBezTo>
                  <a:close/>
                  <a:moveTo>
                    <a:pt x="322" y="513"/>
                  </a:moveTo>
                  <a:lnTo>
                    <a:pt x="260" y="513"/>
                  </a:lnTo>
                  <a:lnTo>
                    <a:pt x="260" y="451"/>
                  </a:lnTo>
                  <a:lnTo>
                    <a:pt x="322" y="451"/>
                  </a:lnTo>
                  <a:lnTo>
                    <a:pt x="322" y="513"/>
                  </a:lnTo>
                  <a:close/>
                  <a:moveTo>
                    <a:pt x="390" y="266"/>
                  </a:moveTo>
                  <a:lnTo>
                    <a:pt x="365" y="297"/>
                  </a:lnTo>
                  <a:cubicBezTo>
                    <a:pt x="334" y="321"/>
                    <a:pt x="322" y="340"/>
                    <a:pt x="322" y="383"/>
                  </a:cubicBezTo>
                  <a:lnTo>
                    <a:pt x="260" y="383"/>
                  </a:lnTo>
                  <a:lnTo>
                    <a:pt x="260" y="371"/>
                  </a:lnTo>
                  <a:cubicBezTo>
                    <a:pt x="260" y="334"/>
                    <a:pt x="272" y="303"/>
                    <a:pt x="297" y="278"/>
                  </a:cubicBezTo>
                  <a:lnTo>
                    <a:pt x="334" y="235"/>
                  </a:lnTo>
                  <a:cubicBezTo>
                    <a:pt x="347" y="229"/>
                    <a:pt x="353" y="210"/>
                    <a:pt x="353" y="192"/>
                  </a:cubicBezTo>
                  <a:cubicBezTo>
                    <a:pt x="353" y="155"/>
                    <a:pt x="328" y="130"/>
                    <a:pt x="291" y="130"/>
                  </a:cubicBezTo>
                  <a:cubicBezTo>
                    <a:pt x="254" y="130"/>
                    <a:pt x="229" y="155"/>
                    <a:pt x="229" y="192"/>
                  </a:cubicBezTo>
                  <a:lnTo>
                    <a:pt x="161" y="192"/>
                  </a:lnTo>
                  <a:cubicBezTo>
                    <a:pt x="161" y="124"/>
                    <a:pt x="220" y="62"/>
                    <a:pt x="291" y="62"/>
                  </a:cubicBezTo>
                  <a:cubicBezTo>
                    <a:pt x="362" y="62"/>
                    <a:pt x="421" y="124"/>
                    <a:pt x="421" y="192"/>
                  </a:cubicBezTo>
                  <a:cubicBezTo>
                    <a:pt x="421" y="223"/>
                    <a:pt x="408" y="247"/>
                    <a:pt x="390" y="266"/>
                  </a:cubicBezTo>
                  <a:close/>
                </a:path>
              </a:pathLst>
            </a:custGeom>
            <a:solidFill>
              <a:srgbClr val="FFFFFF"/>
            </a:solidFill>
            <a:ln>
              <a:noFill/>
            </a:ln>
            <a:effectLst/>
          </p:spPr>
          <p:txBody>
            <a:bodyPr wrap="none" anchor="ctr"/>
            <a:lstStyle/>
            <a:p>
              <a:endParaRPr lang="en-US"/>
            </a:p>
          </p:txBody>
        </p:sp>
      </p:grpSp>
      <p:sp>
        <p:nvSpPr>
          <p:cNvPr id="173" name="TextBox 172">
            <a:extLst>
              <a:ext uri="{FF2B5EF4-FFF2-40B4-BE49-F238E27FC236}">
                <a16:creationId xmlns:a16="http://schemas.microsoft.com/office/drawing/2014/main" id="{2E42995E-F63E-4714-8883-1CCA75871425}"/>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58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000" fill="hold"/>
                                        <p:tgtEl>
                                          <p:spTgt spid="96"/>
                                        </p:tgtEl>
                                        <p:attrNameLst>
                                          <p:attrName>ppt_x</p:attrName>
                                        </p:attrNameLst>
                                      </p:cBhvr>
                                      <p:tavLst>
                                        <p:tav tm="0">
                                          <p:val>
                                            <p:strVal val="0-#ppt_w/2"/>
                                          </p:val>
                                        </p:tav>
                                        <p:tav tm="100000">
                                          <p:val>
                                            <p:strVal val="#ppt_x"/>
                                          </p:val>
                                        </p:tav>
                                      </p:tavLst>
                                    </p:anim>
                                    <p:anim calcmode="lin" valueType="num">
                                      <p:cBhvr additive="base">
                                        <p:cTn id="12" dur="1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000" fill="hold"/>
                                        <p:tgtEl>
                                          <p:spTgt spid="99"/>
                                        </p:tgtEl>
                                        <p:attrNameLst>
                                          <p:attrName>ppt_x</p:attrName>
                                        </p:attrNameLst>
                                      </p:cBhvr>
                                      <p:tavLst>
                                        <p:tav tm="0">
                                          <p:val>
                                            <p:strVal val="0-#ppt_w/2"/>
                                          </p:val>
                                        </p:tav>
                                        <p:tav tm="100000">
                                          <p:val>
                                            <p:strVal val="#ppt_x"/>
                                          </p:val>
                                        </p:tav>
                                      </p:tavLst>
                                    </p:anim>
                                    <p:anim calcmode="lin" valueType="num">
                                      <p:cBhvr additive="base">
                                        <p:cTn id="16" dur="10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wipe(left)">
                                      <p:cBhvr>
                                        <p:cTn id="20" dur="1000"/>
                                        <p:tgtEl>
                                          <p:spTgt spid="102"/>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fill="hold"/>
                                        <p:tgtEl>
                                          <p:spTgt spid="97"/>
                                        </p:tgtEl>
                                        <p:attrNameLst>
                                          <p:attrName>ppt_x</p:attrName>
                                        </p:attrNameLst>
                                      </p:cBhvr>
                                      <p:tavLst>
                                        <p:tav tm="0">
                                          <p:val>
                                            <p:strVal val="0-#ppt_w/2"/>
                                          </p:val>
                                        </p:tav>
                                        <p:tav tm="100000">
                                          <p:val>
                                            <p:strVal val="#ppt_x"/>
                                          </p:val>
                                        </p:tav>
                                      </p:tavLst>
                                    </p:anim>
                                    <p:anim calcmode="lin" valueType="num">
                                      <p:cBhvr additive="base">
                                        <p:cTn id="31" dur="1000" fill="hold"/>
                                        <p:tgtEl>
                                          <p:spTgt spid="9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1000" fill="hold"/>
                                        <p:tgtEl>
                                          <p:spTgt spid="100"/>
                                        </p:tgtEl>
                                        <p:attrNameLst>
                                          <p:attrName>ppt_x</p:attrName>
                                        </p:attrNameLst>
                                      </p:cBhvr>
                                      <p:tavLst>
                                        <p:tav tm="0">
                                          <p:val>
                                            <p:strVal val="0-#ppt_w/2"/>
                                          </p:val>
                                        </p:tav>
                                        <p:tav tm="100000">
                                          <p:val>
                                            <p:strVal val="#ppt_x"/>
                                          </p:val>
                                        </p:tav>
                                      </p:tavLst>
                                    </p:anim>
                                    <p:anim calcmode="lin" valueType="num">
                                      <p:cBhvr additive="base">
                                        <p:cTn id="35" dur="10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1000"/>
                                        <p:tgtEl>
                                          <p:spTgt spid="10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 calcmode="lin" valueType="num">
                                      <p:cBhvr>
                                        <p:cTn id="43" dur="500" fill="hold"/>
                                        <p:tgtEl>
                                          <p:spTgt spid="168"/>
                                        </p:tgtEl>
                                        <p:attrNameLst>
                                          <p:attrName>ppt_w</p:attrName>
                                        </p:attrNameLst>
                                      </p:cBhvr>
                                      <p:tavLst>
                                        <p:tav tm="0">
                                          <p:val>
                                            <p:fltVal val="0"/>
                                          </p:val>
                                        </p:tav>
                                        <p:tav tm="100000">
                                          <p:val>
                                            <p:strVal val="#ppt_w"/>
                                          </p:val>
                                        </p:tav>
                                      </p:tavLst>
                                    </p:anim>
                                    <p:anim calcmode="lin" valueType="num">
                                      <p:cBhvr>
                                        <p:cTn id="44" dur="500" fill="hold"/>
                                        <p:tgtEl>
                                          <p:spTgt spid="168"/>
                                        </p:tgtEl>
                                        <p:attrNameLst>
                                          <p:attrName>ppt_h</p:attrName>
                                        </p:attrNameLst>
                                      </p:cBhvr>
                                      <p:tavLst>
                                        <p:tav tm="0">
                                          <p:val>
                                            <p:fltVal val="0"/>
                                          </p:val>
                                        </p:tav>
                                        <p:tav tm="100000">
                                          <p:val>
                                            <p:strVal val="#ppt_h"/>
                                          </p:val>
                                        </p:tav>
                                      </p:tavLst>
                                    </p:anim>
                                    <p:animEffect transition="in" filter="fade">
                                      <p:cBhvr>
                                        <p:cTn id="45" dur="500"/>
                                        <p:tgtEl>
                                          <p:spTgt spid="168"/>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1000" fill="hold"/>
                                        <p:tgtEl>
                                          <p:spTgt spid="98"/>
                                        </p:tgtEl>
                                        <p:attrNameLst>
                                          <p:attrName>ppt_x</p:attrName>
                                        </p:attrNameLst>
                                      </p:cBhvr>
                                      <p:tavLst>
                                        <p:tav tm="0">
                                          <p:val>
                                            <p:strVal val="0-#ppt_w/2"/>
                                          </p:val>
                                        </p:tav>
                                        <p:tav tm="100000">
                                          <p:val>
                                            <p:strVal val="#ppt_x"/>
                                          </p:val>
                                        </p:tav>
                                      </p:tavLst>
                                    </p:anim>
                                    <p:anim calcmode="lin" valueType="num">
                                      <p:cBhvr additive="base">
                                        <p:cTn id="50" dur="1000" fill="hold"/>
                                        <p:tgtEl>
                                          <p:spTgt spid="98"/>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1000" fill="hold"/>
                                        <p:tgtEl>
                                          <p:spTgt spid="101"/>
                                        </p:tgtEl>
                                        <p:attrNameLst>
                                          <p:attrName>ppt_x</p:attrName>
                                        </p:attrNameLst>
                                      </p:cBhvr>
                                      <p:tavLst>
                                        <p:tav tm="0">
                                          <p:val>
                                            <p:strVal val="0-#ppt_w/2"/>
                                          </p:val>
                                        </p:tav>
                                        <p:tav tm="100000">
                                          <p:val>
                                            <p:strVal val="#ppt_x"/>
                                          </p:val>
                                        </p:tav>
                                      </p:tavLst>
                                    </p:anim>
                                    <p:anim calcmode="lin" valueType="num">
                                      <p:cBhvr additive="base">
                                        <p:cTn id="54" dur="10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par>
                          <p:cTn id="59" fill="hold">
                            <p:stCondLst>
                              <p:cond delay="8000"/>
                            </p:stCondLst>
                            <p:childTnLst>
                              <p:par>
                                <p:cTn id="60" presetID="53" presetClass="entr" presetSubtype="16" fill="hold"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8500"/>
                            </p:stCondLst>
                            <p:childTnLst>
                              <p:par>
                                <p:cTn id="66" presetID="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1000" fill="hold"/>
                                        <p:tgtEl>
                                          <p:spTgt spid="146"/>
                                        </p:tgtEl>
                                        <p:attrNameLst>
                                          <p:attrName>ppt_x</p:attrName>
                                        </p:attrNameLst>
                                      </p:cBhvr>
                                      <p:tavLst>
                                        <p:tav tm="0">
                                          <p:val>
                                            <p:strVal val="#ppt_x"/>
                                          </p:val>
                                        </p:tav>
                                        <p:tav tm="100000">
                                          <p:val>
                                            <p:strVal val="#ppt_x"/>
                                          </p:val>
                                        </p:tav>
                                      </p:tavLst>
                                    </p:anim>
                                    <p:anim calcmode="lin" valueType="num">
                                      <p:cBhvr additive="base">
                                        <p:cTn id="69" dur="1000" fill="hold"/>
                                        <p:tgtEl>
                                          <p:spTgt spid="14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 calcmode="lin" valueType="num">
                                      <p:cBhvr additive="base">
                                        <p:cTn id="72" dur="1000" fill="hold"/>
                                        <p:tgtEl>
                                          <p:spTgt spid="124"/>
                                        </p:tgtEl>
                                        <p:attrNameLst>
                                          <p:attrName>ppt_x</p:attrName>
                                        </p:attrNameLst>
                                      </p:cBhvr>
                                      <p:tavLst>
                                        <p:tav tm="0">
                                          <p:val>
                                            <p:strVal val="#ppt_x"/>
                                          </p:val>
                                        </p:tav>
                                        <p:tav tm="100000">
                                          <p:val>
                                            <p:strVal val="#ppt_x"/>
                                          </p:val>
                                        </p:tav>
                                      </p:tavLst>
                                    </p:anim>
                                    <p:anim calcmode="lin" valueType="num">
                                      <p:cBhvr additive="base">
                                        <p:cTn id="73" dur="1000" fill="hold"/>
                                        <p:tgtEl>
                                          <p:spTgt spid="124"/>
                                        </p:tgtEl>
                                        <p:attrNameLst>
                                          <p:attrName>ppt_y</p:attrName>
                                        </p:attrNameLst>
                                      </p:cBhvr>
                                      <p:tavLst>
                                        <p:tav tm="0">
                                          <p:val>
                                            <p:strVal val="1+#ppt_h/2"/>
                                          </p:val>
                                        </p:tav>
                                        <p:tav tm="100000">
                                          <p:val>
                                            <p:strVal val="#ppt_y"/>
                                          </p:val>
                                        </p:tav>
                                      </p:tavLst>
                                    </p:anim>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wipe(left)">
                                      <p:cBhvr>
                                        <p:cTn id="77" dur="1000"/>
                                        <p:tgtEl>
                                          <p:spTgt spid="128"/>
                                        </p:tgtEl>
                                      </p:cBhvr>
                                    </p:animEffect>
                                  </p:childTnLst>
                                </p:cTn>
                              </p:par>
                            </p:childTnLst>
                          </p:cTn>
                        </p:par>
                        <p:par>
                          <p:cTn id="78" fill="hold">
                            <p:stCondLst>
                              <p:cond delay="10500"/>
                            </p:stCondLst>
                            <p:childTnLst>
                              <p:par>
                                <p:cTn id="79" presetID="53" presetClass="entr" presetSubtype="16" fill="hold" nodeType="afterEffect">
                                  <p:stCondLst>
                                    <p:cond delay="0"/>
                                  </p:stCondLst>
                                  <p:childTnLst>
                                    <p:set>
                                      <p:cBhvr>
                                        <p:cTn id="80" dur="1" fill="hold">
                                          <p:stCondLst>
                                            <p:cond delay="0"/>
                                          </p:stCondLst>
                                        </p:cTn>
                                        <p:tgtEl>
                                          <p:spTgt spid="170"/>
                                        </p:tgtEl>
                                        <p:attrNameLst>
                                          <p:attrName>style.visibility</p:attrName>
                                        </p:attrNameLst>
                                      </p:cBhvr>
                                      <p:to>
                                        <p:strVal val="visible"/>
                                      </p:to>
                                    </p:set>
                                    <p:anim calcmode="lin" valueType="num">
                                      <p:cBhvr>
                                        <p:cTn id="81" dur="500" fill="hold"/>
                                        <p:tgtEl>
                                          <p:spTgt spid="170"/>
                                        </p:tgtEl>
                                        <p:attrNameLst>
                                          <p:attrName>ppt_w</p:attrName>
                                        </p:attrNameLst>
                                      </p:cBhvr>
                                      <p:tavLst>
                                        <p:tav tm="0">
                                          <p:val>
                                            <p:fltVal val="0"/>
                                          </p:val>
                                        </p:tav>
                                        <p:tav tm="100000">
                                          <p:val>
                                            <p:strVal val="#ppt_w"/>
                                          </p:val>
                                        </p:tav>
                                      </p:tavLst>
                                    </p:anim>
                                    <p:anim calcmode="lin" valueType="num">
                                      <p:cBhvr>
                                        <p:cTn id="82" dur="500" fill="hold"/>
                                        <p:tgtEl>
                                          <p:spTgt spid="170"/>
                                        </p:tgtEl>
                                        <p:attrNameLst>
                                          <p:attrName>ppt_h</p:attrName>
                                        </p:attrNameLst>
                                      </p:cBhvr>
                                      <p:tavLst>
                                        <p:tav tm="0">
                                          <p:val>
                                            <p:fltVal val="0"/>
                                          </p:val>
                                        </p:tav>
                                        <p:tav tm="100000">
                                          <p:val>
                                            <p:strVal val="#ppt_h"/>
                                          </p:val>
                                        </p:tav>
                                      </p:tavLst>
                                    </p:anim>
                                    <p:animEffect transition="in" filter="fade">
                                      <p:cBhvr>
                                        <p:cTn id="83" dur="500"/>
                                        <p:tgtEl>
                                          <p:spTgt spid="170"/>
                                        </p:tgtEl>
                                      </p:cBhvr>
                                    </p:animEffect>
                                  </p:childTnLst>
                                </p:cTn>
                              </p:par>
                            </p:childTnLst>
                          </p:cTn>
                        </p:par>
                        <p:par>
                          <p:cTn id="84" fill="hold">
                            <p:stCondLst>
                              <p:cond delay="11000"/>
                            </p:stCondLst>
                            <p:childTnLst>
                              <p:par>
                                <p:cTn id="85" presetID="2" presetClass="entr" presetSubtype="4"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 calcmode="lin" valueType="num">
                                      <p:cBhvr additive="base">
                                        <p:cTn id="87" dur="1000" fill="hold"/>
                                        <p:tgtEl>
                                          <p:spTgt spid="152"/>
                                        </p:tgtEl>
                                        <p:attrNameLst>
                                          <p:attrName>ppt_x</p:attrName>
                                        </p:attrNameLst>
                                      </p:cBhvr>
                                      <p:tavLst>
                                        <p:tav tm="0">
                                          <p:val>
                                            <p:strVal val="#ppt_x"/>
                                          </p:val>
                                        </p:tav>
                                        <p:tav tm="100000">
                                          <p:val>
                                            <p:strVal val="#ppt_x"/>
                                          </p:val>
                                        </p:tav>
                                      </p:tavLst>
                                    </p:anim>
                                    <p:anim calcmode="lin" valueType="num">
                                      <p:cBhvr additive="base">
                                        <p:cTn id="88" dur="1000" fill="hold"/>
                                        <p:tgtEl>
                                          <p:spTgt spid="15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additive="base">
                                        <p:cTn id="91" dur="1000" fill="hold"/>
                                        <p:tgtEl>
                                          <p:spTgt spid="117"/>
                                        </p:tgtEl>
                                        <p:attrNameLst>
                                          <p:attrName>ppt_x</p:attrName>
                                        </p:attrNameLst>
                                      </p:cBhvr>
                                      <p:tavLst>
                                        <p:tav tm="0">
                                          <p:val>
                                            <p:strVal val="#ppt_x"/>
                                          </p:val>
                                        </p:tav>
                                        <p:tav tm="100000">
                                          <p:val>
                                            <p:strVal val="#ppt_x"/>
                                          </p:val>
                                        </p:tav>
                                      </p:tavLst>
                                    </p:anim>
                                    <p:anim calcmode="lin" valueType="num">
                                      <p:cBhvr additive="base">
                                        <p:cTn id="92" dur="1000" fill="hold"/>
                                        <p:tgtEl>
                                          <p:spTgt spid="117"/>
                                        </p:tgtEl>
                                        <p:attrNameLst>
                                          <p:attrName>ppt_y</p:attrName>
                                        </p:attrNameLst>
                                      </p:cBhvr>
                                      <p:tavLst>
                                        <p:tav tm="0">
                                          <p:val>
                                            <p:strVal val="1+#ppt_h/2"/>
                                          </p:val>
                                        </p:tav>
                                        <p:tav tm="100000">
                                          <p:val>
                                            <p:strVal val="#ppt_y"/>
                                          </p:val>
                                        </p:tav>
                                      </p:tavLst>
                                    </p:anim>
                                  </p:childTnLst>
                                </p:cTn>
                              </p:par>
                            </p:childTnLst>
                          </p:cTn>
                        </p:par>
                        <p:par>
                          <p:cTn id="93" fill="hold">
                            <p:stCondLst>
                              <p:cond delay="12000"/>
                            </p:stCondLst>
                            <p:childTnLst>
                              <p:par>
                                <p:cTn id="94" presetID="22" presetClass="entr" presetSubtype="8" fill="hold" nodeType="after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wipe(left)">
                                      <p:cBhvr>
                                        <p:cTn id="96" dur="1000"/>
                                        <p:tgtEl>
                                          <p:spTgt spid="121"/>
                                        </p:tgtEl>
                                      </p:cBhvr>
                                    </p:animEffect>
                                  </p:childTnLst>
                                </p:cTn>
                              </p:par>
                            </p:childTnLst>
                          </p:cTn>
                        </p:par>
                        <p:par>
                          <p:cTn id="97" fill="hold">
                            <p:stCondLst>
                              <p:cond delay="13000"/>
                            </p:stCondLst>
                            <p:childTnLst>
                              <p:par>
                                <p:cTn id="98" presetID="53" presetClass="entr" presetSubtype="16" fill="hold" nodeType="afterEffect">
                                  <p:stCondLst>
                                    <p:cond delay="0"/>
                                  </p:stCondLst>
                                  <p:childTnLst>
                                    <p:set>
                                      <p:cBhvr>
                                        <p:cTn id="99" dur="1" fill="hold">
                                          <p:stCondLst>
                                            <p:cond delay="0"/>
                                          </p:stCondLst>
                                        </p:cTn>
                                        <p:tgtEl>
                                          <p:spTgt spid="171"/>
                                        </p:tgtEl>
                                        <p:attrNameLst>
                                          <p:attrName>style.visibility</p:attrName>
                                        </p:attrNameLst>
                                      </p:cBhvr>
                                      <p:to>
                                        <p:strVal val="visible"/>
                                      </p:to>
                                    </p:set>
                                    <p:anim calcmode="lin" valueType="num">
                                      <p:cBhvr>
                                        <p:cTn id="100" dur="500" fill="hold"/>
                                        <p:tgtEl>
                                          <p:spTgt spid="171"/>
                                        </p:tgtEl>
                                        <p:attrNameLst>
                                          <p:attrName>ppt_w</p:attrName>
                                        </p:attrNameLst>
                                      </p:cBhvr>
                                      <p:tavLst>
                                        <p:tav tm="0">
                                          <p:val>
                                            <p:fltVal val="0"/>
                                          </p:val>
                                        </p:tav>
                                        <p:tav tm="100000">
                                          <p:val>
                                            <p:strVal val="#ppt_w"/>
                                          </p:val>
                                        </p:tav>
                                      </p:tavLst>
                                    </p:anim>
                                    <p:anim calcmode="lin" valueType="num">
                                      <p:cBhvr>
                                        <p:cTn id="101" dur="500" fill="hold"/>
                                        <p:tgtEl>
                                          <p:spTgt spid="171"/>
                                        </p:tgtEl>
                                        <p:attrNameLst>
                                          <p:attrName>ppt_h</p:attrName>
                                        </p:attrNameLst>
                                      </p:cBhvr>
                                      <p:tavLst>
                                        <p:tav tm="0">
                                          <p:val>
                                            <p:fltVal val="0"/>
                                          </p:val>
                                        </p:tav>
                                        <p:tav tm="100000">
                                          <p:val>
                                            <p:strVal val="#ppt_h"/>
                                          </p:val>
                                        </p:tav>
                                      </p:tavLst>
                                    </p:anim>
                                    <p:animEffect transition="in" filter="fade">
                                      <p:cBhvr>
                                        <p:cTn id="102" dur="500"/>
                                        <p:tgtEl>
                                          <p:spTgt spid="171"/>
                                        </p:tgtEl>
                                      </p:cBhvr>
                                    </p:animEffect>
                                  </p:childTnLst>
                                </p:cTn>
                              </p:par>
                            </p:childTnLst>
                          </p:cTn>
                        </p:par>
                        <p:par>
                          <p:cTn id="103" fill="hold">
                            <p:stCondLst>
                              <p:cond delay="13500"/>
                            </p:stCondLst>
                            <p:childTnLst>
                              <p:par>
                                <p:cTn id="104" presetID="2" presetClass="entr" presetSubtype="4" fill="hold" nodeType="afterEffect">
                                  <p:stCondLst>
                                    <p:cond delay="0"/>
                                  </p:stCondLst>
                                  <p:childTnLst>
                                    <p:set>
                                      <p:cBhvr>
                                        <p:cTn id="105" dur="1" fill="hold">
                                          <p:stCondLst>
                                            <p:cond delay="0"/>
                                          </p:stCondLst>
                                        </p:cTn>
                                        <p:tgtEl>
                                          <p:spTgt spid="158"/>
                                        </p:tgtEl>
                                        <p:attrNameLst>
                                          <p:attrName>style.visibility</p:attrName>
                                        </p:attrNameLst>
                                      </p:cBhvr>
                                      <p:to>
                                        <p:strVal val="visible"/>
                                      </p:to>
                                    </p:set>
                                    <p:anim calcmode="lin" valueType="num">
                                      <p:cBhvr additive="base">
                                        <p:cTn id="106" dur="1000" fill="hold"/>
                                        <p:tgtEl>
                                          <p:spTgt spid="158"/>
                                        </p:tgtEl>
                                        <p:attrNameLst>
                                          <p:attrName>ppt_x</p:attrName>
                                        </p:attrNameLst>
                                      </p:cBhvr>
                                      <p:tavLst>
                                        <p:tav tm="0">
                                          <p:val>
                                            <p:strVal val="#ppt_x"/>
                                          </p:val>
                                        </p:tav>
                                        <p:tav tm="100000">
                                          <p:val>
                                            <p:strVal val="#ppt_x"/>
                                          </p:val>
                                        </p:tav>
                                      </p:tavLst>
                                    </p:anim>
                                    <p:anim calcmode="lin" valueType="num">
                                      <p:cBhvr additive="base">
                                        <p:cTn id="107" dur="1000" fill="hold"/>
                                        <p:tgtEl>
                                          <p:spTgt spid="1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13"/>
                                        </p:tgtEl>
                                        <p:attrNameLst>
                                          <p:attrName>style.visibility</p:attrName>
                                        </p:attrNameLst>
                                      </p:cBhvr>
                                      <p:to>
                                        <p:strVal val="visible"/>
                                      </p:to>
                                    </p:set>
                                    <p:anim calcmode="lin" valueType="num">
                                      <p:cBhvr additive="base">
                                        <p:cTn id="110" dur="1000" fill="hold"/>
                                        <p:tgtEl>
                                          <p:spTgt spid="113"/>
                                        </p:tgtEl>
                                        <p:attrNameLst>
                                          <p:attrName>ppt_x</p:attrName>
                                        </p:attrNameLst>
                                      </p:cBhvr>
                                      <p:tavLst>
                                        <p:tav tm="0">
                                          <p:val>
                                            <p:strVal val="#ppt_x"/>
                                          </p:val>
                                        </p:tav>
                                        <p:tav tm="100000">
                                          <p:val>
                                            <p:strVal val="#ppt_x"/>
                                          </p:val>
                                        </p:tav>
                                      </p:tavLst>
                                    </p:anim>
                                    <p:anim calcmode="lin" valueType="num">
                                      <p:cBhvr additive="base">
                                        <p:cTn id="111" dur="1000" fill="hold"/>
                                        <p:tgtEl>
                                          <p:spTgt spid="113"/>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1000"/>
                                        <p:tgtEl>
                                          <p:spTgt spid="110"/>
                                        </p:tgtEl>
                                      </p:cBhvr>
                                    </p:animEffect>
                                  </p:childTnLst>
                                </p:cTn>
                              </p:par>
                            </p:childTnLst>
                          </p:cTn>
                        </p:par>
                        <p:par>
                          <p:cTn id="116" fill="hold">
                            <p:stCondLst>
                              <p:cond delay="15500"/>
                            </p:stCondLst>
                            <p:childTnLst>
                              <p:par>
                                <p:cTn id="117" presetID="53" presetClass="entr" presetSubtype="16" fill="hold" nodeType="afterEffect">
                                  <p:stCondLst>
                                    <p:cond delay="0"/>
                                  </p:stCondLst>
                                  <p:childTnLst>
                                    <p:set>
                                      <p:cBhvr>
                                        <p:cTn id="118" dur="1" fill="hold">
                                          <p:stCondLst>
                                            <p:cond delay="0"/>
                                          </p:stCondLst>
                                        </p:cTn>
                                        <p:tgtEl>
                                          <p:spTgt spid="172"/>
                                        </p:tgtEl>
                                        <p:attrNameLst>
                                          <p:attrName>style.visibility</p:attrName>
                                        </p:attrNameLst>
                                      </p:cBhvr>
                                      <p:to>
                                        <p:strVal val="visible"/>
                                      </p:to>
                                    </p:set>
                                    <p:anim calcmode="lin" valueType="num">
                                      <p:cBhvr>
                                        <p:cTn id="119" dur="500" fill="hold"/>
                                        <p:tgtEl>
                                          <p:spTgt spid="172"/>
                                        </p:tgtEl>
                                        <p:attrNameLst>
                                          <p:attrName>ppt_w</p:attrName>
                                        </p:attrNameLst>
                                      </p:cBhvr>
                                      <p:tavLst>
                                        <p:tav tm="0">
                                          <p:val>
                                            <p:fltVal val="0"/>
                                          </p:val>
                                        </p:tav>
                                        <p:tav tm="100000">
                                          <p:val>
                                            <p:strVal val="#ppt_w"/>
                                          </p:val>
                                        </p:tav>
                                      </p:tavLst>
                                    </p:anim>
                                    <p:anim calcmode="lin" valueType="num">
                                      <p:cBhvr>
                                        <p:cTn id="120" dur="500" fill="hold"/>
                                        <p:tgtEl>
                                          <p:spTgt spid="172"/>
                                        </p:tgtEl>
                                        <p:attrNameLst>
                                          <p:attrName>ppt_h</p:attrName>
                                        </p:attrNameLst>
                                      </p:cBhvr>
                                      <p:tavLst>
                                        <p:tav tm="0">
                                          <p:val>
                                            <p:fltVal val="0"/>
                                          </p:val>
                                        </p:tav>
                                        <p:tav tm="100000">
                                          <p:val>
                                            <p:strVal val="#ppt_h"/>
                                          </p:val>
                                        </p:tav>
                                      </p:tavLst>
                                    </p:anim>
                                    <p:animEffect transition="in" filter="fade">
                                      <p:cBhvr>
                                        <p:cTn id="121"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FD35DF-B472-440B-8FBA-B8EC70F6F07A}"/>
              </a:ext>
            </a:extLst>
          </p:cNvPr>
          <p:cNvGrpSpPr>
            <a:grpSpLocks noChangeAspect="1"/>
          </p:cNvGrpSpPr>
          <p:nvPr/>
        </p:nvGrpSpPr>
        <p:grpSpPr>
          <a:xfrm>
            <a:off x="1676400" y="2985455"/>
            <a:ext cx="1828800" cy="1714501"/>
            <a:chOff x="3200400" y="2209800"/>
            <a:chExt cx="3657600" cy="3429001"/>
          </a:xfrm>
        </p:grpSpPr>
        <p:sp>
          <p:nvSpPr>
            <p:cNvPr id="2" name="Oval 1">
              <a:extLst>
                <a:ext uri="{FF2B5EF4-FFF2-40B4-BE49-F238E27FC236}">
                  <a16:creationId xmlns:a16="http://schemas.microsoft.com/office/drawing/2014/main" id="{D2E871AF-8C18-4716-8FE8-DEB5269E55D9}"/>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269F8701-8DA7-425F-BC4E-4737821E0A61}"/>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78BA316B-A68D-4257-8721-FDDE9CFD2312}"/>
              </a:ext>
            </a:extLst>
          </p:cNvPr>
          <p:cNvGrpSpPr/>
          <p:nvPr/>
        </p:nvGrpSpPr>
        <p:grpSpPr>
          <a:xfrm rot="10500000">
            <a:off x="3390424" y="2921447"/>
            <a:ext cx="1828800" cy="1714501"/>
            <a:chOff x="4114800" y="2786522"/>
            <a:chExt cx="1828800" cy="1714501"/>
          </a:xfrm>
        </p:grpSpPr>
        <p:sp>
          <p:nvSpPr>
            <p:cNvPr id="10" name="Oval 9">
              <a:extLst>
                <a:ext uri="{FF2B5EF4-FFF2-40B4-BE49-F238E27FC236}">
                  <a16:creationId xmlns:a16="http://schemas.microsoft.com/office/drawing/2014/main" id="{12B9923A-A5FE-4204-8C46-620BAA897A3E}"/>
                </a:ext>
              </a:extLst>
            </p:cNvPr>
            <p:cNvSpPr>
              <a:spLocks noChangeAspect="1"/>
            </p:cNvSpPr>
            <p:nvPr/>
          </p:nvSpPr>
          <p:spPr>
            <a:xfrm>
              <a:off x="4206240" y="2786522"/>
              <a:ext cx="1645920" cy="16459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EAFDD3F9-FC1D-4E97-BF0C-19D0683928DB}"/>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FAED1B-A873-4585-800B-A80456767D6F}"/>
              </a:ext>
            </a:extLst>
          </p:cNvPr>
          <p:cNvGrpSpPr>
            <a:grpSpLocks noChangeAspect="1"/>
          </p:cNvGrpSpPr>
          <p:nvPr/>
        </p:nvGrpSpPr>
        <p:grpSpPr>
          <a:xfrm>
            <a:off x="5105400" y="2985455"/>
            <a:ext cx="1828800" cy="1714501"/>
            <a:chOff x="3200400" y="2209800"/>
            <a:chExt cx="3657600" cy="3429001"/>
          </a:xfrm>
        </p:grpSpPr>
        <p:sp>
          <p:nvSpPr>
            <p:cNvPr id="15" name="Oval 14">
              <a:extLst>
                <a:ext uri="{FF2B5EF4-FFF2-40B4-BE49-F238E27FC236}">
                  <a16:creationId xmlns:a16="http://schemas.microsoft.com/office/drawing/2014/main" id="{97F486FC-327B-4F30-B706-DA3622AEA651}"/>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99C0EFD-4DD0-4831-AD2D-92B5292598D5}"/>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24DB6C17-C33F-4DE8-A962-AED2DC57BE5A}"/>
              </a:ext>
            </a:extLst>
          </p:cNvPr>
          <p:cNvGrpSpPr/>
          <p:nvPr/>
        </p:nvGrpSpPr>
        <p:grpSpPr>
          <a:xfrm rot="10500000">
            <a:off x="6815328" y="2921447"/>
            <a:ext cx="1828800" cy="1714501"/>
            <a:chOff x="4114800" y="2786522"/>
            <a:chExt cx="1828800" cy="1714501"/>
          </a:xfrm>
        </p:grpSpPr>
        <p:sp>
          <p:nvSpPr>
            <p:cNvPr id="18" name="Oval 17">
              <a:extLst>
                <a:ext uri="{FF2B5EF4-FFF2-40B4-BE49-F238E27FC236}">
                  <a16:creationId xmlns:a16="http://schemas.microsoft.com/office/drawing/2014/main" id="{C229E83F-A78D-44E1-8BC9-B394E930F3D8}"/>
                </a:ext>
              </a:extLst>
            </p:cNvPr>
            <p:cNvSpPr>
              <a:spLocks noChangeAspect="1"/>
            </p:cNvSpPr>
            <p:nvPr/>
          </p:nvSpPr>
          <p:spPr>
            <a:xfrm>
              <a:off x="4206240" y="2786522"/>
              <a:ext cx="1645920" cy="16459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3E32B64-42A0-4DAF-93EE-8E20F75F2822}"/>
                </a:ext>
              </a:extLst>
            </p:cNvPr>
            <p:cNvSpPr>
              <a:spLocks noChangeAspect="1"/>
            </p:cNvSpPr>
            <p:nvPr/>
          </p:nvSpPr>
          <p:spPr>
            <a:xfrm flipH="1">
              <a:off x="4114800" y="2906044"/>
              <a:ext cx="1828800" cy="1594979"/>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E00B642E-7F46-47B0-9C3D-7BDF292923B2}"/>
              </a:ext>
            </a:extLst>
          </p:cNvPr>
          <p:cNvGrpSpPr>
            <a:grpSpLocks noChangeAspect="1"/>
          </p:cNvGrpSpPr>
          <p:nvPr/>
        </p:nvGrpSpPr>
        <p:grpSpPr>
          <a:xfrm>
            <a:off x="8534400" y="2985455"/>
            <a:ext cx="1828800" cy="1714501"/>
            <a:chOff x="3200400" y="2209800"/>
            <a:chExt cx="3657600" cy="3429001"/>
          </a:xfrm>
        </p:grpSpPr>
        <p:sp>
          <p:nvSpPr>
            <p:cNvPr id="21" name="Oval 20">
              <a:extLst>
                <a:ext uri="{FF2B5EF4-FFF2-40B4-BE49-F238E27FC236}">
                  <a16:creationId xmlns:a16="http://schemas.microsoft.com/office/drawing/2014/main" id="{A7CE02B5-F2EF-48D6-8849-3485861B0112}"/>
                </a:ext>
              </a:extLst>
            </p:cNvPr>
            <p:cNvSpPr>
              <a:spLocks noChangeAspect="1"/>
            </p:cNvSpPr>
            <p:nvPr/>
          </p:nvSpPr>
          <p:spPr>
            <a:xfrm>
              <a:off x="3383280" y="2209800"/>
              <a:ext cx="3291840" cy="32918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45B9924-DA3B-4D84-9CBE-8A357064F566}"/>
                </a:ext>
              </a:extLst>
            </p:cNvPr>
            <p:cNvSpPr>
              <a:spLocks noChangeAspect="1"/>
            </p:cNvSpPr>
            <p:nvPr/>
          </p:nvSpPr>
          <p:spPr>
            <a:xfrm>
              <a:off x="3200400" y="2448844"/>
              <a:ext cx="3657600" cy="3189957"/>
            </a:xfrm>
            <a:custGeom>
              <a:avLst/>
              <a:gdLst>
                <a:gd name="connsiteX0" fmla="*/ 2692188 w 3657600"/>
                <a:gd name="connsiteY0" fmla="*/ 0 h 3189957"/>
                <a:gd name="connsiteX1" fmla="*/ 3364745 w 3657600"/>
                <a:gd name="connsiteY1" fmla="*/ 106012 h 3189957"/>
                <a:gd name="connsiteX2" fmla="*/ 3253718 w 3657600"/>
                <a:gd name="connsiteY2" fmla="*/ 215999 h 3189957"/>
                <a:gd name="connsiteX3" fmla="*/ 3332839 w 3657600"/>
                <a:gd name="connsiteY3" fmla="*/ 320494 h 3189957"/>
                <a:gd name="connsiteX4" fmla="*/ 3657600 w 3657600"/>
                <a:gd name="connsiteY4" fmla="*/ 1361157 h 3189957"/>
                <a:gd name="connsiteX5" fmla="*/ 1828800 w 3657600"/>
                <a:gd name="connsiteY5" fmla="*/ 3189957 h 3189957"/>
                <a:gd name="connsiteX6" fmla="*/ 0 w 3657600"/>
                <a:gd name="connsiteY6" fmla="*/ 1361157 h 3189957"/>
                <a:gd name="connsiteX7" fmla="*/ 417609 w 3657600"/>
                <a:gd name="connsiteY7" fmla="*/ 197871 h 3189957"/>
                <a:gd name="connsiteX8" fmla="*/ 444355 w 3657600"/>
                <a:gd name="connsiteY8" fmla="*/ 168443 h 3189957"/>
                <a:gd name="connsiteX9" fmla="*/ 767924 w 3657600"/>
                <a:gd name="connsiteY9" fmla="*/ 492012 h 3189957"/>
                <a:gd name="connsiteX10" fmla="*/ 691448 w 3657600"/>
                <a:gd name="connsiteY10" fmla="*/ 594282 h 3189957"/>
                <a:gd name="connsiteX11" fmla="*/ 457200 w 3657600"/>
                <a:gd name="connsiteY11" fmla="*/ 1361157 h 3189957"/>
                <a:gd name="connsiteX12" fmla="*/ 1828800 w 3657600"/>
                <a:gd name="connsiteY12" fmla="*/ 2732757 h 3189957"/>
                <a:gd name="connsiteX13" fmla="*/ 3200400 w 3657600"/>
                <a:gd name="connsiteY13" fmla="*/ 1361157 h 3189957"/>
                <a:gd name="connsiteX14" fmla="*/ 2966153 w 3657600"/>
                <a:gd name="connsiteY14" fmla="*/ 594282 h 3189957"/>
                <a:gd name="connsiteX15" fmla="*/ 2926027 w 3657600"/>
                <a:gd name="connsiteY15" fmla="*/ 540622 h 3189957"/>
                <a:gd name="connsiteX16" fmla="*/ 2812574 w 3657600"/>
                <a:gd name="connsiteY16" fmla="*/ 653012 h 3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0" h="3189957">
                  <a:moveTo>
                    <a:pt x="2692188" y="0"/>
                  </a:moveTo>
                  <a:lnTo>
                    <a:pt x="3364745" y="106012"/>
                  </a:lnTo>
                  <a:lnTo>
                    <a:pt x="3253718" y="215999"/>
                  </a:lnTo>
                  <a:lnTo>
                    <a:pt x="3332839" y="320494"/>
                  </a:lnTo>
                  <a:cubicBezTo>
                    <a:pt x="3537612" y="615887"/>
                    <a:pt x="3657600" y="974510"/>
                    <a:pt x="3657600" y="1361157"/>
                  </a:cubicBezTo>
                  <a:cubicBezTo>
                    <a:pt x="3657600" y="2371175"/>
                    <a:pt x="2838818" y="3189957"/>
                    <a:pt x="1828800" y="3189957"/>
                  </a:cubicBezTo>
                  <a:cubicBezTo>
                    <a:pt x="818782" y="3189957"/>
                    <a:pt x="0" y="2371175"/>
                    <a:pt x="0" y="1361157"/>
                  </a:cubicBezTo>
                  <a:cubicBezTo>
                    <a:pt x="0" y="919274"/>
                    <a:pt x="156720" y="513995"/>
                    <a:pt x="417609" y="197871"/>
                  </a:cubicBezTo>
                  <a:lnTo>
                    <a:pt x="444355" y="168443"/>
                  </a:lnTo>
                  <a:lnTo>
                    <a:pt x="767924" y="492012"/>
                  </a:lnTo>
                  <a:lnTo>
                    <a:pt x="691448" y="594282"/>
                  </a:lnTo>
                  <a:cubicBezTo>
                    <a:pt x="543556" y="813191"/>
                    <a:pt x="457200" y="1077089"/>
                    <a:pt x="457200" y="1361157"/>
                  </a:cubicBezTo>
                  <a:cubicBezTo>
                    <a:pt x="457200" y="2118671"/>
                    <a:pt x="1071286" y="2732757"/>
                    <a:pt x="1828800" y="2732757"/>
                  </a:cubicBezTo>
                  <a:cubicBezTo>
                    <a:pt x="2586314" y="2732757"/>
                    <a:pt x="3200400" y="2118671"/>
                    <a:pt x="3200400" y="1361157"/>
                  </a:cubicBezTo>
                  <a:cubicBezTo>
                    <a:pt x="3200400" y="1077089"/>
                    <a:pt x="3114044" y="813191"/>
                    <a:pt x="2966153" y="594282"/>
                  </a:cubicBezTo>
                  <a:lnTo>
                    <a:pt x="2926027" y="540622"/>
                  </a:lnTo>
                  <a:lnTo>
                    <a:pt x="2812574" y="65301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8" name="Graphic 37" descr="Microscope">
            <a:extLst>
              <a:ext uri="{FF2B5EF4-FFF2-40B4-BE49-F238E27FC236}">
                <a16:creationId xmlns:a16="http://schemas.microsoft.com/office/drawing/2014/main" id="{D1E1E9EE-87E8-4D8B-868F-65218362E8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1919" y="3602675"/>
            <a:ext cx="411480" cy="411480"/>
          </a:xfrm>
          <a:prstGeom prst="rect">
            <a:avLst/>
          </a:prstGeom>
        </p:spPr>
      </p:pic>
      <p:pic>
        <p:nvPicPr>
          <p:cNvPr id="39" name="Graphic 38" descr="Stethoscope">
            <a:extLst>
              <a:ext uri="{FF2B5EF4-FFF2-40B4-BE49-F238E27FC236}">
                <a16:creationId xmlns:a16="http://schemas.microsoft.com/office/drawing/2014/main" id="{E04DCE9B-5523-4E4F-837A-12BC4DB58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621" y="3602675"/>
            <a:ext cx="411480" cy="411480"/>
          </a:xfrm>
          <a:prstGeom prst="rect">
            <a:avLst/>
          </a:prstGeom>
        </p:spPr>
      </p:pic>
      <p:pic>
        <p:nvPicPr>
          <p:cNvPr id="40" name="Graphic 39" descr="Heartbeat">
            <a:extLst>
              <a:ext uri="{FF2B5EF4-FFF2-40B4-BE49-F238E27FC236}">
                <a16:creationId xmlns:a16="http://schemas.microsoft.com/office/drawing/2014/main" id="{6026EEA4-B75F-4C0F-9EDC-9D150F0CE5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5846" y="3602675"/>
            <a:ext cx="411480" cy="411480"/>
          </a:xfrm>
          <a:prstGeom prst="rect">
            <a:avLst/>
          </a:prstGeom>
        </p:spPr>
      </p:pic>
      <p:pic>
        <p:nvPicPr>
          <p:cNvPr id="41" name="Graphic 40" descr="Needle">
            <a:extLst>
              <a:ext uri="{FF2B5EF4-FFF2-40B4-BE49-F238E27FC236}">
                <a16:creationId xmlns:a16="http://schemas.microsoft.com/office/drawing/2014/main" id="{4365D010-42EA-4452-AC36-B38FEDB89A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4322" y="3602675"/>
            <a:ext cx="411480" cy="411480"/>
          </a:xfrm>
          <a:prstGeom prst="rect">
            <a:avLst/>
          </a:prstGeom>
        </p:spPr>
      </p:pic>
      <p:pic>
        <p:nvPicPr>
          <p:cNvPr id="43" name="Graphic 42" descr="Medicine">
            <a:extLst>
              <a:ext uri="{FF2B5EF4-FFF2-40B4-BE49-F238E27FC236}">
                <a16:creationId xmlns:a16="http://schemas.microsoft.com/office/drawing/2014/main" id="{5E49BA56-95F2-4674-813B-0C129EDFF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461" y="3602675"/>
            <a:ext cx="411480" cy="411480"/>
          </a:xfrm>
          <a:prstGeom prst="rect">
            <a:avLst/>
          </a:prstGeom>
        </p:spPr>
      </p:pic>
      <p:sp>
        <p:nvSpPr>
          <p:cNvPr id="45" name="TextBox 44">
            <a:extLst>
              <a:ext uri="{FF2B5EF4-FFF2-40B4-BE49-F238E27FC236}">
                <a16:creationId xmlns:a16="http://schemas.microsoft.com/office/drawing/2014/main" id="{50C26635-DB89-47DB-B1A1-DC16B7661DE3}"/>
              </a:ext>
            </a:extLst>
          </p:cNvPr>
          <p:cNvSpPr txBox="1"/>
          <p:nvPr/>
        </p:nvSpPr>
        <p:spPr>
          <a:xfrm>
            <a:off x="640080" y="4846320"/>
            <a:ext cx="3657600" cy="182880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DD582D3-D128-4DBD-BC96-3D983A60AEE0}"/>
              </a:ext>
            </a:extLst>
          </p:cNvPr>
          <p:cNvSpPr txBox="1"/>
          <p:nvPr/>
        </p:nvSpPr>
        <p:spPr>
          <a:xfrm>
            <a:off x="1645920" y="1005840"/>
            <a:ext cx="3657600" cy="182880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185C2288-7C31-4012-B99C-AC439301623B}"/>
              </a:ext>
            </a:extLst>
          </p:cNvPr>
          <p:cNvSpPr txBox="1"/>
          <p:nvPr/>
        </p:nvSpPr>
        <p:spPr>
          <a:xfrm>
            <a:off x="4297680" y="4846320"/>
            <a:ext cx="3657600" cy="182880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F29651E2-A3CB-40DA-A8BB-6B02D6CA7615}"/>
              </a:ext>
            </a:extLst>
          </p:cNvPr>
          <p:cNvSpPr txBox="1"/>
          <p:nvPr/>
        </p:nvSpPr>
        <p:spPr>
          <a:xfrm>
            <a:off x="5303520" y="1005840"/>
            <a:ext cx="3657600" cy="182880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9" name="TextBox 48">
            <a:extLst>
              <a:ext uri="{FF2B5EF4-FFF2-40B4-BE49-F238E27FC236}">
                <a16:creationId xmlns:a16="http://schemas.microsoft.com/office/drawing/2014/main" id="{F8B53470-6CC3-4BD9-A820-1EE8E4AE451D}"/>
              </a:ext>
            </a:extLst>
          </p:cNvPr>
          <p:cNvSpPr txBox="1"/>
          <p:nvPr/>
        </p:nvSpPr>
        <p:spPr>
          <a:xfrm>
            <a:off x="7955280" y="4846320"/>
            <a:ext cx="3657600" cy="1828800"/>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51" name="TextBox 50">
            <a:extLst>
              <a:ext uri="{FF2B5EF4-FFF2-40B4-BE49-F238E27FC236}">
                <a16:creationId xmlns:a16="http://schemas.microsoft.com/office/drawing/2014/main" id="{B0AA9730-6DC8-44CF-84C4-F9583F622F02}"/>
              </a:ext>
            </a:extLst>
          </p:cNvPr>
          <p:cNvSpPr txBox="1"/>
          <p:nvPr/>
        </p:nvSpPr>
        <p:spPr>
          <a:xfrm>
            <a:off x="7462981" y="258228"/>
            <a:ext cx="4356485"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18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1000"/>
                                        <p:tgtEl>
                                          <p:spTgt spid="5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style.rotation</p:attrName>
                                        </p:attrNameLst>
                                      </p:cBhvr>
                                      <p:tavLst>
                                        <p:tav tm="0">
                                          <p:val>
                                            <p:fltVal val="90"/>
                                          </p:val>
                                        </p:tav>
                                        <p:tav tm="100000">
                                          <p:val>
                                            <p:fltVal val="0"/>
                                          </p:val>
                                        </p:tav>
                                      </p:tavLst>
                                    </p:anim>
                                    <p:animEffect transition="in" filter="fade">
                                      <p:cBhvr>
                                        <p:cTn id="20" dur="1000"/>
                                        <p:tgtEl>
                                          <p:spTgt spid="39"/>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 calcmode="lin" valueType="num">
                                      <p:cBhvr>
                                        <p:cTn id="38" dur="1000" fill="hold"/>
                                        <p:tgtEl>
                                          <p:spTgt spid="41"/>
                                        </p:tgtEl>
                                        <p:attrNameLst>
                                          <p:attrName>style.rotation</p:attrName>
                                        </p:attrNameLst>
                                      </p:cBhvr>
                                      <p:tavLst>
                                        <p:tav tm="0">
                                          <p:val>
                                            <p:fltVal val="90"/>
                                          </p:val>
                                        </p:tav>
                                        <p:tav tm="100000">
                                          <p:val>
                                            <p:fltVal val="0"/>
                                          </p:val>
                                        </p:tav>
                                      </p:tavLst>
                                    </p:anim>
                                    <p:animEffect transition="in" filter="fade">
                                      <p:cBhvr>
                                        <p:cTn id="39" dur="10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31"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fltVal val="0"/>
                                          </p:val>
                                        </p:tav>
                                        <p:tav tm="100000">
                                          <p:val>
                                            <p:strVal val="#ppt_w"/>
                                          </p:val>
                                        </p:tav>
                                      </p:tavLst>
                                    </p:anim>
                                    <p:anim calcmode="lin" valueType="num">
                                      <p:cBhvr>
                                        <p:cTn id="69" dur="1000" fill="hold"/>
                                        <p:tgtEl>
                                          <p:spTgt spid="17"/>
                                        </p:tgtEl>
                                        <p:attrNameLst>
                                          <p:attrName>ppt_h</p:attrName>
                                        </p:attrNameLst>
                                      </p:cBhvr>
                                      <p:tavLst>
                                        <p:tav tm="0">
                                          <p:val>
                                            <p:fltVal val="0"/>
                                          </p:val>
                                        </p:tav>
                                        <p:tav tm="100000">
                                          <p:val>
                                            <p:strVal val="#ppt_h"/>
                                          </p:val>
                                        </p:tav>
                                      </p:tavLst>
                                    </p:anim>
                                    <p:anim calcmode="lin" valueType="num">
                                      <p:cBhvr>
                                        <p:cTn id="70" dur="1000" fill="hold"/>
                                        <p:tgtEl>
                                          <p:spTgt spid="17"/>
                                        </p:tgtEl>
                                        <p:attrNameLst>
                                          <p:attrName>style.rotation</p:attrName>
                                        </p:attrNameLst>
                                      </p:cBhvr>
                                      <p:tavLst>
                                        <p:tav tm="0">
                                          <p:val>
                                            <p:fltVal val="90"/>
                                          </p:val>
                                        </p:tav>
                                        <p:tav tm="100000">
                                          <p:val>
                                            <p:fltVal val="0"/>
                                          </p:val>
                                        </p:tav>
                                      </p:tavLst>
                                    </p:anim>
                                    <p:animEffect transition="in" filter="fade">
                                      <p:cBhvr>
                                        <p:cTn id="71" dur="1000"/>
                                        <p:tgtEl>
                                          <p:spTgt spid="17"/>
                                        </p:tgtEl>
                                      </p:cBhvr>
                                    </p:animEffect>
                                  </p:childTnLst>
                                </p:cTn>
                              </p:par>
                              <p:par>
                                <p:cTn id="72" presetID="31"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fltVal val="0"/>
                                          </p:val>
                                        </p:tav>
                                        <p:tav tm="100000">
                                          <p:val>
                                            <p:strVal val="#ppt_h"/>
                                          </p:val>
                                        </p:tav>
                                      </p:tavLst>
                                    </p:anim>
                                    <p:anim calcmode="lin" valueType="num">
                                      <p:cBhvr>
                                        <p:cTn id="76" dur="1000" fill="hold"/>
                                        <p:tgtEl>
                                          <p:spTgt spid="43"/>
                                        </p:tgtEl>
                                        <p:attrNameLst>
                                          <p:attrName>style.rotation</p:attrName>
                                        </p:attrNameLst>
                                      </p:cBhvr>
                                      <p:tavLst>
                                        <p:tav tm="0">
                                          <p:val>
                                            <p:fltVal val="90"/>
                                          </p:val>
                                        </p:tav>
                                        <p:tav tm="100000">
                                          <p:val>
                                            <p:fltVal val="0"/>
                                          </p:val>
                                        </p:tav>
                                      </p:tavLst>
                                    </p:anim>
                                    <p:animEffect transition="in" filter="fade">
                                      <p:cBhvr>
                                        <p:cTn id="77" dur="1000"/>
                                        <p:tgtEl>
                                          <p:spTgt spid="43"/>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1000"/>
                                        <p:tgtEl>
                                          <p:spTgt spid="48"/>
                                        </p:tgtEl>
                                      </p:cBhvr>
                                    </p:animEffect>
                                    <p:anim calcmode="lin" valueType="num">
                                      <p:cBhvr>
                                        <p:cTn id="82" dur="1000" fill="hold"/>
                                        <p:tgtEl>
                                          <p:spTgt spid="48"/>
                                        </p:tgtEl>
                                        <p:attrNameLst>
                                          <p:attrName>ppt_x</p:attrName>
                                        </p:attrNameLst>
                                      </p:cBhvr>
                                      <p:tavLst>
                                        <p:tav tm="0">
                                          <p:val>
                                            <p:strVal val="#ppt_x"/>
                                          </p:val>
                                        </p:tav>
                                        <p:tav tm="100000">
                                          <p:val>
                                            <p:strVal val="#ppt_x"/>
                                          </p:val>
                                        </p:tav>
                                      </p:tavLst>
                                    </p:anim>
                                    <p:anim calcmode="lin" valueType="num">
                                      <p:cBhvr>
                                        <p:cTn id="83" dur="10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31"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par>
                                <p:cTn id="91" presetID="3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anim calcmode="lin" valueType="num">
                                      <p:cBhvr>
                                        <p:cTn id="95" dur="1000" fill="hold"/>
                                        <p:tgtEl>
                                          <p:spTgt spid="40"/>
                                        </p:tgtEl>
                                        <p:attrNameLst>
                                          <p:attrName>style.rotation</p:attrName>
                                        </p:attrNameLst>
                                      </p:cBhvr>
                                      <p:tavLst>
                                        <p:tav tm="0">
                                          <p:val>
                                            <p:fltVal val="90"/>
                                          </p:val>
                                        </p:tav>
                                        <p:tav tm="100000">
                                          <p:val>
                                            <p:fltVal val="0"/>
                                          </p:val>
                                        </p:tav>
                                      </p:tavLst>
                                    </p:anim>
                                    <p:animEffect transition="in" filter="fade">
                                      <p:cBhvr>
                                        <p:cTn id="96" dur="1000"/>
                                        <p:tgtEl>
                                          <p:spTgt spid="4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1000"/>
                                        <p:tgtEl>
                                          <p:spTgt spid="49"/>
                                        </p:tgtEl>
                                      </p:cBhvr>
                                    </p:animEffect>
                                    <p:anim calcmode="lin" valueType="num">
                                      <p:cBhvr>
                                        <p:cTn id="101" dur="1000" fill="hold"/>
                                        <p:tgtEl>
                                          <p:spTgt spid="49"/>
                                        </p:tgtEl>
                                        <p:attrNameLst>
                                          <p:attrName>ppt_x</p:attrName>
                                        </p:attrNameLst>
                                      </p:cBhvr>
                                      <p:tavLst>
                                        <p:tav tm="0">
                                          <p:val>
                                            <p:strVal val="#ppt_x"/>
                                          </p:val>
                                        </p:tav>
                                        <p:tav tm="100000">
                                          <p:val>
                                            <p:strVal val="#ppt_x"/>
                                          </p:val>
                                        </p:tav>
                                      </p:tavLst>
                                    </p:anim>
                                    <p:anim calcmode="lin" valueType="num">
                                      <p:cBhvr>
                                        <p:cTn id="10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05B3BFD-3B8B-4B2F-8F7C-B472E39BF4F5}"/>
              </a:ext>
            </a:extLst>
          </p:cNvPr>
          <p:cNvSpPr txBox="1"/>
          <p:nvPr/>
        </p:nvSpPr>
        <p:spPr>
          <a:xfrm>
            <a:off x="6400800" y="5120640"/>
            <a:ext cx="4572000" cy="155448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grpSp>
        <p:nvGrpSpPr>
          <p:cNvPr id="8" name="Group 7">
            <a:extLst>
              <a:ext uri="{FF2B5EF4-FFF2-40B4-BE49-F238E27FC236}">
                <a16:creationId xmlns:a16="http://schemas.microsoft.com/office/drawing/2014/main" id="{6C06CBB1-C620-4420-9C24-204129B44F7F}"/>
              </a:ext>
            </a:extLst>
          </p:cNvPr>
          <p:cNvGrpSpPr>
            <a:grpSpLocks noChangeAspect="1"/>
          </p:cNvGrpSpPr>
          <p:nvPr/>
        </p:nvGrpSpPr>
        <p:grpSpPr>
          <a:xfrm>
            <a:off x="2612025" y="4857642"/>
            <a:ext cx="2554335" cy="1645920"/>
            <a:chOff x="-240527" y="156703"/>
            <a:chExt cx="10136969" cy="6531876"/>
          </a:xfrm>
          <a:effectLst>
            <a:outerShdw blurRad="139700" dist="279400" dir="8100000" algn="tr" rotWithShape="0">
              <a:prstClr val="black">
                <a:alpha val="40000"/>
              </a:prstClr>
            </a:outerShdw>
          </a:effectLst>
        </p:grpSpPr>
        <p:sp>
          <p:nvSpPr>
            <p:cNvPr id="9" name="Freeform: Shape 8">
              <a:extLst>
                <a:ext uri="{FF2B5EF4-FFF2-40B4-BE49-F238E27FC236}">
                  <a16:creationId xmlns:a16="http://schemas.microsoft.com/office/drawing/2014/main" id="{358E7127-784B-4C6C-9C93-7A53826CC7BB}"/>
                </a:ext>
              </a:extLst>
            </p:cNvPr>
            <p:cNvSpPr/>
            <p:nvPr/>
          </p:nvSpPr>
          <p:spPr>
            <a:xfrm rot="19825804">
              <a:off x="768719" y="156703"/>
              <a:ext cx="8538673" cy="6531876"/>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90A43AB-2610-4D53-9917-D8E75A9D36D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9DBEB80-9F02-4F1F-AD17-73BB1F5597D7}"/>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1BCF7B0-A6B3-4557-8FD8-DB3B0F7F76D7}"/>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08EE8FA-7103-422C-88C0-E6300BADDC94}"/>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C75BF8D-D7DB-4C7E-9BDA-B46564B2558A}"/>
              </a:ext>
            </a:extLst>
          </p:cNvPr>
          <p:cNvGrpSpPr>
            <a:grpSpLocks noChangeAspect="1"/>
          </p:cNvGrpSpPr>
          <p:nvPr/>
        </p:nvGrpSpPr>
        <p:grpSpPr>
          <a:xfrm>
            <a:off x="3252105" y="3927313"/>
            <a:ext cx="2554335" cy="1645920"/>
            <a:chOff x="-240527" y="156703"/>
            <a:chExt cx="10136969" cy="6531875"/>
          </a:xfrm>
          <a:effectLst>
            <a:outerShdw blurRad="139700" dist="279400" dir="8100000" algn="tr" rotWithShape="0">
              <a:prstClr val="black">
                <a:alpha val="40000"/>
              </a:prstClr>
            </a:outerShdw>
          </a:effectLst>
        </p:grpSpPr>
        <p:sp>
          <p:nvSpPr>
            <p:cNvPr id="15" name="Freeform: Shape 14">
              <a:extLst>
                <a:ext uri="{FF2B5EF4-FFF2-40B4-BE49-F238E27FC236}">
                  <a16:creationId xmlns:a16="http://schemas.microsoft.com/office/drawing/2014/main" id="{DD93C55F-8CDC-4FCC-ACBA-26FE9D17669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736105D-B1C0-46B0-A640-2F0A8523A22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F4862FC-39DD-4DBE-9FB7-DF980BAF4EB4}"/>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1A9C8D8-3385-438E-9D15-5ED33495DDA5}"/>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D9EE609-2E10-483D-B784-2A71690C9C96}"/>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2349D6F-692D-4C05-BC93-4011D8928E04}"/>
              </a:ext>
            </a:extLst>
          </p:cNvPr>
          <p:cNvGrpSpPr>
            <a:grpSpLocks noChangeAspect="1"/>
          </p:cNvGrpSpPr>
          <p:nvPr/>
        </p:nvGrpSpPr>
        <p:grpSpPr>
          <a:xfrm>
            <a:off x="3892185" y="2986494"/>
            <a:ext cx="2554335" cy="1645920"/>
            <a:chOff x="-240527" y="156703"/>
            <a:chExt cx="10136969" cy="6531875"/>
          </a:xfrm>
          <a:effectLst>
            <a:outerShdw blurRad="139700" dist="279400" dir="8100000" algn="tr" rotWithShape="0">
              <a:prstClr val="black">
                <a:alpha val="40000"/>
              </a:prstClr>
            </a:outerShdw>
          </a:effectLst>
        </p:grpSpPr>
        <p:sp>
          <p:nvSpPr>
            <p:cNvPr id="21" name="Freeform: Shape 20">
              <a:extLst>
                <a:ext uri="{FF2B5EF4-FFF2-40B4-BE49-F238E27FC236}">
                  <a16:creationId xmlns:a16="http://schemas.microsoft.com/office/drawing/2014/main" id="{3C3F5B8B-AAA4-4370-9ECF-15982D6D7154}"/>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34DB4B0-DA24-4CE3-AE82-8BB61A9153C9}"/>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1D317E9-EE2C-4D15-887A-57C9E310F712}"/>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F60B14A-6305-4C88-8655-1FB88A99CDE6}"/>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6AACD3A-3CD4-404B-B8A1-B9F4BF27EC2E}"/>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99EC733-B2ED-423E-A362-26E0F445B702}"/>
              </a:ext>
            </a:extLst>
          </p:cNvPr>
          <p:cNvGrpSpPr>
            <a:grpSpLocks noChangeAspect="1"/>
          </p:cNvGrpSpPr>
          <p:nvPr/>
        </p:nvGrpSpPr>
        <p:grpSpPr>
          <a:xfrm>
            <a:off x="4623705" y="2087116"/>
            <a:ext cx="2554335" cy="1645920"/>
            <a:chOff x="-240527" y="156703"/>
            <a:chExt cx="10136969" cy="6531875"/>
          </a:xfrm>
          <a:effectLst>
            <a:outerShdw blurRad="139700" dist="279400" dir="8100000" algn="tr" rotWithShape="0">
              <a:prstClr val="black">
                <a:alpha val="40000"/>
              </a:prstClr>
            </a:outerShdw>
          </a:effectLst>
        </p:grpSpPr>
        <p:sp>
          <p:nvSpPr>
            <p:cNvPr id="27" name="Freeform: Shape 26">
              <a:extLst>
                <a:ext uri="{FF2B5EF4-FFF2-40B4-BE49-F238E27FC236}">
                  <a16:creationId xmlns:a16="http://schemas.microsoft.com/office/drawing/2014/main" id="{FBE0CC74-4E7F-4A6F-BA9E-AF4C33E6FDD7}"/>
                </a:ext>
              </a:extLst>
            </p:cNvPr>
            <p:cNvSpPr/>
            <p:nvPr/>
          </p:nvSpPr>
          <p:spPr>
            <a:xfrm rot="19825804">
              <a:off x="768719" y="156703"/>
              <a:ext cx="8538675"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6B87442B-A745-4ABB-B27D-AAFA8830DDAD}"/>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7FB3903-ACD2-480E-9C63-F7F71009B795}"/>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19608EE-0011-46A1-B128-C964DC3C459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F8E3739-B59F-46F7-9A85-D58CBECF9433}"/>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BDD60DF-6C2B-4109-822E-588657A1EB73}"/>
              </a:ext>
            </a:extLst>
          </p:cNvPr>
          <p:cNvGrpSpPr>
            <a:grpSpLocks noChangeAspect="1"/>
          </p:cNvGrpSpPr>
          <p:nvPr/>
        </p:nvGrpSpPr>
        <p:grpSpPr>
          <a:xfrm>
            <a:off x="5446665" y="1210124"/>
            <a:ext cx="2554335" cy="1645920"/>
            <a:chOff x="-240527" y="156704"/>
            <a:chExt cx="10136969" cy="6531875"/>
          </a:xfrm>
          <a:effectLst>
            <a:outerShdw blurRad="139700" dist="279400" dir="8100000" algn="tr" rotWithShape="0">
              <a:prstClr val="black">
                <a:alpha val="40000"/>
              </a:prstClr>
            </a:outerShdw>
          </a:effectLst>
        </p:grpSpPr>
        <p:sp>
          <p:nvSpPr>
            <p:cNvPr id="33" name="Freeform: Shape 32">
              <a:extLst>
                <a:ext uri="{FF2B5EF4-FFF2-40B4-BE49-F238E27FC236}">
                  <a16:creationId xmlns:a16="http://schemas.microsoft.com/office/drawing/2014/main" id="{AB536DAB-171F-4896-90A2-873BE8EE2FE4}"/>
                </a:ext>
              </a:extLst>
            </p:cNvPr>
            <p:cNvSpPr/>
            <p:nvPr/>
          </p:nvSpPr>
          <p:spPr>
            <a:xfrm rot="19825804">
              <a:off x="768719" y="156704"/>
              <a:ext cx="8538673" cy="6531875"/>
            </a:xfrm>
            <a:custGeom>
              <a:avLst/>
              <a:gdLst>
                <a:gd name="connsiteX0" fmla="*/ 2709592 w 8538675"/>
                <a:gd name="connsiteY0" fmla="*/ 5441115 h 6531875"/>
                <a:gd name="connsiteX1" fmla="*/ 2706136 w 8538675"/>
                <a:gd name="connsiteY1" fmla="*/ 5441115 h 6531875"/>
                <a:gd name="connsiteX2" fmla="*/ 2706136 w 8538675"/>
                <a:gd name="connsiteY2" fmla="*/ 5444732 h 6531875"/>
                <a:gd name="connsiteX3" fmla="*/ 2706836 w 8538675"/>
                <a:gd name="connsiteY3" fmla="*/ 5445973 h 6531875"/>
                <a:gd name="connsiteX4" fmla="*/ 4351160 w 8538675"/>
                <a:gd name="connsiteY4" fmla="*/ 0 h 6531875"/>
                <a:gd name="connsiteX5" fmla="*/ 5120204 w 8538675"/>
                <a:gd name="connsiteY5" fmla="*/ 570516 h 6531875"/>
                <a:gd name="connsiteX6" fmla="*/ 5127790 w 8538675"/>
                <a:gd name="connsiteY6" fmla="*/ 578853 h 6531875"/>
                <a:gd name="connsiteX7" fmla="*/ 8538675 w 8538675"/>
                <a:gd name="connsiteY7" fmla="*/ 3109220 h 6531875"/>
                <a:gd name="connsiteX8" fmla="*/ 7984134 w 8538675"/>
                <a:gd name="connsiteY8" fmla="*/ 6439584 h 6531875"/>
                <a:gd name="connsiteX9" fmla="*/ 7425439 w 8538675"/>
                <a:gd name="connsiteY9" fmla="*/ 5449279 h 6531875"/>
                <a:gd name="connsiteX10" fmla="*/ 7425439 w 8538675"/>
                <a:gd name="connsiteY10" fmla="*/ 5449279 h 6531875"/>
                <a:gd name="connsiteX11" fmla="*/ 7981578 w 8538675"/>
                <a:gd name="connsiteY11" fmla="*/ 6435058 h 6531875"/>
                <a:gd name="connsiteX12" fmla="*/ 7861219 w 8538675"/>
                <a:gd name="connsiteY12" fmla="*/ 6531875 h 6531875"/>
                <a:gd name="connsiteX13" fmla="*/ 7330808 w 8538675"/>
                <a:gd name="connsiteY13" fmla="*/ 5591701 h 6531875"/>
                <a:gd name="connsiteX14" fmla="*/ 2624152 w 8538675"/>
                <a:gd name="connsiteY14" fmla="*/ 5591701 h 6531875"/>
                <a:gd name="connsiteX15" fmla="*/ 2619097 w 8538675"/>
                <a:gd name="connsiteY15" fmla="*/ 5600611 h 6531875"/>
                <a:gd name="connsiteX16" fmla="*/ 0 w 8538675"/>
                <a:gd name="connsiteY16" fmla="*/ 958161 h 6531875"/>
                <a:gd name="connsiteX17" fmla="*/ 87739 w 8538675"/>
                <a:gd name="connsiteY17" fmla="*/ 803523 h 6531875"/>
                <a:gd name="connsiteX18" fmla="*/ 87739 w 8538675"/>
                <a:gd name="connsiteY18" fmla="*/ 803523 h 6531875"/>
                <a:gd name="connsiteX19" fmla="*/ 97317 w 8538675"/>
                <a:gd name="connsiteY19" fmla="*/ 786644 h 6531875"/>
                <a:gd name="connsiteX20" fmla="*/ 4601879 w 8538675"/>
                <a:gd name="connsiteY20" fmla="*/ 754569 h 6531875"/>
                <a:gd name="connsiteX21" fmla="*/ 4267818 w 8538675"/>
                <a:gd name="connsiteY21" fmla="*/ 162434 h 6531875"/>
                <a:gd name="connsiteX22" fmla="*/ 4355557 w 8538675"/>
                <a:gd name="connsiteY22" fmla="*/ 7796 h 6531875"/>
                <a:gd name="connsiteX23" fmla="*/ 4776159 w 8538675"/>
                <a:gd name="connsiteY23" fmla="*/ 753328 h 6531875"/>
                <a:gd name="connsiteX24" fmla="*/ 4776159 w 8538675"/>
                <a:gd name="connsiteY24" fmla="*/ 753328 h 65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38675" h="6531875">
                  <a:moveTo>
                    <a:pt x="2709592" y="5441115"/>
                  </a:moveTo>
                  <a:lnTo>
                    <a:pt x="2706136" y="5441115"/>
                  </a:lnTo>
                  <a:lnTo>
                    <a:pt x="2706136" y="5444732"/>
                  </a:lnTo>
                  <a:lnTo>
                    <a:pt x="2706836" y="5445973"/>
                  </a:lnTo>
                  <a:close/>
                  <a:moveTo>
                    <a:pt x="4351160" y="0"/>
                  </a:moveTo>
                  <a:lnTo>
                    <a:pt x="5120204" y="570516"/>
                  </a:lnTo>
                  <a:lnTo>
                    <a:pt x="5127790" y="578853"/>
                  </a:lnTo>
                  <a:lnTo>
                    <a:pt x="8538675" y="3109220"/>
                  </a:lnTo>
                  <a:lnTo>
                    <a:pt x="7984134" y="6439584"/>
                  </a:lnTo>
                  <a:lnTo>
                    <a:pt x="7425439" y="5449279"/>
                  </a:lnTo>
                  <a:lnTo>
                    <a:pt x="7425439" y="5449279"/>
                  </a:lnTo>
                  <a:lnTo>
                    <a:pt x="7981578" y="6435058"/>
                  </a:lnTo>
                  <a:lnTo>
                    <a:pt x="7861219" y="6531875"/>
                  </a:lnTo>
                  <a:lnTo>
                    <a:pt x="7330808" y="5591701"/>
                  </a:lnTo>
                  <a:lnTo>
                    <a:pt x="2624152" y="5591701"/>
                  </a:lnTo>
                  <a:lnTo>
                    <a:pt x="2619097" y="5600611"/>
                  </a:lnTo>
                  <a:lnTo>
                    <a:pt x="0" y="958161"/>
                  </a:lnTo>
                  <a:lnTo>
                    <a:pt x="87739" y="803523"/>
                  </a:lnTo>
                  <a:lnTo>
                    <a:pt x="87739" y="803523"/>
                  </a:lnTo>
                  <a:lnTo>
                    <a:pt x="97317" y="786644"/>
                  </a:lnTo>
                  <a:lnTo>
                    <a:pt x="4601879" y="754569"/>
                  </a:lnTo>
                  <a:lnTo>
                    <a:pt x="4267818" y="162434"/>
                  </a:lnTo>
                  <a:lnTo>
                    <a:pt x="4355557" y="7796"/>
                  </a:lnTo>
                  <a:lnTo>
                    <a:pt x="4776159" y="753328"/>
                  </a:lnTo>
                  <a:lnTo>
                    <a:pt x="4776159" y="7533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9EE878F-44B1-48A9-845F-DC97E7CE1115}"/>
                </a:ext>
              </a:extLst>
            </p:cNvPr>
            <p:cNvSpPr/>
            <p:nvPr/>
          </p:nvSpPr>
          <p:spPr>
            <a:xfrm rot="1860000">
              <a:off x="8728755" y="4048444"/>
              <a:ext cx="1167687" cy="152400"/>
            </a:xfrm>
            <a:custGeom>
              <a:avLst/>
              <a:gdLst>
                <a:gd name="connsiteX0" fmla="*/ 0 w 1167687"/>
                <a:gd name="connsiteY0" fmla="*/ 0 h 152400"/>
                <a:gd name="connsiteX1" fmla="*/ 1142503 w 1167687"/>
                <a:gd name="connsiteY1" fmla="*/ 0 h 152400"/>
                <a:gd name="connsiteX2" fmla="*/ 1167687 w 1167687"/>
                <a:gd name="connsiteY2" fmla="*/ 152400 h 152400"/>
                <a:gd name="connsiteX3" fmla="*/ 91571 w 116768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167687" h="152400">
                  <a:moveTo>
                    <a:pt x="0" y="0"/>
                  </a:moveTo>
                  <a:lnTo>
                    <a:pt x="1142503" y="0"/>
                  </a:lnTo>
                  <a:lnTo>
                    <a:pt x="1167687"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9A7516B-A2D5-4C80-87EF-C37F08831EA6}"/>
                </a:ext>
              </a:extLst>
            </p:cNvPr>
            <p:cNvSpPr/>
            <p:nvPr/>
          </p:nvSpPr>
          <p:spPr>
            <a:xfrm rot="1860000">
              <a:off x="-240527" y="4729853"/>
              <a:ext cx="5421863" cy="152400"/>
            </a:xfrm>
            <a:custGeom>
              <a:avLst/>
              <a:gdLst>
                <a:gd name="connsiteX0" fmla="*/ 0 w 5421863"/>
                <a:gd name="connsiteY0" fmla="*/ 0 h 152400"/>
                <a:gd name="connsiteX1" fmla="*/ 5330292 w 5421863"/>
                <a:gd name="connsiteY1" fmla="*/ 0 h 152400"/>
                <a:gd name="connsiteX2" fmla="*/ 5421863 w 5421863"/>
                <a:gd name="connsiteY2" fmla="*/ 152400 h 152400"/>
                <a:gd name="connsiteX3" fmla="*/ 91571 w 54218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421863" h="152400">
                  <a:moveTo>
                    <a:pt x="0" y="0"/>
                  </a:moveTo>
                  <a:lnTo>
                    <a:pt x="5330292" y="0"/>
                  </a:lnTo>
                  <a:lnTo>
                    <a:pt x="5421863" y="152400"/>
                  </a:lnTo>
                  <a:lnTo>
                    <a:pt x="91571" y="1524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5796035-DE8A-4674-8F10-3EB07B045D3A}"/>
                </a:ext>
              </a:extLst>
            </p:cNvPr>
            <p:cNvSpPr/>
            <p:nvPr/>
          </p:nvSpPr>
          <p:spPr>
            <a:xfrm rot="19825804">
              <a:off x="4404234" y="4928803"/>
              <a:ext cx="4806948" cy="152400"/>
            </a:xfrm>
            <a:custGeom>
              <a:avLst/>
              <a:gdLst>
                <a:gd name="connsiteX0" fmla="*/ 4806948 w 4806948"/>
                <a:gd name="connsiteY0" fmla="*/ 0 h 152400"/>
                <a:gd name="connsiteX1" fmla="*/ 4720479 w 4806948"/>
                <a:gd name="connsiteY1" fmla="*/ 152400 h 152400"/>
                <a:gd name="connsiteX2" fmla="*/ 0 w 4806948"/>
                <a:gd name="connsiteY2" fmla="*/ 152400 h 152400"/>
                <a:gd name="connsiteX3" fmla="*/ 86469 w 4806948"/>
                <a:gd name="connsiteY3" fmla="*/ 0 h 152400"/>
              </a:gdLst>
              <a:ahLst/>
              <a:cxnLst>
                <a:cxn ang="0">
                  <a:pos x="connsiteX0" y="connsiteY0"/>
                </a:cxn>
                <a:cxn ang="0">
                  <a:pos x="connsiteX1" y="connsiteY1"/>
                </a:cxn>
                <a:cxn ang="0">
                  <a:pos x="connsiteX2" y="connsiteY2"/>
                </a:cxn>
                <a:cxn ang="0">
                  <a:pos x="connsiteX3" y="connsiteY3"/>
                </a:cxn>
              </a:cxnLst>
              <a:rect l="l" t="t" r="r" b="b"/>
              <a:pathLst>
                <a:path w="4806948" h="152400">
                  <a:moveTo>
                    <a:pt x="4806948" y="0"/>
                  </a:moveTo>
                  <a:lnTo>
                    <a:pt x="4720479" y="152400"/>
                  </a:lnTo>
                  <a:lnTo>
                    <a:pt x="0" y="152400"/>
                  </a:lnTo>
                  <a:lnTo>
                    <a:pt x="86469"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C6B450F-1022-44FE-A9B0-8CEDCA9C33B0}"/>
                </a:ext>
              </a:extLst>
            </p:cNvPr>
            <p:cNvSpPr/>
            <p:nvPr/>
          </p:nvSpPr>
          <p:spPr>
            <a:xfrm rot="1860000">
              <a:off x="3404472" y="757127"/>
              <a:ext cx="860908" cy="152400"/>
            </a:xfrm>
            <a:custGeom>
              <a:avLst/>
              <a:gdLst>
                <a:gd name="connsiteX0" fmla="*/ 0 w 860908"/>
                <a:gd name="connsiteY0" fmla="*/ 0 h 152400"/>
                <a:gd name="connsiteX1" fmla="*/ 860908 w 860908"/>
                <a:gd name="connsiteY1" fmla="*/ 0 h 152400"/>
                <a:gd name="connsiteX2" fmla="*/ 774474 w 860908"/>
                <a:gd name="connsiteY2" fmla="*/ 152400 h 152400"/>
                <a:gd name="connsiteX3" fmla="*/ 91571 w 860908"/>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860908" h="152400">
                  <a:moveTo>
                    <a:pt x="0" y="0"/>
                  </a:moveTo>
                  <a:lnTo>
                    <a:pt x="860908" y="0"/>
                  </a:lnTo>
                  <a:lnTo>
                    <a:pt x="774474" y="152400"/>
                  </a:lnTo>
                  <a:lnTo>
                    <a:pt x="91571" y="1524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8F4FA4B-AC6C-4AD9-B7FD-7128ED038A03}"/>
              </a:ext>
            </a:extLst>
          </p:cNvPr>
          <p:cNvSpPr txBox="1"/>
          <p:nvPr/>
        </p:nvSpPr>
        <p:spPr>
          <a:xfrm>
            <a:off x="7315200" y="3383280"/>
            <a:ext cx="4572000" cy="155448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1CF9B1A7-02C7-4AA3-8E81-B9403B05E3AC}"/>
              </a:ext>
            </a:extLst>
          </p:cNvPr>
          <p:cNvSpPr txBox="1"/>
          <p:nvPr/>
        </p:nvSpPr>
        <p:spPr>
          <a:xfrm>
            <a:off x="8229600" y="1463040"/>
            <a:ext cx="3657600" cy="1769715"/>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 </a:t>
            </a:r>
            <a:endParaRPr lang="en-US" sz="1500" dirty="0">
              <a:solidFill>
                <a:srgbClr val="93939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E0EECA13-4B4D-4C08-8FAC-526ABBD70E0C}"/>
              </a:ext>
            </a:extLst>
          </p:cNvPr>
          <p:cNvSpPr txBox="1"/>
          <p:nvPr/>
        </p:nvSpPr>
        <p:spPr>
          <a:xfrm>
            <a:off x="274320" y="2249821"/>
            <a:ext cx="3581252" cy="1769715"/>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B440E60-2EFB-4EC7-8553-922247311E30}"/>
              </a:ext>
            </a:extLst>
          </p:cNvPr>
          <p:cNvSpPr txBox="1"/>
          <p:nvPr/>
        </p:nvSpPr>
        <p:spPr>
          <a:xfrm>
            <a:off x="274320" y="4214442"/>
            <a:ext cx="2445529" cy="233910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46C2B27F-159D-4EFF-A554-08A03430F410}"/>
              </a:ext>
            </a:extLst>
          </p:cNvPr>
          <p:cNvSpPr txBox="1"/>
          <p:nvPr/>
        </p:nvSpPr>
        <p:spPr>
          <a:xfrm>
            <a:off x="370046" y="304456"/>
            <a:ext cx="4728427"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TextBox 48">
            <a:extLst>
              <a:ext uri="{FF2B5EF4-FFF2-40B4-BE49-F238E27FC236}">
                <a16:creationId xmlns:a16="http://schemas.microsoft.com/office/drawing/2014/main" id="{005C40EB-9246-4009-82B7-FDD9DF7A3EC9}"/>
              </a:ext>
            </a:extLst>
          </p:cNvPr>
          <p:cNvSpPr txBox="1"/>
          <p:nvPr/>
        </p:nvSpPr>
        <p:spPr>
          <a:xfrm rot="1916982">
            <a:off x="5060172" y="290977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$6,197</a:t>
            </a:r>
          </a:p>
        </p:txBody>
      </p:sp>
      <p:sp>
        <p:nvSpPr>
          <p:cNvPr id="50" name="TextBox 49">
            <a:extLst>
              <a:ext uri="{FF2B5EF4-FFF2-40B4-BE49-F238E27FC236}">
                <a16:creationId xmlns:a16="http://schemas.microsoft.com/office/drawing/2014/main" id="{515C0ABC-8586-4D02-89B5-E25B63C55DD4}"/>
              </a:ext>
            </a:extLst>
          </p:cNvPr>
          <p:cNvSpPr txBox="1"/>
          <p:nvPr/>
        </p:nvSpPr>
        <p:spPr>
          <a:xfrm rot="1916982">
            <a:off x="5837974" y="208286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$4,442</a:t>
            </a:r>
          </a:p>
        </p:txBody>
      </p:sp>
      <p:sp>
        <p:nvSpPr>
          <p:cNvPr id="51" name="TextBox 50">
            <a:extLst>
              <a:ext uri="{FF2B5EF4-FFF2-40B4-BE49-F238E27FC236}">
                <a16:creationId xmlns:a16="http://schemas.microsoft.com/office/drawing/2014/main" id="{4860E277-3470-4C40-BC6D-D33164E7CDA1}"/>
              </a:ext>
            </a:extLst>
          </p:cNvPr>
          <p:cNvSpPr txBox="1"/>
          <p:nvPr/>
        </p:nvSpPr>
        <p:spPr>
          <a:xfrm rot="1916982">
            <a:off x="4314091" y="3832536"/>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$4,799</a:t>
            </a:r>
          </a:p>
        </p:txBody>
      </p:sp>
      <p:sp>
        <p:nvSpPr>
          <p:cNvPr id="52" name="TextBox 51">
            <a:extLst>
              <a:ext uri="{FF2B5EF4-FFF2-40B4-BE49-F238E27FC236}">
                <a16:creationId xmlns:a16="http://schemas.microsoft.com/office/drawing/2014/main" id="{F2C37264-05F4-41B6-AFA3-FCC973CDBE40}"/>
              </a:ext>
            </a:extLst>
          </p:cNvPr>
          <p:cNvSpPr txBox="1"/>
          <p:nvPr/>
        </p:nvSpPr>
        <p:spPr>
          <a:xfrm rot="1916982">
            <a:off x="3674011" y="4773355"/>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$2,479</a:t>
            </a:r>
          </a:p>
        </p:txBody>
      </p:sp>
      <p:sp>
        <p:nvSpPr>
          <p:cNvPr id="53" name="TextBox 52">
            <a:extLst>
              <a:ext uri="{FF2B5EF4-FFF2-40B4-BE49-F238E27FC236}">
                <a16:creationId xmlns:a16="http://schemas.microsoft.com/office/drawing/2014/main" id="{A78D6DFF-E98E-48F5-91F9-3F9625704369}"/>
              </a:ext>
            </a:extLst>
          </p:cNvPr>
          <p:cNvSpPr txBox="1"/>
          <p:nvPr/>
        </p:nvSpPr>
        <p:spPr>
          <a:xfrm rot="1916982">
            <a:off x="3041570" y="5706491"/>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spTree>
    <p:extLst>
      <p:ext uri="{BB962C8B-B14F-4D97-AF65-F5344CB8AC3E}">
        <p14:creationId xmlns:p14="http://schemas.microsoft.com/office/powerpoint/2010/main" val="20640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0-#ppt_w/2"/>
                                          </p:val>
                                        </p:tav>
                                        <p:tav tm="100000">
                                          <p:val>
                                            <p:strVal val="#ppt_x"/>
                                          </p:val>
                                        </p:tav>
                                      </p:tavLst>
                                    </p:anim>
                                    <p:anim calcmode="lin" valueType="num">
                                      <p:cBhvr additive="base">
                                        <p:cTn id="16" dur="75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750" fill="hold"/>
                                        <p:tgtEl>
                                          <p:spTgt spid="52"/>
                                        </p:tgtEl>
                                        <p:attrNameLst>
                                          <p:attrName>ppt_x</p:attrName>
                                        </p:attrNameLst>
                                      </p:cBhvr>
                                      <p:tavLst>
                                        <p:tav tm="0">
                                          <p:val>
                                            <p:strVal val="0-#ppt_w/2"/>
                                          </p:val>
                                        </p:tav>
                                        <p:tav tm="100000">
                                          <p:val>
                                            <p:strVal val="#ppt_x"/>
                                          </p:val>
                                        </p:tav>
                                      </p:tavLst>
                                    </p:anim>
                                    <p:anim calcmode="lin" valueType="num">
                                      <p:cBhvr additive="base">
                                        <p:cTn id="31" dur="75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750" fill="hold"/>
                                        <p:tgtEl>
                                          <p:spTgt spid="51"/>
                                        </p:tgtEl>
                                        <p:attrNameLst>
                                          <p:attrName>ppt_x</p:attrName>
                                        </p:attrNameLst>
                                      </p:cBhvr>
                                      <p:tavLst>
                                        <p:tav tm="0">
                                          <p:val>
                                            <p:strVal val="0-#ppt_w/2"/>
                                          </p:val>
                                        </p:tav>
                                        <p:tav tm="100000">
                                          <p:val>
                                            <p:strVal val="#ppt_x"/>
                                          </p:val>
                                        </p:tav>
                                      </p:tavLst>
                                    </p:anim>
                                    <p:anim calcmode="lin" valueType="num">
                                      <p:cBhvr additive="base">
                                        <p:cTn id="46" dur="750" fill="hold"/>
                                        <p:tgtEl>
                                          <p:spTgt spid="51"/>
                                        </p:tgtEl>
                                        <p:attrNameLst>
                                          <p:attrName>ppt_y</p:attrName>
                                        </p:attrNameLst>
                                      </p:cBhvr>
                                      <p:tavLst>
                                        <p:tav tm="0">
                                          <p:val>
                                            <p:strVal val="1+#ppt_h/2"/>
                                          </p:val>
                                        </p:tav>
                                        <p:tav tm="100000">
                                          <p:val>
                                            <p:strVal val="#ppt_y"/>
                                          </p:val>
                                        </p:tav>
                                      </p:tavLst>
                                    </p:anim>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 presetClass="entr" presetSubtype="1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750" fill="hold"/>
                                        <p:tgtEl>
                                          <p:spTgt spid="49"/>
                                        </p:tgtEl>
                                        <p:attrNameLst>
                                          <p:attrName>ppt_x</p:attrName>
                                        </p:attrNameLst>
                                      </p:cBhvr>
                                      <p:tavLst>
                                        <p:tav tm="0">
                                          <p:val>
                                            <p:strVal val="0-#ppt_w/2"/>
                                          </p:val>
                                        </p:tav>
                                        <p:tav tm="100000">
                                          <p:val>
                                            <p:strVal val="#ppt_x"/>
                                          </p:val>
                                        </p:tav>
                                      </p:tavLst>
                                    </p:anim>
                                    <p:anim calcmode="lin" valueType="num">
                                      <p:cBhvr additive="base">
                                        <p:cTn id="61" dur="750" fill="hold"/>
                                        <p:tgtEl>
                                          <p:spTgt spid="49"/>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 presetClass="entr" presetSubtype="12"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750" fill="hold"/>
                                        <p:tgtEl>
                                          <p:spTgt spid="32"/>
                                        </p:tgtEl>
                                        <p:attrNameLst>
                                          <p:attrName>ppt_x</p:attrName>
                                        </p:attrNameLst>
                                      </p:cBhvr>
                                      <p:tavLst>
                                        <p:tav tm="0">
                                          <p:val>
                                            <p:strVal val="0-#ppt_w/2"/>
                                          </p:val>
                                        </p:tav>
                                        <p:tav tm="100000">
                                          <p:val>
                                            <p:strVal val="#ppt_x"/>
                                          </p:val>
                                        </p:tav>
                                      </p:tavLst>
                                    </p:anim>
                                    <p:anim calcmode="lin" valueType="num">
                                      <p:cBhvr additive="base">
                                        <p:cTn id="72" dur="75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750" fill="hold"/>
                                        <p:tgtEl>
                                          <p:spTgt spid="50"/>
                                        </p:tgtEl>
                                        <p:attrNameLst>
                                          <p:attrName>ppt_x</p:attrName>
                                        </p:attrNameLst>
                                      </p:cBhvr>
                                      <p:tavLst>
                                        <p:tav tm="0">
                                          <p:val>
                                            <p:strVal val="0-#ppt_w/2"/>
                                          </p:val>
                                        </p:tav>
                                        <p:tav tm="100000">
                                          <p:val>
                                            <p:strVal val="#ppt_x"/>
                                          </p:val>
                                        </p:tav>
                                      </p:tavLst>
                                    </p:anim>
                                    <p:anim calcmode="lin" valueType="num">
                                      <p:cBhvr additive="base">
                                        <p:cTn id="76" dur="750" fill="hold"/>
                                        <p:tgtEl>
                                          <p:spTgt spid="50"/>
                                        </p:tgtEl>
                                        <p:attrNameLst>
                                          <p:attrName>ppt_y</p:attrName>
                                        </p:attrNameLst>
                                      </p:cBhvr>
                                      <p:tavLst>
                                        <p:tav tm="0">
                                          <p:val>
                                            <p:strVal val="1+#ppt_h/2"/>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anim calcmode="lin" valueType="num">
                                      <p:cBhvr>
                                        <p:cTn id="81" dur="1000" fill="hold"/>
                                        <p:tgtEl>
                                          <p:spTgt spid="39"/>
                                        </p:tgtEl>
                                        <p:attrNameLst>
                                          <p:attrName>ppt_x</p:attrName>
                                        </p:attrNameLst>
                                      </p:cBhvr>
                                      <p:tavLst>
                                        <p:tav tm="0">
                                          <p:val>
                                            <p:strVal val="#ppt_x"/>
                                          </p:val>
                                        </p:tav>
                                        <p:tav tm="100000">
                                          <p:val>
                                            <p:strVal val="#ppt_x"/>
                                          </p:val>
                                        </p:tav>
                                      </p:tavLst>
                                    </p:anim>
                                    <p:anim calcmode="lin" valueType="num">
                                      <p:cBhvr>
                                        <p:cTn id="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P spid="45" grpId="0"/>
      <p:bldP spid="46" grpId="0"/>
      <p:bldP spid="47" grpId="0"/>
      <p:bldP spid="49" grpId="0"/>
      <p:bldP spid="50" grpId="0"/>
      <p:bldP spid="51" grpId="0"/>
      <p:bldP spid="52" grpId="0"/>
      <p:bldP spid="5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E4A1E"/>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5C9AD3"/>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sp>
        <p:nvSpPr>
          <p:cNvPr id="28" name="TextBox 27"/>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826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C44D5400-8996-4E0D-849F-B7FE2A801C54}"/>
              </a:ext>
            </a:extLst>
          </p:cNvPr>
          <p:cNvSpPr/>
          <p:nvPr/>
        </p:nvSpPr>
        <p:spPr>
          <a:xfrm>
            <a:off x="914400"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2D8B858-9D66-409B-B93E-9496BEC66900}"/>
              </a:ext>
            </a:extLst>
          </p:cNvPr>
          <p:cNvGrpSpPr/>
          <p:nvPr/>
        </p:nvGrpSpPr>
        <p:grpSpPr>
          <a:xfrm>
            <a:off x="914400" y="1548384"/>
            <a:ext cx="3124200" cy="1088295"/>
            <a:chOff x="914400" y="1548384"/>
            <a:chExt cx="3124200" cy="1088295"/>
          </a:xfrm>
        </p:grpSpPr>
        <p:sp>
          <p:nvSpPr>
            <p:cNvPr id="11" name="Freeform: Shape 10">
              <a:extLst>
                <a:ext uri="{FF2B5EF4-FFF2-40B4-BE49-F238E27FC236}">
                  <a16:creationId xmlns:a16="http://schemas.microsoft.com/office/drawing/2014/main" id="{5CE0D16C-3AFD-4263-BAA3-8D4552FC5834}"/>
                </a:ext>
              </a:extLst>
            </p:cNvPr>
            <p:cNvSpPr/>
            <p:nvPr/>
          </p:nvSpPr>
          <p:spPr>
            <a:xfrm>
              <a:off x="914400"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12DE54-ACF0-4C43-BC46-A3DA89D50AE8}"/>
                </a:ext>
              </a:extLst>
            </p:cNvPr>
            <p:cNvSpPr txBox="1"/>
            <p:nvPr/>
          </p:nvSpPr>
          <p:spPr>
            <a:xfrm>
              <a:off x="1242060" y="217932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3" name="Graphic 12" descr="Microscope">
              <a:extLst>
                <a:ext uri="{FF2B5EF4-FFF2-40B4-BE49-F238E27FC236}">
                  <a16:creationId xmlns:a16="http://schemas.microsoft.com/office/drawing/2014/main" id="{3EFA3AF5-277D-4245-A458-8E3643D17C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1658112"/>
              <a:ext cx="411480" cy="411480"/>
            </a:xfrm>
            <a:prstGeom prst="rect">
              <a:avLst/>
            </a:prstGeom>
          </p:spPr>
        </p:pic>
      </p:grpSp>
      <p:sp>
        <p:nvSpPr>
          <p:cNvPr id="16" name="TextBox 15">
            <a:extLst>
              <a:ext uri="{FF2B5EF4-FFF2-40B4-BE49-F238E27FC236}">
                <a16:creationId xmlns:a16="http://schemas.microsoft.com/office/drawing/2014/main" id="{0C5777FD-7FC0-4504-A172-DE99B920D972}"/>
              </a:ext>
            </a:extLst>
          </p:cNvPr>
          <p:cNvSpPr txBox="1"/>
          <p:nvPr/>
        </p:nvSpPr>
        <p:spPr>
          <a:xfrm>
            <a:off x="1049378" y="2766419"/>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58DF077F-6E8A-464B-AF93-95E19E767852}"/>
              </a:ext>
            </a:extLst>
          </p:cNvPr>
          <p:cNvSpPr txBox="1"/>
          <p:nvPr/>
        </p:nvSpPr>
        <p:spPr>
          <a:xfrm>
            <a:off x="2995012" y="258364"/>
            <a:ext cx="6025078" cy="10058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a:t>
            </a:r>
          </a:p>
          <a:p>
            <a:pPr algn="ctr"/>
            <a:endParaRPr lang="en-US" dirty="0">
              <a:solidFill>
                <a:schemeClr val="bg1"/>
              </a:solidFill>
              <a:latin typeface="Candara" panose="020E0502030303020204" pitchFamily="34" charset="0"/>
            </a:endParaRPr>
          </a:p>
        </p:txBody>
      </p:sp>
      <p:cxnSp>
        <p:nvCxnSpPr>
          <p:cNvPr id="18" name="Straight Connector 17">
            <a:extLst>
              <a:ext uri="{FF2B5EF4-FFF2-40B4-BE49-F238E27FC236}">
                <a16:creationId xmlns:a16="http://schemas.microsoft.com/office/drawing/2014/main" id="{3367AA96-629F-4C74-BA20-75E2EF26766F}"/>
              </a:ext>
            </a:extLst>
          </p:cNvPr>
          <p:cNvCxnSpPr/>
          <p:nvPr/>
        </p:nvCxnSpPr>
        <p:spPr>
          <a:xfrm>
            <a:off x="3407136" y="54864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7774B2-2511-4DA0-8E38-E0C9968D311F}"/>
              </a:ext>
            </a:extLst>
          </p:cNvPr>
          <p:cNvSpPr txBox="1"/>
          <p:nvPr/>
        </p:nvSpPr>
        <p:spPr>
          <a:xfrm>
            <a:off x="1048086" y="5562600"/>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30" name="Freeform: Shape 29">
            <a:extLst>
              <a:ext uri="{FF2B5EF4-FFF2-40B4-BE49-F238E27FC236}">
                <a16:creationId xmlns:a16="http://schemas.microsoft.com/office/drawing/2014/main" id="{D1C3DF22-C49E-4115-A459-DB490A105DA8}"/>
              </a:ext>
            </a:extLst>
          </p:cNvPr>
          <p:cNvSpPr/>
          <p:nvPr/>
        </p:nvSpPr>
        <p:spPr>
          <a:xfrm>
            <a:off x="4572002" y="1548384"/>
            <a:ext cx="3124200" cy="3557016"/>
          </a:xfrm>
          <a:custGeom>
            <a:avLst/>
            <a:gdLst>
              <a:gd name="connsiteX0" fmla="*/ 1562100 w 3124200"/>
              <a:gd name="connsiteY0" fmla="*/ 0 h 3557016"/>
              <a:gd name="connsiteX1" fmla="*/ 2345945 w 3124200"/>
              <a:gd name="connsiteY1" fmla="*/ 425901 h 3557016"/>
              <a:gd name="connsiteX2" fmla="*/ 2358513 w 3124200"/>
              <a:gd name="connsiteY2" fmla="*/ 509016 h 3557016"/>
              <a:gd name="connsiteX3" fmla="*/ 3124200 w 3124200"/>
              <a:gd name="connsiteY3" fmla="*/ 509016 h 3557016"/>
              <a:gd name="connsiteX4" fmla="*/ 3124200 w 3124200"/>
              <a:gd name="connsiteY4" fmla="*/ 966216 h 3557016"/>
              <a:gd name="connsiteX5" fmla="*/ 3124200 w 3124200"/>
              <a:gd name="connsiteY5" fmla="*/ 1088295 h 3557016"/>
              <a:gd name="connsiteX6" fmla="*/ 3124200 w 3124200"/>
              <a:gd name="connsiteY6" fmla="*/ 3557016 h 3557016"/>
              <a:gd name="connsiteX7" fmla="*/ 0 w 3124200"/>
              <a:gd name="connsiteY7" fmla="*/ 3557016 h 3557016"/>
              <a:gd name="connsiteX8" fmla="*/ 0 w 3124200"/>
              <a:gd name="connsiteY8" fmla="*/ 1088295 h 3557016"/>
              <a:gd name="connsiteX9" fmla="*/ 0 w 3124200"/>
              <a:gd name="connsiteY9" fmla="*/ 966216 h 3557016"/>
              <a:gd name="connsiteX10" fmla="*/ 0 w 3124200"/>
              <a:gd name="connsiteY10" fmla="*/ 509016 h 3557016"/>
              <a:gd name="connsiteX11" fmla="*/ 765687 w 3124200"/>
              <a:gd name="connsiteY11" fmla="*/ 509016 h 3557016"/>
              <a:gd name="connsiteX12" fmla="*/ 778255 w 3124200"/>
              <a:gd name="connsiteY12" fmla="*/ 425901 h 3557016"/>
              <a:gd name="connsiteX13" fmla="*/ 1562100 w 3124200"/>
              <a:gd name="connsiteY13" fmla="*/ 0 h 35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7016">
                <a:moveTo>
                  <a:pt x="1562100" y="0"/>
                </a:moveTo>
                <a:cubicBezTo>
                  <a:pt x="1948748" y="0"/>
                  <a:pt x="2271339" y="182840"/>
                  <a:pt x="2345945" y="425901"/>
                </a:cubicBezTo>
                <a:lnTo>
                  <a:pt x="2358513" y="509016"/>
                </a:lnTo>
                <a:lnTo>
                  <a:pt x="3124200" y="509016"/>
                </a:lnTo>
                <a:lnTo>
                  <a:pt x="3124200" y="966216"/>
                </a:lnTo>
                <a:lnTo>
                  <a:pt x="3124200" y="1088295"/>
                </a:lnTo>
                <a:lnTo>
                  <a:pt x="3124200" y="3557016"/>
                </a:lnTo>
                <a:lnTo>
                  <a:pt x="0" y="355701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34216FE-B082-4D0A-B784-FFF290B0086B}"/>
              </a:ext>
            </a:extLst>
          </p:cNvPr>
          <p:cNvSpPr txBox="1"/>
          <p:nvPr/>
        </p:nvSpPr>
        <p:spPr>
          <a:xfrm>
            <a:off x="4706980"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EFEA734D-64DF-4A8B-A3F3-4FC1FF3853FF}"/>
              </a:ext>
            </a:extLst>
          </p:cNvPr>
          <p:cNvSpPr/>
          <p:nvPr/>
        </p:nvSpPr>
        <p:spPr>
          <a:xfrm>
            <a:off x="8229604" y="1550834"/>
            <a:ext cx="3124200" cy="3554566"/>
          </a:xfrm>
          <a:custGeom>
            <a:avLst/>
            <a:gdLst>
              <a:gd name="connsiteX0" fmla="*/ 1562100 w 3124200"/>
              <a:gd name="connsiteY0" fmla="*/ 0 h 3554566"/>
              <a:gd name="connsiteX1" fmla="*/ 2345945 w 3124200"/>
              <a:gd name="connsiteY1" fmla="*/ 425901 h 3554566"/>
              <a:gd name="connsiteX2" fmla="*/ 2358513 w 3124200"/>
              <a:gd name="connsiteY2" fmla="*/ 509016 h 3554566"/>
              <a:gd name="connsiteX3" fmla="*/ 3124200 w 3124200"/>
              <a:gd name="connsiteY3" fmla="*/ 509016 h 3554566"/>
              <a:gd name="connsiteX4" fmla="*/ 3124200 w 3124200"/>
              <a:gd name="connsiteY4" fmla="*/ 966216 h 3554566"/>
              <a:gd name="connsiteX5" fmla="*/ 3124200 w 3124200"/>
              <a:gd name="connsiteY5" fmla="*/ 1088295 h 3554566"/>
              <a:gd name="connsiteX6" fmla="*/ 3124200 w 3124200"/>
              <a:gd name="connsiteY6" fmla="*/ 3554566 h 3554566"/>
              <a:gd name="connsiteX7" fmla="*/ 0 w 3124200"/>
              <a:gd name="connsiteY7" fmla="*/ 3554566 h 3554566"/>
              <a:gd name="connsiteX8" fmla="*/ 0 w 3124200"/>
              <a:gd name="connsiteY8" fmla="*/ 1088295 h 3554566"/>
              <a:gd name="connsiteX9" fmla="*/ 0 w 3124200"/>
              <a:gd name="connsiteY9" fmla="*/ 966216 h 3554566"/>
              <a:gd name="connsiteX10" fmla="*/ 0 w 3124200"/>
              <a:gd name="connsiteY10" fmla="*/ 509016 h 3554566"/>
              <a:gd name="connsiteX11" fmla="*/ 765687 w 3124200"/>
              <a:gd name="connsiteY11" fmla="*/ 509016 h 3554566"/>
              <a:gd name="connsiteX12" fmla="*/ 778255 w 3124200"/>
              <a:gd name="connsiteY12" fmla="*/ 425901 h 3554566"/>
              <a:gd name="connsiteX13" fmla="*/ 1562100 w 3124200"/>
              <a:gd name="connsiteY13" fmla="*/ 0 h 355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554566">
                <a:moveTo>
                  <a:pt x="1562100" y="0"/>
                </a:moveTo>
                <a:cubicBezTo>
                  <a:pt x="1948748" y="0"/>
                  <a:pt x="2271339" y="182840"/>
                  <a:pt x="2345945" y="425901"/>
                </a:cubicBezTo>
                <a:lnTo>
                  <a:pt x="2358513" y="509016"/>
                </a:lnTo>
                <a:lnTo>
                  <a:pt x="3124200" y="509016"/>
                </a:lnTo>
                <a:lnTo>
                  <a:pt x="3124200" y="966216"/>
                </a:lnTo>
                <a:lnTo>
                  <a:pt x="3124200" y="1088295"/>
                </a:lnTo>
                <a:lnTo>
                  <a:pt x="3124200" y="3554566"/>
                </a:lnTo>
                <a:lnTo>
                  <a:pt x="0" y="3554566"/>
                </a:lnTo>
                <a:lnTo>
                  <a:pt x="0" y="1088295"/>
                </a:lnTo>
                <a:lnTo>
                  <a:pt x="0" y="966216"/>
                </a:lnTo>
                <a:lnTo>
                  <a:pt x="0" y="509016"/>
                </a:lnTo>
                <a:lnTo>
                  <a:pt x="765687" y="509016"/>
                </a:lnTo>
                <a:lnTo>
                  <a:pt x="778255" y="425901"/>
                </a:lnTo>
                <a:cubicBezTo>
                  <a:pt x="852862" y="182840"/>
                  <a:pt x="1175453" y="0"/>
                  <a:pt x="15621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5F22D8B-4794-433D-A030-540CBABDDE22}"/>
              </a:ext>
            </a:extLst>
          </p:cNvPr>
          <p:cNvSpPr txBox="1"/>
          <p:nvPr/>
        </p:nvSpPr>
        <p:spPr>
          <a:xfrm>
            <a:off x="8364582" y="2770632"/>
            <a:ext cx="2980592" cy="216982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34" name="Group 33">
            <a:extLst>
              <a:ext uri="{FF2B5EF4-FFF2-40B4-BE49-F238E27FC236}">
                <a16:creationId xmlns:a16="http://schemas.microsoft.com/office/drawing/2014/main" id="{F1577F28-6C7D-493C-AD04-3C5B4A8720DD}"/>
              </a:ext>
            </a:extLst>
          </p:cNvPr>
          <p:cNvGrpSpPr/>
          <p:nvPr/>
        </p:nvGrpSpPr>
        <p:grpSpPr>
          <a:xfrm>
            <a:off x="4572002" y="1548384"/>
            <a:ext cx="3124200" cy="1088295"/>
            <a:chOff x="4572002" y="1548384"/>
            <a:chExt cx="3124200" cy="1088295"/>
          </a:xfrm>
        </p:grpSpPr>
        <p:sp>
          <p:nvSpPr>
            <p:cNvPr id="21" name="Freeform: Shape 20">
              <a:extLst>
                <a:ext uri="{FF2B5EF4-FFF2-40B4-BE49-F238E27FC236}">
                  <a16:creationId xmlns:a16="http://schemas.microsoft.com/office/drawing/2014/main" id="{2846A665-69A9-40D4-830F-EA4789AABBD2}"/>
                </a:ext>
              </a:extLst>
            </p:cNvPr>
            <p:cNvSpPr/>
            <p:nvPr/>
          </p:nvSpPr>
          <p:spPr>
            <a:xfrm>
              <a:off x="4572002" y="154838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56E856-E8E1-4B45-8FD3-5A875D6B0A3D}"/>
                </a:ext>
              </a:extLst>
            </p:cNvPr>
            <p:cNvSpPr txBox="1"/>
            <p:nvPr/>
          </p:nvSpPr>
          <p:spPr>
            <a:xfrm>
              <a:off x="4899662" y="217932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4" name="Graphic 13" descr="Beaker">
              <a:extLst>
                <a:ext uri="{FF2B5EF4-FFF2-40B4-BE49-F238E27FC236}">
                  <a16:creationId xmlns:a16="http://schemas.microsoft.com/office/drawing/2014/main" id="{DB83AC4A-82E5-4810-89B3-6CE0515B31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02" y="1616810"/>
              <a:ext cx="431995" cy="431995"/>
            </a:xfrm>
            <a:prstGeom prst="rect">
              <a:avLst/>
            </a:prstGeom>
          </p:spPr>
        </p:pic>
      </p:grpSp>
      <p:grpSp>
        <p:nvGrpSpPr>
          <p:cNvPr id="35" name="Group 34">
            <a:extLst>
              <a:ext uri="{FF2B5EF4-FFF2-40B4-BE49-F238E27FC236}">
                <a16:creationId xmlns:a16="http://schemas.microsoft.com/office/drawing/2014/main" id="{3876A1EB-6224-46C4-8FF7-431948970D37}"/>
              </a:ext>
            </a:extLst>
          </p:cNvPr>
          <p:cNvGrpSpPr/>
          <p:nvPr/>
        </p:nvGrpSpPr>
        <p:grpSpPr>
          <a:xfrm>
            <a:off x="8229604" y="1550834"/>
            <a:ext cx="3124200" cy="1088295"/>
            <a:chOff x="8229604" y="1550834"/>
            <a:chExt cx="3124200" cy="1088295"/>
          </a:xfrm>
        </p:grpSpPr>
        <p:sp>
          <p:nvSpPr>
            <p:cNvPr id="25" name="Freeform: Shape 24">
              <a:extLst>
                <a:ext uri="{FF2B5EF4-FFF2-40B4-BE49-F238E27FC236}">
                  <a16:creationId xmlns:a16="http://schemas.microsoft.com/office/drawing/2014/main" id="{C19DD65A-E9E3-47ED-8415-267AA6FC15DE}"/>
                </a:ext>
              </a:extLst>
            </p:cNvPr>
            <p:cNvSpPr/>
            <p:nvPr/>
          </p:nvSpPr>
          <p:spPr>
            <a:xfrm>
              <a:off x="8229604" y="1550834"/>
              <a:ext cx="3124200" cy="1088295"/>
            </a:xfrm>
            <a:custGeom>
              <a:avLst/>
              <a:gdLst>
                <a:gd name="connsiteX0" fmla="*/ 1562100 w 3124200"/>
                <a:gd name="connsiteY0" fmla="*/ 0 h 1088295"/>
                <a:gd name="connsiteX1" fmla="*/ 2345945 w 3124200"/>
                <a:gd name="connsiteY1" fmla="*/ 425901 h 1088295"/>
                <a:gd name="connsiteX2" fmla="*/ 2358513 w 3124200"/>
                <a:gd name="connsiteY2" fmla="*/ 509016 h 1088295"/>
                <a:gd name="connsiteX3" fmla="*/ 3124200 w 3124200"/>
                <a:gd name="connsiteY3" fmla="*/ 509016 h 1088295"/>
                <a:gd name="connsiteX4" fmla="*/ 3124200 w 3124200"/>
                <a:gd name="connsiteY4" fmla="*/ 1088295 h 1088295"/>
                <a:gd name="connsiteX5" fmla="*/ 0 w 3124200"/>
                <a:gd name="connsiteY5" fmla="*/ 1088295 h 1088295"/>
                <a:gd name="connsiteX6" fmla="*/ 0 w 3124200"/>
                <a:gd name="connsiteY6" fmla="*/ 509016 h 1088295"/>
                <a:gd name="connsiteX7" fmla="*/ 765687 w 3124200"/>
                <a:gd name="connsiteY7" fmla="*/ 509016 h 1088295"/>
                <a:gd name="connsiteX8" fmla="*/ 778255 w 3124200"/>
                <a:gd name="connsiteY8" fmla="*/ 425901 h 1088295"/>
                <a:gd name="connsiteX9" fmla="*/ 1562100 w 3124200"/>
                <a:gd name="connsiteY9" fmla="*/ 0 h 10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200" h="1088295">
                  <a:moveTo>
                    <a:pt x="1562100" y="0"/>
                  </a:moveTo>
                  <a:cubicBezTo>
                    <a:pt x="1948748" y="0"/>
                    <a:pt x="2271339" y="182840"/>
                    <a:pt x="2345945" y="425901"/>
                  </a:cubicBezTo>
                  <a:lnTo>
                    <a:pt x="2358513" y="509016"/>
                  </a:lnTo>
                  <a:lnTo>
                    <a:pt x="3124200" y="509016"/>
                  </a:lnTo>
                  <a:lnTo>
                    <a:pt x="3124200" y="1088295"/>
                  </a:lnTo>
                  <a:lnTo>
                    <a:pt x="0" y="1088295"/>
                  </a:lnTo>
                  <a:lnTo>
                    <a:pt x="0" y="509016"/>
                  </a:lnTo>
                  <a:lnTo>
                    <a:pt x="765687" y="509016"/>
                  </a:lnTo>
                  <a:lnTo>
                    <a:pt x="778255" y="425901"/>
                  </a:lnTo>
                  <a:cubicBezTo>
                    <a:pt x="852862" y="182840"/>
                    <a:pt x="1175453" y="0"/>
                    <a:pt x="15621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30F6E6-BE6F-46EF-933B-37C8E70D8D2E}"/>
                </a:ext>
              </a:extLst>
            </p:cNvPr>
            <p:cNvSpPr txBox="1"/>
            <p:nvPr/>
          </p:nvSpPr>
          <p:spPr>
            <a:xfrm>
              <a:off x="8557264" y="2181770"/>
              <a:ext cx="2468880" cy="338554"/>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 DOLOR</a:t>
              </a:r>
            </a:p>
          </p:txBody>
        </p:sp>
        <p:pic>
          <p:nvPicPr>
            <p:cNvPr id="15" name="Graphic 14" descr="Medicine">
              <a:extLst>
                <a:ext uri="{FF2B5EF4-FFF2-40B4-BE49-F238E27FC236}">
                  <a16:creationId xmlns:a16="http://schemas.microsoft.com/office/drawing/2014/main" id="{42F87914-F289-4546-8595-2777CB106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06" y="1665143"/>
              <a:ext cx="431995" cy="431995"/>
            </a:xfrm>
            <a:prstGeom prst="rect">
              <a:avLst/>
            </a:prstGeom>
          </p:spPr>
        </p:pic>
      </p:grpSp>
    </p:spTree>
    <p:extLst>
      <p:ext uri="{BB962C8B-B14F-4D97-AF65-F5344CB8AC3E}">
        <p14:creationId xmlns:p14="http://schemas.microsoft.com/office/powerpoint/2010/main" val="31612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1000"/>
                                        <p:tgtEl>
                                          <p:spTgt spid="23"/>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childTnLst>
                          </p:cTn>
                        </p:par>
                        <p:par>
                          <p:cTn id="46" fill="hold">
                            <p:stCondLst>
                              <p:cond delay="7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8500"/>
                            </p:stCondLst>
                            <p:childTnLst>
                              <p:par>
                                <p:cTn id="51" presetID="16" presetClass="entr" presetSubtype="37"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outVertical)">
                                      <p:cBhvr>
                                        <p:cTn id="53" dur="1000"/>
                                        <p:tgtEl>
                                          <p:spTgt spid="18"/>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p:bldP spid="19" grpId="0"/>
      <p:bldP spid="30" grpId="0" animBg="1"/>
      <p:bldP spid="23" grpId="0"/>
      <p:bldP spid="32"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FABF1FF-E59E-4805-9616-7DC6DE583900}"/>
              </a:ext>
            </a:extLst>
          </p:cNvPr>
          <p:cNvSpPr>
            <a:spLocks noChangeAspect="1"/>
          </p:cNvSpPr>
          <p:nvPr/>
        </p:nvSpPr>
        <p:spPr>
          <a:xfrm>
            <a:off x="1152144"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AE72D2A-EED9-49E5-8E6C-D5BC67977C4E}"/>
              </a:ext>
            </a:extLst>
          </p:cNvPr>
          <p:cNvSpPr>
            <a:spLocks noChangeAspect="1"/>
          </p:cNvSpPr>
          <p:nvPr/>
        </p:nvSpPr>
        <p:spPr>
          <a:xfrm>
            <a:off x="1152144"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2EBDDADD-9E01-4EBB-8229-DE22A0BC7D22}"/>
              </a:ext>
            </a:extLst>
          </p:cNvPr>
          <p:cNvSpPr>
            <a:spLocks noChangeAspect="1"/>
          </p:cNvSpPr>
          <p:nvPr/>
        </p:nvSpPr>
        <p:spPr>
          <a:xfrm>
            <a:off x="4425696" y="93268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55EFF7EC-5781-4001-983D-FBD7D240196C}"/>
              </a:ext>
            </a:extLst>
          </p:cNvPr>
          <p:cNvSpPr>
            <a:spLocks noChangeAspect="1"/>
          </p:cNvSpPr>
          <p:nvPr/>
        </p:nvSpPr>
        <p:spPr>
          <a:xfrm>
            <a:off x="4425696" y="3995928"/>
            <a:ext cx="1097280" cy="1325853"/>
          </a:xfrm>
          <a:custGeom>
            <a:avLst/>
            <a:gdLst>
              <a:gd name="connsiteX0" fmla="*/ 419385 w 1059465"/>
              <a:gd name="connsiteY0" fmla="*/ 0 h 1280160"/>
              <a:gd name="connsiteX1" fmla="*/ 1059465 w 1059465"/>
              <a:gd name="connsiteY1" fmla="*/ 640080 h 1280160"/>
              <a:gd name="connsiteX2" fmla="*/ 419385 w 1059465"/>
              <a:gd name="connsiteY2" fmla="*/ 1280160 h 1280160"/>
              <a:gd name="connsiteX3" fmla="*/ 61511 w 1059465"/>
              <a:gd name="connsiteY3" fmla="*/ 1170844 h 1280160"/>
              <a:gd name="connsiteX4" fmla="*/ 0 w 1059465"/>
              <a:gd name="connsiteY4" fmla="*/ 1120094 h 1280160"/>
              <a:gd name="connsiteX5" fmla="*/ 0 w 1059465"/>
              <a:gd name="connsiteY5" fmla="*/ 160067 h 1280160"/>
              <a:gd name="connsiteX6" fmla="*/ 61511 w 1059465"/>
              <a:gd name="connsiteY6" fmla="*/ 109316 h 1280160"/>
              <a:gd name="connsiteX7" fmla="*/ 419385 w 1059465"/>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465" h="1280160">
                <a:moveTo>
                  <a:pt x="419385" y="0"/>
                </a:moveTo>
                <a:cubicBezTo>
                  <a:pt x="772891" y="0"/>
                  <a:pt x="1059465" y="286574"/>
                  <a:pt x="1059465" y="640080"/>
                </a:cubicBezTo>
                <a:cubicBezTo>
                  <a:pt x="1059465" y="993586"/>
                  <a:pt x="772891" y="1280160"/>
                  <a:pt x="419385" y="1280160"/>
                </a:cubicBezTo>
                <a:cubicBezTo>
                  <a:pt x="286820" y="1280160"/>
                  <a:pt x="163668" y="1239861"/>
                  <a:pt x="61511" y="1170844"/>
                </a:cubicBezTo>
                <a:lnTo>
                  <a:pt x="0" y="1120094"/>
                </a:lnTo>
                <a:lnTo>
                  <a:pt x="0" y="160067"/>
                </a:lnTo>
                <a:lnTo>
                  <a:pt x="61511" y="109316"/>
                </a:lnTo>
                <a:cubicBezTo>
                  <a:pt x="163668" y="40300"/>
                  <a:pt x="286820" y="0"/>
                  <a:pt x="41938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E9CAF59-30B5-40DE-8D7F-F8F572F24A3A}"/>
              </a:ext>
            </a:extLst>
          </p:cNvPr>
          <p:cNvSpPr>
            <a:spLocks noChangeAspect="1"/>
          </p:cNvSpPr>
          <p:nvPr/>
        </p:nvSpPr>
        <p:spPr>
          <a:xfrm>
            <a:off x="34290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29BFB02-17B8-4FC2-978C-49506075FD6B}"/>
              </a:ext>
            </a:extLst>
          </p:cNvPr>
          <p:cNvSpPr/>
          <p:nvPr/>
        </p:nvSpPr>
        <p:spPr>
          <a:xfrm>
            <a:off x="11430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4B383866-990D-4209-AC44-E1BCF1E0D769}"/>
              </a:ext>
            </a:extLst>
          </p:cNvPr>
          <p:cNvGrpSpPr/>
          <p:nvPr/>
        </p:nvGrpSpPr>
        <p:grpSpPr>
          <a:xfrm>
            <a:off x="914400" y="1133977"/>
            <a:ext cx="914400" cy="914400"/>
            <a:chOff x="914400" y="1133977"/>
            <a:chExt cx="914400" cy="914400"/>
          </a:xfrm>
        </p:grpSpPr>
        <p:sp>
          <p:nvSpPr>
            <p:cNvPr id="12" name="Oval 11">
              <a:extLst>
                <a:ext uri="{FF2B5EF4-FFF2-40B4-BE49-F238E27FC236}">
                  <a16:creationId xmlns:a16="http://schemas.microsoft.com/office/drawing/2014/main" id="{1E4C8D65-B013-4643-A723-9191E3CEA2D1}"/>
                </a:ext>
              </a:extLst>
            </p:cNvPr>
            <p:cNvSpPr>
              <a:spLocks noChangeAspect="1"/>
            </p:cNvSpPr>
            <p:nvPr/>
          </p:nvSpPr>
          <p:spPr>
            <a:xfrm>
              <a:off x="9144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4090A2-92EC-49CF-8DED-BBCC759DAE7F}"/>
                </a:ext>
              </a:extLst>
            </p:cNvPr>
            <p:cNvSpPr txBox="1"/>
            <p:nvPr/>
          </p:nvSpPr>
          <p:spPr>
            <a:xfrm>
              <a:off x="10553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sp>
        <p:nvSpPr>
          <p:cNvPr id="20" name="Freeform: Shape 19">
            <a:extLst>
              <a:ext uri="{FF2B5EF4-FFF2-40B4-BE49-F238E27FC236}">
                <a16:creationId xmlns:a16="http://schemas.microsoft.com/office/drawing/2014/main" id="{6F7DBD4A-F0E7-4B86-9D43-DAA810EC7E3A}"/>
              </a:ext>
            </a:extLst>
          </p:cNvPr>
          <p:cNvSpPr>
            <a:spLocks noChangeAspect="1"/>
          </p:cNvSpPr>
          <p:nvPr/>
        </p:nvSpPr>
        <p:spPr>
          <a:xfrm>
            <a:off x="30396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23A66FE-A463-42F2-9EF4-AC8B58CB1E1D}"/>
              </a:ext>
            </a:extLst>
          </p:cNvPr>
          <p:cNvSpPr txBox="1"/>
          <p:nvPr/>
        </p:nvSpPr>
        <p:spPr>
          <a:xfrm>
            <a:off x="2027364" y="2072520"/>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pic>
        <p:nvPicPr>
          <p:cNvPr id="25" name="Graphic 24" descr="Microscope">
            <a:extLst>
              <a:ext uri="{FF2B5EF4-FFF2-40B4-BE49-F238E27FC236}">
                <a16:creationId xmlns:a16="http://schemas.microsoft.com/office/drawing/2014/main" id="{B282A8C1-B730-4D40-B3E2-E053D21BEF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4335" y="1357280"/>
            <a:ext cx="457200" cy="457200"/>
          </a:xfrm>
          <a:prstGeom prst="rect">
            <a:avLst/>
          </a:prstGeom>
        </p:spPr>
      </p:pic>
      <p:sp>
        <p:nvSpPr>
          <p:cNvPr id="26" name="TextBox 25">
            <a:extLst>
              <a:ext uri="{FF2B5EF4-FFF2-40B4-BE49-F238E27FC236}">
                <a16:creationId xmlns:a16="http://schemas.microsoft.com/office/drawing/2014/main" id="{D5BCA37B-8691-4E15-9381-900E760D6D31}"/>
              </a:ext>
            </a:extLst>
          </p:cNvPr>
          <p:cNvSpPr txBox="1"/>
          <p:nvPr/>
        </p:nvSpPr>
        <p:spPr>
          <a:xfrm>
            <a:off x="13224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29" name="Freeform: Shape 28">
            <a:extLst>
              <a:ext uri="{FF2B5EF4-FFF2-40B4-BE49-F238E27FC236}">
                <a16:creationId xmlns:a16="http://schemas.microsoft.com/office/drawing/2014/main" id="{BF3DA6FC-860F-4BA4-9D25-595B86E2E346}"/>
              </a:ext>
            </a:extLst>
          </p:cNvPr>
          <p:cNvSpPr>
            <a:spLocks noChangeAspect="1"/>
          </p:cNvSpPr>
          <p:nvPr/>
        </p:nvSpPr>
        <p:spPr>
          <a:xfrm>
            <a:off x="34290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5E4872FB-85BB-4593-B2A1-833A077A236C}"/>
              </a:ext>
            </a:extLst>
          </p:cNvPr>
          <p:cNvSpPr/>
          <p:nvPr/>
        </p:nvSpPr>
        <p:spPr>
          <a:xfrm>
            <a:off x="11430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0292 h 2743200"/>
              <a:gd name="connsiteX8" fmla="*/ 61511 w 2286000"/>
              <a:gd name="connsiteY8" fmla="*/ 1371042 h 2743200"/>
              <a:gd name="connsiteX9" fmla="*/ 419385 w 2286000"/>
              <a:gd name="connsiteY9" fmla="*/ 1480358 h 2743200"/>
              <a:gd name="connsiteX10" fmla="*/ 1059465 w 2286000"/>
              <a:gd name="connsiteY10" fmla="*/ 840278 h 2743200"/>
              <a:gd name="connsiteX11" fmla="*/ 419385 w 2286000"/>
              <a:gd name="connsiteY11" fmla="*/ 200198 h 2743200"/>
              <a:gd name="connsiteX12" fmla="*/ 61511 w 2286000"/>
              <a:gd name="connsiteY12" fmla="*/ 309514 h 2743200"/>
              <a:gd name="connsiteX13" fmla="*/ 0 w 2286000"/>
              <a:gd name="connsiteY13" fmla="*/ 360265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0292"/>
                </a:lnTo>
                <a:lnTo>
                  <a:pt x="61511" y="1371042"/>
                </a:lnTo>
                <a:cubicBezTo>
                  <a:pt x="163668" y="1440059"/>
                  <a:pt x="286820" y="1480358"/>
                  <a:pt x="419385" y="1480358"/>
                </a:cubicBezTo>
                <a:cubicBezTo>
                  <a:pt x="772891" y="1480358"/>
                  <a:pt x="1059465" y="1193784"/>
                  <a:pt x="1059465" y="840278"/>
                </a:cubicBezTo>
                <a:cubicBezTo>
                  <a:pt x="1059465" y="486772"/>
                  <a:pt x="772891" y="200198"/>
                  <a:pt x="419385" y="200198"/>
                </a:cubicBezTo>
                <a:cubicBezTo>
                  <a:pt x="286820" y="200198"/>
                  <a:pt x="163668" y="240498"/>
                  <a:pt x="61511" y="309514"/>
                </a:cubicBezTo>
                <a:lnTo>
                  <a:pt x="0" y="360265"/>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3D64A64-66AA-4F62-ADC1-E603FA2516CE}"/>
              </a:ext>
            </a:extLst>
          </p:cNvPr>
          <p:cNvGrpSpPr/>
          <p:nvPr/>
        </p:nvGrpSpPr>
        <p:grpSpPr>
          <a:xfrm>
            <a:off x="914400" y="4193078"/>
            <a:ext cx="914400" cy="914400"/>
            <a:chOff x="914400" y="4193078"/>
            <a:chExt cx="914400" cy="914400"/>
          </a:xfrm>
        </p:grpSpPr>
        <p:sp>
          <p:nvSpPr>
            <p:cNvPr id="32" name="Oval 31">
              <a:extLst>
                <a:ext uri="{FF2B5EF4-FFF2-40B4-BE49-F238E27FC236}">
                  <a16:creationId xmlns:a16="http://schemas.microsoft.com/office/drawing/2014/main" id="{774CEE95-EFED-4D7C-9D8E-6C01C70E3F45}"/>
                </a:ext>
              </a:extLst>
            </p:cNvPr>
            <p:cNvSpPr>
              <a:spLocks noChangeAspect="1"/>
            </p:cNvSpPr>
            <p:nvPr/>
          </p:nvSpPr>
          <p:spPr>
            <a:xfrm>
              <a:off x="9144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A148D16-B7BA-425F-A617-50A399E80359}"/>
                </a:ext>
              </a:extLst>
            </p:cNvPr>
            <p:cNvSpPr txBox="1"/>
            <p:nvPr/>
          </p:nvSpPr>
          <p:spPr>
            <a:xfrm>
              <a:off x="10553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sp>
        <p:nvSpPr>
          <p:cNvPr id="34" name="Freeform: Shape 33">
            <a:extLst>
              <a:ext uri="{FF2B5EF4-FFF2-40B4-BE49-F238E27FC236}">
                <a16:creationId xmlns:a16="http://schemas.microsoft.com/office/drawing/2014/main" id="{BD982C3B-20AD-4BD8-99D8-5FDEB26D2DD5}"/>
              </a:ext>
            </a:extLst>
          </p:cNvPr>
          <p:cNvSpPr>
            <a:spLocks noChangeAspect="1"/>
          </p:cNvSpPr>
          <p:nvPr/>
        </p:nvSpPr>
        <p:spPr>
          <a:xfrm>
            <a:off x="30396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68462C0-4741-4ADC-862B-2AEFBA770BD0}"/>
              </a:ext>
            </a:extLst>
          </p:cNvPr>
          <p:cNvSpPr txBox="1"/>
          <p:nvPr/>
        </p:nvSpPr>
        <p:spPr>
          <a:xfrm>
            <a:off x="2027364" y="5131621"/>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37" name="TextBox 36">
            <a:extLst>
              <a:ext uri="{FF2B5EF4-FFF2-40B4-BE49-F238E27FC236}">
                <a16:creationId xmlns:a16="http://schemas.microsoft.com/office/drawing/2014/main" id="{61384383-CE93-4DBC-A202-4D7F9FD1CE09}"/>
              </a:ext>
            </a:extLst>
          </p:cNvPr>
          <p:cNvSpPr txBox="1"/>
          <p:nvPr/>
        </p:nvSpPr>
        <p:spPr>
          <a:xfrm>
            <a:off x="13224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39" name="Freeform: Shape 38">
            <a:extLst>
              <a:ext uri="{FF2B5EF4-FFF2-40B4-BE49-F238E27FC236}">
                <a16:creationId xmlns:a16="http://schemas.microsoft.com/office/drawing/2014/main" id="{769B71AD-A98F-4000-B7BD-CA79D2498011}"/>
              </a:ext>
            </a:extLst>
          </p:cNvPr>
          <p:cNvSpPr>
            <a:spLocks noChangeAspect="1"/>
          </p:cNvSpPr>
          <p:nvPr/>
        </p:nvSpPr>
        <p:spPr>
          <a:xfrm>
            <a:off x="6705600" y="879547"/>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79C6F43-DCF1-41B4-BF15-1AAC59341170}"/>
              </a:ext>
            </a:extLst>
          </p:cNvPr>
          <p:cNvSpPr/>
          <p:nvPr/>
        </p:nvSpPr>
        <p:spPr>
          <a:xfrm>
            <a:off x="4419600" y="750899"/>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76040C3-BAB6-40EA-BCCC-157D8333AA47}"/>
              </a:ext>
            </a:extLst>
          </p:cNvPr>
          <p:cNvGrpSpPr/>
          <p:nvPr/>
        </p:nvGrpSpPr>
        <p:grpSpPr>
          <a:xfrm>
            <a:off x="4191000" y="1133977"/>
            <a:ext cx="914400" cy="914400"/>
            <a:chOff x="4191000" y="1133977"/>
            <a:chExt cx="914400" cy="914400"/>
          </a:xfrm>
        </p:grpSpPr>
        <p:sp>
          <p:nvSpPr>
            <p:cNvPr id="42" name="Oval 41">
              <a:extLst>
                <a:ext uri="{FF2B5EF4-FFF2-40B4-BE49-F238E27FC236}">
                  <a16:creationId xmlns:a16="http://schemas.microsoft.com/office/drawing/2014/main" id="{B0A4567F-A255-4E84-959C-61A185EED10B}"/>
                </a:ext>
              </a:extLst>
            </p:cNvPr>
            <p:cNvSpPr>
              <a:spLocks noChangeAspect="1"/>
            </p:cNvSpPr>
            <p:nvPr/>
          </p:nvSpPr>
          <p:spPr>
            <a:xfrm>
              <a:off x="4191000" y="1133977"/>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00A6D25-9B24-4EA3-9D27-D3F691F34B31}"/>
                </a:ext>
              </a:extLst>
            </p:cNvPr>
            <p:cNvSpPr txBox="1"/>
            <p:nvPr/>
          </p:nvSpPr>
          <p:spPr>
            <a:xfrm>
              <a:off x="4331956" y="1268089"/>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sp>
        <p:nvSpPr>
          <p:cNvPr id="44" name="Freeform: Shape 43">
            <a:extLst>
              <a:ext uri="{FF2B5EF4-FFF2-40B4-BE49-F238E27FC236}">
                <a16:creationId xmlns:a16="http://schemas.microsoft.com/office/drawing/2014/main" id="{A80F8ED1-585B-49C0-8231-3A9E841FB040}"/>
              </a:ext>
            </a:extLst>
          </p:cNvPr>
          <p:cNvSpPr>
            <a:spLocks noChangeAspect="1"/>
          </p:cNvSpPr>
          <p:nvPr/>
        </p:nvSpPr>
        <p:spPr>
          <a:xfrm>
            <a:off x="6316205" y="879469"/>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5C22208-AB0A-43D1-A381-1231960D32BD}"/>
              </a:ext>
            </a:extLst>
          </p:cNvPr>
          <p:cNvSpPr txBox="1"/>
          <p:nvPr/>
        </p:nvSpPr>
        <p:spPr>
          <a:xfrm>
            <a:off x="5303964" y="2072520"/>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47" name="TextBox 46">
            <a:extLst>
              <a:ext uri="{FF2B5EF4-FFF2-40B4-BE49-F238E27FC236}">
                <a16:creationId xmlns:a16="http://schemas.microsoft.com/office/drawing/2014/main" id="{083738AD-B18C-4C4D-BB20-AD4F50E88962}"/>
              </a:ext>
            </a:extLst>
          </p:cNvPr>
          <p:cNvSpPr txBox="1"/>
          <p:nvPr/>
        </p:nvSpPr>
        <p:spPr>
          <a:xfrm>
            <a:off x="4599000" y="2354700"/>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49" name="Freeform: Shape 48">
            <a:extLst>
              <a:ext uri="{FF2B5EF4-FFF2-40B4-BE49-F238E27FC236}">
                <a16:creationId xmlns:a16="http://schemas.microsoft.com/office/drawing/2014/main" id="{1FC216CB-EDEF-489B-AE5A-FC244863F000}"/>
              </a:ext>
            </a:extLst>
          </p:cNvPr>
          <p:cNvSpPr>
            <a:spLocks noChangeAspect="1"/>
          </p:cNvSpPr>
          <p:nvPr/>
        </p:nvSpPr>
        <p:spPr>
          <a:xfrm>
            <a:off x="6705600" y="3938648"/>
            <a:ext cx="387844" cy="777084"/>
          </a:xfrm>
          <a:custGeom>
            <a:avLst/>
            <a:gdLst>
              <a:gd name="connsiteX0" fmla="*/ 0 w 387844"/>
              <a:gd name="connsiteY0" fmla="*/ 0 h 777084"/>
              <a:gd name="connsiteX1" fmla="*/ 77545 w 387844"/>
              <a:gd name="connsiteY1" fmla="*/ 7817 h 777084"/>
              <a:gd name="connsiteX2" fmla="*/ 387844 w 387844"/>
              <a:gd name="connsiteY2" fmla="*/ 388542 h 777084"/>
              <a:gd name="connsiteX3" fmla="*/ 77545 w 387844"/>
              <a:gd name="connsiteY3" fmla="*/ 769267 h 777084"/>
              <a:gd name="connsiteX4" fmla="*/ 0 w 387844"/>
              <a:gd name="connsiteY4" fmla="*/ 777084 h 77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4" h="777084">
                <a:moveTo>
                  <a:pt x="0" y="0"/>
                </a:moveTo>
                <a:lnTo>
                  <a:pt x="77545" y="7817"/>
                </a:lnTo>
                <a:cubicBezTo>
                  <a:pt x="254632" y="44055"/>
                  <a:pt x="387844" y="200742"/>
                  <a:pt x="387844" y="388542"/>
                </a:cubicBezTo>
                <a:cubicBezTo>
                  <a:pt x="387844" y="576342"/>
                  <a:pt x="254632" y="733029"/>
                  <a:pt x="77545" y="769267"/>
                </a:cubicBezTo>
                <a:lnTo>
                  <a:pt x="0" y="77708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8330186-5753-4B51-9C33-6EE8675B105A}"/>
              </a:ext>
            </a:extLst>
          </p:cNvPr>
          <p:cNvSpPr/>
          <p:nvPr/>
        </p:nvSpPr>
        <p:spPr>
          <a:xfrm>
            <a:off x="4419600" y="3810000"/>
            <a:ext cx="2286000" cy="2743200"/>
          </a:xfrm>
          <a:custGeom>
            <a:avLst/>
            <a:gdLst>
              <a:gd name="connsiteX0" fmla="*/ 109934 w 2286000"/>
              <a:gd name="connsiteY0" fmla="*/ 0 h 2743200"/>
              <a:gd name="connsiteX1" fmla="*/ 2176066 w 2286000"/>
              <a:gd name="connsiteY1" fmla="*/ 0 h 2743200"/>
              <a:gd name="connsiteX2" fmla="*/ 2286000 w 2286000"/>
              <a:gd name="connsiteY2" fmla="*/ 109934 h 2743200"/>
              <a:gd name="connsiteX3" fmla="*/ 2286000 w 2286000"/>
              <a:gd name="connsiteY3" fmla="*/ 2633266 h 2743200"/>
              <a:gd name="connsiteX4" fmla="*/ 2176066 w 2286000"/>
              <a:gd name="connsiteY4" fmla="*/ 2743200 h 2743200"/>
              <a:gd name="connsiteX5" fmla="*/ 109934 w 2286000"/>
              <a:gd name="connsiteY5" fmla="*/ 2743200 h 2743200"/>
              <a:gd name="connsiteX6" fmla="*/ 0 w 2286000"/>
              <a:gd name="connsiteY6" fmla="*/ 2633266 h 2743200"/>
              <a:gd name="connsiteX7" fmla="*/ 0 w 2286000"/>
              <a:gd name="connsiteY7" fmla="*/ 1324705 h 2743200"/>
              <a:gd name="connsiteX8" fmla="*/ 56163 w 2286000"/>
              <a:gd name="connsiteY8" fmla="*/ 1371042 h 2743200"/>
              <a:gd name="connsiteX9" fmla="*/ 414037 w 2286000"/>
              <a:gd name="connsiteY9" fmla="*/ 1480358 h 2743200"/>
              <a:gd name="connsiteX10" fmla="*/ 1054117 w 2286000"/>
              <a:gd name="connsiteY10" fmla="*/ 840278 h 2743200"/>
              <a:gd name="connsiteX11" fmla="*/ 414037 w 2286000"/>
              <a:gd name="connsiteY11" fmla="*/ 200198 h 2743200"/>
              <a:gd name="connsiteX12" fmla="*/ 56163 w 2286000"/>
              <a:gd name="connsiteY12" fmla="*/ 309514 h 2743200"/>
              <a:gd name="connsiteX13" fmla="*/ 0 w 2286000"/>
              <a:gd name="connsiteY13" fmla="*/ 355853 h 2743200"/>
              <a:gd name="connsiteX14" fmla="*/ 0 w 2286000"/>
              <a:gd name="connsiteY14" fmla="*/ 109934 h 2743200"/>
              <a:gd name="connsiteX15" fmla="*/ 109934 w 2286000"/>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0" h="2743200">
                <a:moveTo>
                  <a:pt x="109934" y="0"/>
                </a:moveTo>
                <a:lnTo>
                  <a:pt x="2176066" y="0"/>
                </a:lnTo>
                <a:cubicBezTo>
                  <a:pt x="2236781" y="0"/>
                  <a:pt x="2286000" y="49219"/>
                  <a:pt x="2286000" y="109934"/>
                </a:cubicBezTo>
                <a:lnTo>
                  <a:pt x="2286000" y="2633266"/>
                </a:lnTo>
                <a:cubicBezTo>
                  <a:pt x="2286000" y="2693981"/>
                  <a:pt x="2236781" y="2743200"/>
                  <a:pt x="2176066" y="2743200"/>
                </a:cubicBezTo>
                <a:lnTo>
                  <a:pt x="109934" y="2743200"/>
                </a:lnTo>
                <a:cubicBezTo>
                  <a:pt x="49219" y="2743200"/>
                  <a:pt x="0" y="2693981"/>
                  <a:pt x="0" y="2633266"/>
                </a:cubicBezTo>
                <a:lnTo>
                  <a:pt x="0" y="1324705"/>
                </a:lnTo>
                <a:lnTo>
                  <a:pt x="56163" y="1371042"/>
                </a:lnTo>
                <a:cubicBezTo>
                  <a:pt x="158320" y="1440059"/>
                  <a:pt x="281472" y="1480358"/>
                  <a:pt x="414037" y="1480358"/>
                </a:cubicBezTo>
                <a:cubicBezTo>
                  <a:pt x="767543" y="1480358"/>
                  <a:pt x="1054117" y="1193784"/>
                  <a:pt x="1054117" y="840278"/>
                </a:cubicBezTo>
                <a:cubicBezTo>
                  <a:pt x="1054117" y="486772"/>
                  <a:pt x="767543" y="200198"/>
                  <a:pt x="414037" y="200198"/>
                </a:cubicBezTo>
                <a:cubicBezTo>
                  <a:pt x="281472" y="200198"/>
                  <a:pt x="158320" y="240498"/>
                  <a:pt x="56163" y="309514"/>
                </a:cubicBezTo>
                <a:lnTo>
                  <a:pt x="0" y="355853"/>
                </a:lnTo>
                <a:lnTo>
                  <a:pt x="0" y="109934"/>
                </a:lnTo>
                <a:cubicBezTo>
                  <a:pt x="0" y="49219"/>
                  <a:pt x="49219" y="0"/>
                  <a:pt x="109934" y="0"/>
                </a:cubicBezTo>
                <a:close/>
              </a:path>
            </a:pathLst>
          </a:custGeom>
          <a:solidFill>
            <a:srgbClr val="FFFFFF"/>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97F6B2D-9878-4F83-B7BE-825968FBB8D5}"/>
              </a:ext>
            </a:extLst>
          </p:cNvPr>
          <p:cNvGrpSpPr/>
          <p:nvPr/>
        </p:nvGrpSpPr>
        <p:grpSpPr>
          <a:xfrm>
            <a:off x="4191000" y="4193078"/>
            <a:ext cx="914400" cy="914400"/>
            <a:chOff x="4191000" y="4193078"/>
            <a:chExt cx="914400" cy="914400"/>
          </a:xfrm>
        </p:grpSpPr>
        <p:sp>
          <p:nvSpPr>
            <p:cNvPr id="52" name="Oval 51">
              <a:extLst>
                <a:ext uri="{FF2B5EF4-FFF2-40B4-BE49-F238E27FC236}">
                  <a16:creationId xmlns:a16="http://schemas.microsoft.com/office/drawing/2014/main" id="{C4DAD36D-1BBD-4AFD-8027-1290EF571F43}"/>
                </a:ext>
              </a:extLst>
            </p:cNvPr>
            <p:cNvSpPr>
              <a:spLocks noChangeAspect="1"/>
            </p:cNvSpPr>
            <p:nvPr/>
          </p:nvSpPr>
          <p:spPr>
            <a:xfrm>
              <a:off x="4191000" y="4193078"/>
              <a:ext cx="91440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127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10CC7C7-2971-4CF5-983E-D18046B3AEC2}"/>
                </a:ext>
              </a:extLst>
            </p:cNvPr>
            <p:cNvSpPr txBox="1"/>
            <p:nvPr/>
          </p:nvSpPr>
          <p:spPr>
            <a:xfrm>
              <a:off x="4331956" y="4327190"/>
              <a:ext cx="594360" cy="658368"/>
            </a:xfrm>
            <a:prstGeom prst="rect">
              <a:avLst/>
            </a:prstGeom>
            <a:noFill/>
          </p:spPr>
          <p:txBody>
            <a:bodyPr wrap="square" rtlCol="0">
              <a:spAutoFit/>
            </a:bodyPr>
            <a:lstStyle/>
            <a:p>
              <a:pPr algn="ctr"/>
              <a:r>
                <a:rPr lang="en-US" sz="28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sp>
        <p:nvSpPr>
          <p:cNvPr id="54" name="Freeform: Shape 53">
            <a:extLst>
              <a:ext uri="{FF2B5EF4-FFF2-40B4-BE49-F238E27FC236}">
                <a16:creationId xmlns:a16="http://schemas.microsoft.com/office/drawing/2014/main" id="{AA6C4D65-9780-4A84-8A69-C27BEDA0F8A2}"/>
              </a:ext>
            </a:extLst>
          </p:cNvPr>
          <p:cNvSpPr>
            <a:spLocks noChangeAspect="1"/>
          </p:cNvSpPr>
          <p:nvPr/>
        </p:nvSpPr>
        <p:spPr>
          <a:xfrm>
            <a:off x="6316205" y="3938570"/>
            <a:ext cx="399789" cy="777240"/>
          </a:xfrm>
          <a:custGeom>
            <a:avLst/>
            <a:gdLst>
              <a:gd name="connsiteX0" fmla="*/ 388620 w 399789"/>
              <a:gd name="connsiteY0" fmla="*/ 0 h 777240"/>
              <a:gd name="connsiteX1" fmla="*/ 399789 w 399789"/>
              <a:gd name="connsiteY1" fmla="*/ 1126 h 777240"/>
              <a:gd name="connsiteX2" fmla="*/ 399789 w 399789"/>
              <a:gd name="connsiteY2" fmla="*/ 776114 h 777240"/>
              <a:gd name="connsiteX3" fmla="*/ 388620 w 399789"/>
              <a:gd name="connsiteY3" fmla="*/ 777240 h 777240"/>
              <a:gd name="connsiteX4" fmla="*/ 0 w 399789"/>
              <a:gd name="connsiteY4" fmla="*/ 388620 h 777240"/>
              <a:gd name="connsiteX5" fmla="*/ 388620 w 399789"/>
              <a:gd name="connsiteY5"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89" h="777240">
                <a:moveTo>
                  <a:pt x="388620" y="0"/>
                </a:moveTo>
                <a:lnTo>
                  <a:pt x="399789" y="1126"/>
                </a:lnTo>
                <a:lnTo>
                  <a:pt x="399789" y="776114"/>
                </a:lnTo>
                <a:lnTo>
                  <a:pt x="388620" y="777240"/>
                </a:lnTo>
                <a:cubicBezTo>
                  <a:pt x="173991" y="777240"/>
                  <a:pt x="0" y="603249"/>
                  <a:pt x="0" y="388620"/>
                </a:cubicBezTo>
                <a:cubicBezTo>
                  <a:pt x="0" y="173991"/>
                  <a:pt x="173991" y="0"/>
                  <a:pt x="388620"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973C067-CFF9-44A8-89D4-591FC3788AF8}"/>
              </a:ext>
            </a:extLst>
          </p:cNvPr>
          <p:cNvSpPr txBox="1"/>
          <p:nvPr/>
        </p:nvSpPr>
        <p:spPr>
          <a:xfrm>
            <a:off x="5303964" y="5131621"/>
            <a:ext cx="1371600"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a:t>
            </a:r>
            <a:endParaRPr lang="en-US" sz="1400" dirty="0">
              <a:solidFill>
                <a:srgbClr val="454545"/>
              </a:solidFill>
              <a:latin typeface="Candara" panose="020E0502030303020204" pitchFamily="34" charset="0"/>
            </a:endParaRPr>
          </a:p>
        </p:txBody>
      </p:sp>
      <p:sp>
        <p:nvSpPr>
          <p:cNvPr id="57" name="TextBox 56">
            <a:extLst>
              <a:ext uri="{FF2B5EF4-FFF2-40B4-BE49-F238E27FC236}">
                <a16:creationId xmlns:a16="http://schemas.microsoft.com/office/drawing/2014/main" id="{A550A069-AADE-4559-B537-3329F80ADF05}"/>
              </a:ext>
            </a:extLst>
          </p:cNvPr>
          <p:cNvSpPr txBox="1"/>
          <p:nvPr/>
        </p:nvSpPr>
        <p:spPr>
          <a:xfrm>
            <a:off x="4599000" y="5413801"/>
            <a:ext cx="2046528" cy="1015663"/>
          </a:xfrm>
          <a:prstGeom prst="rect">
            <a:avLst/>
          </a:prstGeom>
          <a:noFill/>
        </p:spPr>
        <p:txBody>
          <a:bodyPr wrap="square" rtlCol="0">
            <a:spAutoFit/>
          </a:bodyPr>
          <a:lstStyle/>
          <a:p>
            <a:r>
              <a:rPr lang="en-US" sz="12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E00F36D7-30C4-4440-BD20-A42A2045134A}"/>
              </a:ext>
            </a:extLst>
          </p:cNvPr>
          <p:cNvSpPr txBox="1"/>
          <p:nvPr/>
        </p:nvSpPr>
        <p:spPr>
          <a:xfrm>
            <a:off x="7848600" y="7620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9" name="TextBox 58">
            <a:extLst>
              <a:ext uri="{FF2B5EF4-FFF2-40B4-BE49-F238E27FC236}">
                <a16:creationId xmlns:a16="http://schemas.microsoft.com/office/drawing/2014/main" id="{E814B060-A07F-4B10-9C54-C1E30BFCBAC5}"/>
              </a:ext>
            </a:extLst>
          </p:cNvPr>
          <p:cNvSpPr txBox="1"/>
          <p:nvPr/>
        </p:nvSpPr>
        <p:spPr>
          <a:xfrm>
            <a:off x="7848600" y="2866073"/>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pic>
        <p:nvPicPr>
          <p:cNvPr id="60" name="Graphic 59" descr="Stethoscope">
            <a:extLst>
              <a:ext uri="{FF2B5EF4-FFF2-40B4-BE49-F238E27FC236}">
                <a16:creationId xmlns:a16="http://schemas.microsoft.com/office/drawing/2014/main" id="{884C36A3-F785-4A15-B512-FFFE39853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761" y="4427220"/>
            <a:ext cx="457200" cy="457200"/>
          </a:xfrm>
          <a:prstGeom prst="rect">
            <a:avLst/>
          </a:prstGeom>
        </p:spPr>
      </p:pic>
      <p:pic>
        <p:nvPicPr>
          <p:cNvPr id="61" name="Graphic 60" descr="Needle">
            <a:extLst>
              <a:ext uri="{FF2B5EF4-FFF2-40B4-BE49-F238E27FC236}">
                <a16:creationId xmlns:a16="http://schemas.microsoft.com/office/drawing/2014/main" id="{D127FF45-4573-4292-A66C-CF8527CF67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5681" y="1368673"/>
            <a:ext cx="457200" cy="457200"/>
          </a:xfrm>
          <a:prstGeom prst="rect">
            <a:avLst/>
          </a:prstGeom>
        </p:spPr>
      </p:pic>
      <p:pic>
        <p:nvPicPr>
          <p:cNvPr id="62" name="Graphic 61" descr="Medicine">
            <a:extLst>
              <a:ext uri="{FF2B5EF4-FFF2-40B4-BE49-F238E27FC236}">
                <a16:creationId xmlns:a16="http://schemas.microsoft.com/office/drawing/2014/main" id="{B1B08BF9-C5D1-48AB-8CB2-3EB9367857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2097" y="4421678"/>
            <a:ext cx="457200" cy="457200"/>
          </a:xfrm>
          <a:prstGeom prst="rect">
            <a:avLst/>
          </a:prstGeom>
        </p:spPr>
      </p:pic>
    </p:spTree>
    <p:extLst>
      <p:ext uri="{BB962C8B-B14F-4D97-AF65-F5344CB8AC3E}">
        <p14:creationId xmlns:p14="http://schemas.microsoft.com/office/powerpoint/2010/main" val="74209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anim calcmode="lin" valueType="num">
                                      <p:cBhvr>
                                        <p:cTn id="14" dur="1000" fill="hold"/>
                                        <p:tgtEl>
                                          <p:spTgt spid="69"/>
                                        </p:tgtEl>
                                        <p:attrNameLst>
                                          <p:attrName>ppt_x</p:attrName>
                                        </p:attrNameLst>
                                      </p:cBhvr>
                                      <p:tavLst>
                                        <p:tav tm="0">
                                          <p:val>
                                            <p:strVal val="#ppt_x"/>
                                          </p:val>
                                        </p:tav>
                                        <p:tav tm="100000">
                                          <p:val>
                                            <p:strVal val="#ppt_x"/>
                                          </p:val>
                                        </p:tav>
                                      </p:tavLst>
                                    </p:anim>
                                    <p:anim calcmode="lin" valueType="num">
                                      <p:cBhvr>
                                        <p:cTn id="15" dur="1000" fill="hold"/>
                                        <p:tgtEl>
                                          <p:spTgt spid="6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750" fill="hold"/>
                                        <p:tgtEl>
                                          <p:spTgt spid="63"/>
                                        </p:tgtEl>
                                        <p:attrNameLst>
                                          <p:attrName>ppt_w</p:attrName>
                                        </p:attrNameLst>
                                      </p:cBhvr>
                                      <p:tavLst>
                                        <p:tav tm="0">
                                          <p:val>
                                            <p:fltVal val="0"/>
                                          </p:val>
                                        </p:tav>
                                        <p:tav tm="100000">
                                          <p:val>
                                            <p:strVal val="#ppt_w"/>
                                          </p:val>
                                        </p:tav>
                                      </p:tavLst>
                                    </p:anim>
                                    <p:anim calcmode="lin" valueType="num">
                                      <p:cBhvr>
                                        <p:cTn id="35" dur="750" fill="hold"/>
                                        <p:tgtEl>
                                          <p:spTgt spid="63"/>
                                        </p:tgtEl>
                                        <p:attrNameLst>
                                          <p:attrName>ppt_h</p:attrName>
                                        </p:attrNameLst>
                                      </p:cBhvr>
                                      <p:tavLst>
                                        <p:tav tm="0">
                                          <p:val>
                                            <p:fltVal val="0"/>
                                          </p:val>
                                        </p:tav>
                                        <p:tav tm="100000">
                                          <p:val>
                                            <p:strVal val="#ppt_h"/>
                                          </p:val>
                                        </p:tav>
                                      </p:tavLst>
                                    </p:anim>
                                    <p:animEffect transition="in" filter="fade">
                                      <p:cBhvr>
                                        <p:cTn id="36" dur="750"/>
                                        <p:tgtEl>
                                          <p:spTgt spid="63"/>
                                        </p:tgtEl>
                                      </p:cBhvr>
                                    </p:animEffect>
                                  </p:childTnLst>
                                </p:cTn>
                              </p:par>
                            </p:childTnLst>
                          </p:cTn>
                        </p:par>
                        <p:par>
                          <p:cTn id="37" fill="hold">
                            <p:stCondLst>
                              <p:cond delay="275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3750"/>
                            </p:stCondLst>
                            <p:childTnLst>
                              <p:par>
                                <p:cTn id="49" presetID="2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1000"/>
                                        <p:tgtEl>
                                          <p:spTgt spid="26"/>
                                        </p:tgtEl>
                                      </p:cBhvr>
                                    </p:animEffect>
                                  </p:childTnLst>
                                </p:cTn>
                              </p:par>
                            </p:childTnLst>
                          </p:cTn>
                        </p:par>
                        <p:par>
                          <p:cTn id="52" fill="hold">
                            <p:stCondLst>
                              <p:cond delay="4750"/>
                            </p:stCondLst>
                            <p:childTnLst>
                              <p:par>
                                <p:cTn id="53" presetID="42"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anim calcmode="lin" valueType="num">
                                      <p:cBhvr>
                                        <p:cTn id="56" dur="1000" fill="hold"/>
                                        <p:tgtEl>
                                          <p:spTgt spid="70"/>
                                        </p:tgtEl>
                                        <p:attrNameLst>
                                          <p:attrName>ppt_x</p:attrName>
                                        </p:attrNameLst>
                                      </p:cBhvr>
                                      <p:tavLst>
                                        <p:tav tm="0">
                                          <p:val>
                                            <p:strVal val="#ppt_x"/>
                                          </p:val>
                                        </p:tav>
                                        <p:tav tm="100000">
                                          <p:val>
                                            <p:strVal val="#ppt_x"/>
                                          </p:val>
                                        </p:tav>
                                      </p:tavLst>
                                    </p:anim>
                                    <p:anim calcmode="lin" valueType="num">
                                      <p:cBhvr>
                                        <p:cTn id="57" dur="10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75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750" fill="hold"/>
                                        <p:tgtEl>
                                          <p:spTgt spid="64"/>
                                        </p:tgtEl>
                                        <p:attrNameLst>
                                          <p:attrName>ppt_w</p:attrName>
                                        </p:attrNameLst>
                                      </p:cBhvr>
                                      <p:tavLst>
                                        <p:tav tm="0">
                                          <p:val>
                                            <p:fltVal val="0"/>
                                          </p:val>
                                        </p:tav>
                                        <p:tav tm="100000">
                                          <p:val>
                                            <p:strVal val="#ppt_w"/>
                                          </p:val>
                                        </p:tav>
                                      </p:tavLst>
                                    </p:anim>
                                    <p:anim calcmode="lin" valueType="num">
                                      <p:cBhvr>
                                        <p:cTn id="77" dur="750" fill="hold"/>
                                        <p:tgtEl>
                                          <p:spTgt spid="64"/>
                                        </p:tgtEl>
                                        <p:attrNameLst>
                                          <p:attrName>ppt_h</p:attrName>
                                        </p:attrNameLst>
                                      </p:cBhvr>
                                      <p:tavLst>
                                        <p:tav tm="0">
                                          <p:val>
                                            <p:fltVal val="0"/>
                                          </p:val>
                                        </p:tav>
                                        <p:tav tm="100000">
                                          <p:val>
                                            <p:strVal val="#ppt_h"/>
                                          </p:val>
                                        </p:tav>
                                      </p:tavLst>
                                    </p:anim>
                                    <p:animEffect transition="in" filter="fade">
                                      <p:cBhvr>
                                        <p:cTn id="78" dur="750"/>
                                        <p:tgtEl>
                                          <p:spTgt spid="64"/>
                                        </p:tgtEl>
                                      </p:cBhvr>
                                    </p:animEffect>
                                  </p:childTnLst>
                                </p:cTn>
                              </p:par>
                            </p:childTnLst>
                          </p:cTn>
                        </p:par>
                        <p:par>
                          <p:cTn id="79" fill="hold">
                            <p:stCondLst>
                              <p:cond delay="6500"/>
                            </p:stCondLst>
                            <p:childTnLst>
                              <p:par>
                                <p:cTn id="80" presetID="47" presetClass="entr" presetSubtype="0"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anim calcmode="lin" valueType="num">
                                      <p:cBhvr>
                                        <p:cTn id="88" dur="1000" fill="hold"/>
                                        <p:tgtEl>
                                          <p:spTgt spid="45"/>
                                        </p:tgtEl>
                                        <p:attrNameLst>
                                          <p:attrName>ppt_x</p:attrName>
                                        </p:attrNameLst>
                                      </p:cBhvr>
                                      <p:tavLst>
                                        <p:tav tm="0">
                                          <p:val>
                                            <p:strVal val="#ppt_x"/>
                                          </p:val>
                                        </p:tav>
                                        <p:tav tm="100000">
                                          <p:val>
                                            <p:strVal val="#ppt_x"/>
                                          </p:val>
                                        </p:tav>
                                      </p:tavLst>
                                    </p:anim>
                                    <p:anim calcmode="lin" valueType="num">
                                      <p:cBhvr>
                                        <p:cTn id="89" dur="1000" fill="hold"/>
                                        <p:tgtEl>
                                          <p:spTgt spid="45"/>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22" presetClass="entr" presetSubtype="1"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up)">
                                      <p:cBhvr>
                                        <p:cTn id="93" dur="1000"/>
                                        <p:tgtEl>
                                          <p:spTgt spid="47"/>
                                        </p:tgtEl>
                                      </p:cBhvr>
                                    </p:animEffect>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anim calcmode="lin" valueType="num">
                                      <p:cBhvr>
                                        <p:cTn id="98" dur="1000" fill="hold"/>
                                        <p:tgtEl>
                                          <p:spTgt spid="71"/>
                                        </p:tgtEl>
                                        <p:attrNameLst>
                                          <p:attrName>ppt_x</p:attrName>
                                        </p:attrNameLst>
                                      </p:cBhvr>
                                      <p:tavLst>
                                        <p:tav tm="0">
                                          <p:val>
                                            <p:strVal val="#ppt_x"/>
                                          </p:val>
                                        </p:tav>
                                        <p:tav tm="100000">
                                          <p:val>
                                            <p:strVal val="#ppt_x"/>
                                          </p:val>
                                        </p:tav>
                                      </p:tavLst>
                                    </p:anim>
                                    <p:anim calcmode="lin" valueType="num">
                                      <p:cBhvr>
                                        <p:cTn id="99" dur="1000" fill="hold"/>
                                        <p:tgtEl>
                                          <p:spTgt spid="7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1000"/>
                                        <p:tgtEl>
                                          <p:spTgt spid="74"/>
                                        </p:tgtEl>
                                      </p:cBhvr>
                                    </p:animEffect>
                                    <p:anim calcmode="lin" valueType="num">
                                      <p:cBhvr>
                                        <p:cTn id="103" dur="1000" fill="hold"/>
                                        <p:tgtEl>
                                          <p:spTgt spid="74"/>
                                        </p:tgtEl>
                                        <p:attrNameLst>
                                          <p:attrName>ppt_x</p:attrName>
                                        </p:attrNameLst>
                                      </p:cBhvr>
                                      <p:tavLst>
                                        <p:tav tm="0">
                                          <p:val>
                                            <p:strVal val="#ppt_x"/>
                                          </p:val>
                                        </p:tav>
                                        <p:tav tm="100000">
                                          <p:val>
                                            <p:strVal val="#ppt_x"/>
                                          </p:val>
                                        </p:tav>
                                      </p:tavLst>
                                    </p:anim>
                                    <p:anim calcmode="lin" valueType="num">
                                      <p:cBhvr>
                                        <p:cTn id="104" dur="1000" fill="hold"/>
                                        <p:tgtEl>
                                          <p:spTgt spid="7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p:cTn id="118" dur="750" fill="hold"/>
                                        <p:tgtEl>
                                          <p:spTgt spid="65"/>
                                        </p:tgtEl>
                                        <p:attrNameLst>
                                          <p:attrName>ppt_w</p:attrName>
                                        </p:attrNameLst>
                                      </p:cBhvr>
                                      <p:tavLst>
                                        <p:tav tm="0">
                                          <p:val>
                                            <p:fltVal val="0"/>
                                          </p:val>
                                        </p:tav>
                                        <p:tav tm="100000">
                                          <p:val>
                                            <p:strVal val="#ppt_w"/>
                                          </p:val>
                                        </p:tav>
                                      </p:tavLst>
                                    </p:anim>
                                    <p:anim calcmode="lin" valueType="num">
                                      <p:cBhvr>
                                        <p:cTn id="119" dur="750" fill="hold"/>
                                        <p:tgtEl>
                                          <p:spTgt spid="65"/>
                                        </p:tgtEl>
                                        <p:attrNameLst>
                                          <p:attrName>ppt_h</p:attrName>
                                        </p:attrNameLst>
                                      </p:cBhvr>
                                      <p:tavLst>
                                        <p:tav tm="0">
                                          <p:val>
                                            <p:fltVal val="0"/>
                                          </p:val>
                                        </p:tav>
                                        <p:tav tm="100000">
                                          <p:val>
                                            <p:strVal val="#ppt_h"/>
                                          </p:val>
                                        </p:tav>
                                      </p:tavLst>
                                    </p:anim>
                                    <p:animEffect transition="in" filter="fade">
                                      <p:cBhvr>
                                        <p:cTn id="120" dur="750"/>
                                        <p:tgtEl>
                                          <p:spTgt spid="65"/>
                                        </p:tgtEl>
                                      </p:cBhvr>
                                    </p:animEffect>
                                  </p:childTnLst>
                                </p:cTn>
                              </p:par>
                            </p:childTnLst>
                          </p:cTn>
                        </p:par>
                        <p:par>
                          <p:cTn id="121" fill="hold">
                            <p:stCondLst>
                              <p:cond delay="10250"/>
                            </p:stCondLst>
                            <p:childTnLst>
                              <p:par>
                                <p:cTn id="122" presetID="47" presetClass="entr" presetSubtype="0" fill="hold" nodeType="after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1000"/>
                                        <p:tgtEl>
                                          <p:spTgt spid="35"/>
                                        </p:tgtEl>
                                      </p:cBhvr>
                                    </p:animEffect>
                                    <p:anim calcmode="lin" valueType="num">
                                      <p:cBhvr>
                                        <p:cTn id="130" dur="1000" fill="hold"/>
                                        <p:tgtEl>
                                          <p:spTgt spid="35"/>
                                        </p:tgtEl>
                                        <p:attrNameLst>
                                          <p:attrName>ppt_x</p:attrName>
                                        </p:attrNameLst>
                                      </p:cBhvr>
                                      <p:tavLst>
                                        <p:tav tm="0">
                                          <p:val>
                                            <p:strVal val="#ppt_x"/>
                                          </p:val>
                                        </p:tav>
                                        <p:tav tm="100000">
                                          <p:val>
                                            <p:strVal val="#ppt_x"/>
                                          </p:val>
                                        </p:tav>
                                      </p:tavLst>
                                    </p:anim>
                                    <p:anim calcmode="lin" valueType="num">
                                      <p:cBhvr>
                                        <p:cTn id="131" dur="1000" fill="hold"/>
                                        <p:tgtEl>
                                          <p:spTgt spid="35"/>
                                        </p:tgtEl>
                                        <p:attrNameLst>
                                          <p:attrName>ppt_y</p:attrName>
                                        </p:attrNameLst>
                                      </p:cBhvr>
                                      <p:tavLst>
                                        <p:tav tm="0">
                                          <p:val>
                                            <p:strVal val="#ppt_y-.1"/>
                                          </p:val>
                                        </p:tav>
                                        <p:tav tm="100000">
                                          <p:val>
                                            <p:strVal val="#ppt_y"/>
                                          </p:val>
                                        </p:tav>
                                      </p:tavLst>
                                    </p:anim>
                                  </p:childTnLst>
                                </p:cTn>
                              </p:par>
                            </p:childTnLst>
                          </p:cTn>
                        </p:par>
                        <p:par>
                          <p:cTn id="132" fill="hold">
                            <p:stCondLst>
                              <p:cond delay="11250"/>
                            </p:stCondLst>
                            <p:childTnLst>
                              <p:par>
                                <p:cTn id="133" presetID="22" presetClass="entr" presetSubtype="1"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up)">
                                      <p:cBhvr>
                                        <p:cTn id="135" dur="1000"/>
                                        <p:tgtEl>
                                          <p:spTgt spid="37"/>
                                        </p:tgtEl>
                                      </p:cBhvr>
                                    </p:animEffect>
                                  </p:childTnLst>
                                </p:cTn>
                              </p:par>
                            </p:childTnLst>
                          </p:cTn>
                        </p:par>
                        <p:par>
                          <p:cTn id="136" fill="hold">
                            <p:stCondLst>
                              <p:cond delay="12250"/>
                            </p:stCondLst>
                            <p:childTnLst>
                              <p:par>
                                <p:cTn id="137" presetID="42" presetClass="entr" presetSubtype="0"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1000"/>
                                        <p:tgtEl>
                                          <p:spTgt spid="72"/>
                                        </p:tgtEl>
                                      </p:cBhvr>
                                    </p:animEffect>
                                    <p:anim calcmode="lin" valueType="num">
                                      <p:cBhvr>
                                        <p:cTn id="140" dur="1000" fill="hold"/>
                                        <p:tgtEl>
                                          <p:spTgt spid="72"/>
                                        </p:tgtEl>
                                        <p:attrNameLst>
                                          <p:attrName>ppt_x</p:attrName>
                                        </p:attrNameLst>
                                      </p:cBhvr>
                                      <p:tavLst>
                                        <p:tav tm="0">
                                          <p:val>
                                            <p:strVal val="#ppt_x"/>
                                          </p:val>
                                        </p:tav>
                                        <p:tav tm="100000">
                                          <p:val>
                                            <p:strVal val="#ppt_x"/>
                                          </p:val>
                                        </p:tav>
                                      </p:tavLst>
                                    </p:anim>
                                    <p:anim calcmode="lin" valueType="num">
                                      <p:cBhvr>
                                        <p:cTn id="141" dur="1000" fill="hold"/>
                                        <p:tgtEl>
                                          <p:spTgt spid="7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1000" fill="hold"/>
                                        <p:tgtEl>
                                          <p:spTgt spid="7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fade">
                                      <p:cBhvr>
                                        <p:cTn id="149" dur="1000"/>
                                        <p:tgtEl>
                                          <p:spTgt spid="54"/>
                                        </p:tgtEl>
                                      </p:cBhvr>
                                    </p:animEffect>
                                    <p:anim calcmode="lin" valueType="num">
                                      <p:cBhvr>
                                        <p:cTn id="150" dur="1000" fill="hold"/>
                                        <p:tgtEl>
                                          <p:spTgt spid="54"/>
                                        </p:tgtEl>
                                        <p:attrNameLst>
                                          <p:attrName>ppt_x</p:attrName>
                                        </p:attrNameLst>
                                      </p:cBhvr>
                                      <p:tavLst>
                                        <p:tav tm="0">
                                          <p:val>
                                            <p:strVal val="#ppt_x"/>
                                          </p:val>
                                        </p:tav>
                                        <p:tav tm="100000">
                                          <p:val>
                                            <p:strVal val="#ppt_x"/>
                                          </p:val>
                                        </p:tav>
                                      </p:tavLst>
                                    </p:anim>
                                    <p:anim calcmode="lin" valueType="num">
                                      <p:cBhvr>
                                        <p:cTn id="151" dur="1000" fill="hold"/>
                                        <p:tgtEl>
                                          <p:spTgt spid="5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anim calcmode="lin" valueType="num">
                                      <p:cBhvr>
                                        <p:cTn id="155" dur="1000" fill="hold"/>
                                        <p:tgtEl>
                                          <p:spTgt spid="49"/>
                                        </p:tgtEl>
                                        <p:attrNameLst>
                                          <p:attrName>ppt_x</p:attrName>
                                        </p:attrNameLst>
                                      </p:cBhvr>
                                      <p:tavLst>
                                        <p:tav tm="0">
                                          <p:val>
                                            <p:strVal val="#ppt_x"/>
                                          </p:val>
                                        </p:tav>
                                        <p:tav tm="100000">
                                          <p:val>
                                            <p:strVal val="#ppt_x"/>
                                          </p:val>
                                        </p:tav>
                                      </p:tavLst>
                                    </p:anim>
                                    <p:anim calcmode="lin" valueType="num">
                                      <p:cBhvr>
                                        <p:cTn id="156" dur="1000" fill="hold"/>
                                        <p:tgtEl>
                                          <p:spTgt spid="49"/>
                                        </p:tgtEl>
                                        <p:attrNameLst>
                                          <p:attrName>ppt_y</p:attrName>
                                        </p:attrNameLst>
                                      </p:cBhvr>
                                      <p:tavLst>
                                        <p:tav tm="0">
                                          <p:val>
                                            <p:strVal val="#ppt_y+.1"/>
                                          </p:val>
                                        </p:tav>
                                        <p:tav tm="100000">
                                          <p:val>
                                            <p:strVal val="#ppt_y"/>
                                          </p:val>
                                        </p:tav>
                                      </p:tavLst>
                                    </p:anim>
                                  </p:childTnLst>
                                </p:cTn>
                              </p:par>
                            </p:childTnLst>
                          </p:cTn>
                        </p:par>
                        <p:par>
                          <p:cTn id="157" fill="hold">
                            <p:stCondLst>
                              <p:cond delay="13250"/>
                            </p:stCondLst>
                            <p:childTnLst>
                              <p:par>
                                <p:cTn id="158" presetID="53" presetClass="entr" presetSubtype="16" fill="hold" nodeType="after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750" fill="hold"/>
                                        <p:tgtEl>
                                          <p:spTgt spid="66"/>
                                        </p:tgtEl>
                                        <p:attrNameLst>
                                          <p:attrName>ppt_w</p:attrName>
                                        </p:attrNameLst>
                                      </p:cBhvr>
                                      <p:tavLst>
                                        <p:tav tm="0">
                                          <p:val>
                                            <p:fltVal val="0"/>
                                          </p:val>
                                        </p:tav>
                                        <p:tav tm="100000">
                                          <p:val>
                                            <p:strVal val="#ppt_w"/>
                                          </p:val>
                                        </p:tav>
                                      </p:tavLst>
                                    </p:anim>
                                    <p:anim calcmode="lin" valueType="num">
                                      <p:cBhvr>
                                        <p:cTn id="161" dur="750" fill="hold"/>
                                        <p:tgtEl>
                                          <p:spTgt spid="66"/>
                                        </p:tgtEl>
                                        <p:attrNameLst>
                                          <p:attrName>ppt_h</p:attrName>
                                        </p:attrNameLst>
                                      </p:cBhvr>
                                      <p:tavLst>
                                        <p:tav tm="0">
                                          <p:val>
                                            <p:fltVal val="0"/>
                                          </p:val>
                                        </p:tav>
                                        <p:tav tm="100000">
                                          <p:val>
                                            <p:strVal val="#ppt_h"/>
                                          </p:val>
                                        </p:tav>
                                      </p:tavLst>
                                    </p:anim>
                                    <p:animEffect transition="in" filter="fade">
                                      <p:cBhvr>
                                        <p:cTn id="162" dur="750"/>
                                        <p:tgtEl>
                                          <p:spTgt spid="66"/>
                                        </p:tgtEl>
                                      </p:cBhvr>
                                    </p:animEffect>
                                  </p:childTnLst>
                                </p:cTn>
                              </p:par>
                            </p:childTnLst>
                          </p:cTn>
                        </p:par>
                        <p:par>
                          <p:cTn id="163" fill="hold">
                            <p:stCondLst>
                              <p:cond delay="14000"/>
                            </p:stCondLst>
                            <p:childTnLst>
                              <p:par>
                                <p:cTn id="164" presetID="47" presetClass="entr" presetSubtype="0" fill="hold" nodeType="after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fade">
                                      <p:cBhvr>
                                        <p:cTn id="166" dur="1000"/>
                                        <p:tgtEl>
                                          <p:spTgt spid="62"/>
                                        </p:tgtEl>
                                      </p:cBhvr>
                                    </p:animEffect>
                                    <p:anim calcmode="lin" valueType="num">
                                      <p:cBhvr>
                                        <p:cTn id="167" dur="1000" fill="hold"/>
                                        <p:tgtEl>
                                          <p:spTgt spid="62"/>
                                        </p:tgtEl>
                                        <p:attrNameLst>
                                          <p:attrName>ppt_x</p:attrName>
                                        </p:attrNameLst>
                                      </p:cBhvr>
                                      <p:tavLst>
                                        <p:tav tm="0">
                                          <p:val>
                                            <p:strVal val="#ppt_x"/>
                                          </p:val>
                                        </p:tav>
                                        <p:tav tm="100000">
                                          <p:val>
                                            <p:strVal val="#ppt_x"/>
                                          </p:val>
                                        </p:tav>
                                      </p:tavLst>
                                    </p:anim>
                                    <p:anim calcmode="lin" valueType="num">
                                      <p:cBhvr>
                                        <p:cTn id="168" dur="1000" fill="hold"/>
                                        <p:tgtEl>
                                          <p:spTgt spid="62"/>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fade">
                                      <p:cBhvr>
                                        <p:cTn id="171" dur="1000"/>
                                        <p:tgtEl>
                                          <p:spTgt spid="55"/>
                                        </p:tgtEl>
                                      </p:cBhvr>
                                    </p:animEffect>
                                    <p:anim calcmode="lin" valueType="num">
                                      <p:cBhvr>
                                        <p:cTn id="172" dur="1000" fill="hold"/>
                                        <p:tgtEl>
                                          <p:spTgt spid="55"/>
                                        </p:tgtEl>
                                        <p:attrNameLst>
                                          <p:attrName>ppt_x</p:attrName>
                                        </p:attrNameLst>
                                      </p:cBhvr>
                                      <p:tavLst>
                                        <p:tav tm="0">
                                          <p:val>
                                            <p:strVal val="#ppt_x"/>
                                          </p:val>
                                        </p:tav>
                                        <p:tav tm="100000">
                                          <p:val>
                                            <p:strVal val="#ppt_x"/>
                                          </p:val>
                                        </p:tav>
                                      </p:tavLst>
                                    </p:anim>
                                    <p:anim calcmode="lin" valueType="num">
                                      <p:cBhvr>
                                        <p:cTn id="173" dur="1000" fill="hold"/>
                                        <p:tgtEl>
                                          <p:spTgt spid="55"/>
                                        </p:tgtEl>
                                        <p:attrNameLst>
                                          <p:attrName>ppt_y</p:attrName>
                                        </p:attrNameLst>
                                      </p:cBhvr>
                                      <p:tavLst>
                                        <p:tav tm="0">
                                          <p:val>
                                            <p:strVal val="#ppt_y-.1"/>
                                          </p:val>
                                        </p:tav>
                                        <p:tav tm="100000">
                                          <p:val>
                                            <p:strVal val="#ppt_y"/>
                                          </p:val>
                                        </p:tav>
                                      </p:tavLst>
                                    </p:anim>
                                  </p:childTnLst>
                                </p:cTn>
                              </p:par>
                            </p:childTnLst>
                          </p:cTn>
                        </p:par>
                        <p:par>
                          <p:cTn id="174" fill="hold">
                            <p:stCondLst>
                              <p:cond delay="15000"/>
                            </p:stCondLst>
                            <p:childTnLst>
                              <p:par>
                                <p:cTn id="175" presetID="22" presetClass="entr" presetSubtype="1" fill="hold" grpId="0" nodeType="after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wipe(up)">
                                      <p:cBhvr>
                                        <p:cTn id="177" dur="1000"/>
                                        <p:tgtEl>
                                          <p:spTgt spid="57"/>
                                        </p:tgtEl>
                                      </p:cBhvr>
                                    </p:animEffect>
                                  </p:childTnLst>
                                </p:cTn>
                              </p:par>
                            </p:childTnLst>
                          </p:cTn>
                        </p:par>
                        <p:par>
                          <p:cTn id="178" fill="hold">
                            <p:stCondLst>
                              <p:cond delay="16000"/>
                            </p:stCondLst>
                            <p:childTnLst>
                              <p:par>
                                <p:cTn id="179" presetID="42" presetClass="entr" presetSubtype="0" fill="hold" grpId="0" nodeType="afterEffect">
                                  <p:stCondLst>
                                    <p:cond delay="0"/>
                                  </p:stCondLst>
                                  <p:childTnLst>
                                    <p:set>
                                      <p:cBhvr>
                                        <p:cTn id="180" dur="1" fill="hold">
                                          <p:stCondLst>
                                            <p:cond delay="0"/>
                                          </p:stCondLst>
                                        </p:cTn>
                                        <p:tgtEl>
                                          <p:spTgt spid="59">
                                            <p:txEl>
                                              <p:pRg st="0" end="0"/>
                                            </p:txEl>
                                          </p:spTgt>
                                        </p:tgtEl>
                                        <p:attrNameLst>
                                          <p:attrName>style.visibility</p:attrName>
                                        </p:attrNameLst>
                                      </p:cBhvr>
                                      <p:to>
                                        <p:strVal val="visible"/>
                                      </p:to>
                                    </p:set>
                                    <p:animEffect transition="in" filter="fade">
                                      <p:cBhvr>
                                        <p:cTn id="181" dur="500"/>
                                        <p:tgtEl>
                                          <p:spTgt spid="59">
                                            <p:txEl>
                                              <p:pRg st="0" end="0"/>
                                            </p:txEl>
                                          </p:spTgt>
                                        </p:tgtEl>
                                      </p:cBhvr>
                                    </p:animEffect>
                                    <p:anim calcmode="lin" valueType="num">
                                      <p:cBhvr>
                                        <p:cTn id="18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83"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16500"/>
                            </p:stCondLst>
                            <p:childTnLst>
                              <p:par>
                                <p:cTn id="185" presetID="42" presetClass="entr" presetSubtype="0" fill="hold" grpId="0" nodeType="afterEffect">
                                  <p:stCondLst>
                                    <p:cond delay="0"/>
                                  </p:stCondLst>
                                  <p:childTnLst>
                                    <p:set>
                                      <p:cBhvr>
                                        <p:cTn id="186" dur="1" fill="hold">
                                          <p:stCondLst>
                                            <p:cond delay="0"/>
                                          </p:stCondLst>
                                        </p:cTn>
                                        <p:tgtEl>
                                          <p:spTgt spid="59">
                                            <p:txEl>
                                              <p:pRg st="2" end="2"/>
                                            </p:txEl>
                                          </p:spTgt>
                                        </p:tgtEl>
                                        <p:attrNameLst>
                                          <p:attrName>style.visibility</p:attrName>
                                        </p:attrNameLst>
                                      </p:cBhvr>
                                      <p:to>
                                        <p:strVal val="visible"/>
                                      </p:to>
                                    </p:set>
                                    <p:animEffect transition="in" filter="fade">
                                      <p:cBhvr>
                                        <p:cTn id="187" dur="500"/>
                                        <p:tgtEl>
                                          <p:spTgt spid="59">
                                            <p:txEl>
                                              <p:pRg st="2" end="2"/>
                                            </p:txEl>
                                          </p:spTgt>
                                        </p:tgtEl>
                                      </p:cBhvr>
                                    </p:animEffect>
                                    <p:anim calcmode="lin" valueType="num">
                                      <p:cBhvr>
                                        <p:cTn id="188"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89" dur="5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190" fill="hold">
                            <p:stCondLst>
                              <p:cond delay="17000"/>
                            </p:stCondLst>
                            <p:childTnLst>
                              <p:par>
                                <p:cTn id="191" presetID="42" presetClass="entr" presetSubtype="0" fill="hold" grpId="0" nodeType="afterEffect">
                                  <p:stCondLst>
                                    <p:cond delay="0"/>
                                  </p:stCondLst>
                                  <p:childTnLst>
                                    <p:set>
                                      <p:cBhvr>
                                        <p:cTn id="192" dur="1" fill="hold">
                                          <p:stCondLst>
                                            <p:cond delay="0"/>
                                          </p:stCondLst>
                                        </p:cTn>
                                        <p:tgtEl>
                                          <p:spTgt spid="59">
                                            <p:txEl>
                                              <p:pRg st="4" end="4"/>
                                            </p:txEl>
                                          </p:spTgt>
                                        </p:tgtEl>
                                        <p:attrNameLst>
                                          <p:attrName>style.visibility</p:attrName>
                                        </p:attrNameLst>
                                      </p:cBhvr>
                                      <p:to>
                                        <p:strVal val="visible"/>
                                      </p:to>
                                    </p:set>
                                    <p:animEffect transition="in" filter="fade">
                                      <p:cBhvr>
                                        <p:cTn id="193" dur="500"/>
                                        <p:tgtEl>
                                          <p:spTgt spid="59">
                                            <p:txEl>
                                              <p:pRg st="4" end="4"/>
                                            </p:txEl>
                                          </p:spTgt>
                                        </p:tgtEl>
                                      </p:cBhvr>
                                    </p:animEffect>
                                    <p:anim calcmode="lin" valueType="num">
                                      <p:cBhvr>
                                        <p:cTn id="194" dur="50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195" dur="50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17500"/>
                            </p:stCondLst>
                            <p:childTnLst>
                              <p:par>
                                <p:cTn id="197" presetID="42" presetClass="entr" presetSubtype="0" fill="hold" grpId="0" nodeType="afterEffect">
                                  <p:stCondLst>
                                    <p:cond delay="0"/>
                                  </p:stCondLst>
                                  <p:childTnLst>
                                    <p:set>
                                      <p:cBhvr>
                                        <p:cTn id="198" dur="1" fill="hold">
                                          <p:stCondLst>
                                            <p:cond delay="0"/>
                                          </p:stCondLst>
                                        </p:cTn>
                                        <p:tgtEl>
                                          <p:spTgt spid="59">
                                            <p:txEl>
                                              <p:pRg st="5" end="5"/>
                                            </p:txEl>
                                          </p:spTgt>
                                        </p:tgtEl>
                                        <p:attrNameLst>
                                          <p:attrName>style.visibility</p:attrName>
                                        </p:attrNameLst>
                                      </p:cBhvr>
                                      <p:to>
                                        <p:strVal val="visible"/>
                                      </p:to>
                                    </p:set>
                                    <p:animEffect transition="in" filter="fade">
                                      <p:cBhvr>
                                        <p:cTn id="199" dur="500"/>
                                        <p:tgtEl>
                                          <p:spTgt spid="59">
                                            <p:txEl>
                                              <p:pRg st="5" end="5"/>
                                            </p:txEl>
                                          </p:spTgt>
                                        </p:tgtEl>
                                      </p:cBhvr>
                                    </p:animEffect>
                                    <p:anim calcmode="lin" valueType="num">
                                      <p:cBhvr>
                                        <p:cTn id="200" dur="500" fill="hold"/>
                                        <p:tgtEl>
                                          <p:spTgt spid="59">
                                            <p:txEl>
                                              <p:pRg st="5" end="5"/>
                                            </p:txEl>
                                          </p:spTgt>
                                        </p:tgtEl>
                                        <p:attrNameLst>
                                          <p:attrName>ppt_x</p:attrName>
                                        </p:attrNameLst>
                                      </p:cBhvr>
                                      <p:tavLst>
                                        <p:tav tm="0">
                                          <p:val>
                                            <p:strVal val="#ppt_x"/>
                                          </p:val>
                                        </p:tav>
                                        <p:tav tm="100000">
                                          <p:val>
                                            <p:strVal val="#ppt_x"/>
                                          </p:val>
                                        </p:tav>
                                      </p:tavLst>
                                    </p:anim>
                                    <p:anim calcmode="lin" valueType="num">
                                      <p:cBhvr>
                                        <p:cTn id="201" dur="500" fill="hold"/>
                                        <p:tgtEl>
                                          <p:spTgt spid="59">
                                            <p:txEl>
                                              <p:pRg st="5" end="5"/>
                                            </p:txEl>
                                          </p:spTgt>
                                        </p:tgtEl>
                                        <p:attrNameLst>
                                          <p:attrName>ppt_y</p:attrName>
                                        </p:attrNameLst>
                                      </p:cBhvr>
                                      <p:tavLst>
                                        <p:tav tm="0">
                                          <p:val>
                                            <p:strVal val="#ppt_y+.1"/>
                                          </p:val>
                                        </p:tav>
                                        <p:tav tm="100000">
                                          <p:val>
                                            <p:strVal val="#ppt_y"/>
                                          </p:val>
                                        </p:tav>
                                      </p:tavLst>
                                    </p:anim>
                                  </p:childTnLst>
                                </p:cTn>
                              </p:par>
                            </p:childTnLst>
                          </p:cTn>
                        </p:par>
                        <p:par>
                          <p:cTn id="202" fill="hold">
                            <p:stCondLst>
                              <p:cond delay="18000"/>
                            </p:stCondLst>
                            <p:childTnLst>
                              <p:par>
                                <p:cTn id="203" presetID="42" presetClass="entr" presetSubtype="0" fill="hold" grpId="0" nodeType="afterEffect">
                                  <p:stCondLst>
                                    <p:cond delay="0"/>
                                  </p:stCondLst>
                                  <p:childTnLst>
                                    <p:set>
                                      <p:cBhvr>
                                        <p:cTn id="204" dur="1" fill="hold">
                                          <p:stCondLst>
                                            <p:cond delay="0"/>
                                          </p:stCondLst>
                                        </p:cTn>
                                        <p:tgtEl>
                                          <p:spTgt spid="59">
                                            <p:txEl>
                                              <p:pRg st="6" end="6"/>
                                            </p:txEl>
                                          </p:spTgt>
                                        </p:tgtEl>
                                        <p:attrNameLst>
                                          <p:attrName>style.visibility</p:attrName>
                                        </p:attrNameLst>
                                      </p:cBhvr>
                                      <p:to>
                                        <p:strVal val="visible"/>
                                      </p:to>
                                    </p:set>
                                    <p:animEffect transition="in" filter="fade">
                                      <p:cBhvr>
                                        <p:cTn id="205" dur="500"/>
                                        <p:tgtEl>
                                          <p:spTgt spid="59">
                                            <p:txEl>
                                              <p:pRg st="6" end="6"/>
                                            </p:txEl>
                                          </p:spTgt>
                                        </p:tgtEl>
                                      </p:cBhvr>
                                    </p:animEffect>
                                    <p:anim calcmode="lin" valueType="num">
                                      <p:cBhvr>
                                        <p:cTn id="206" dur="50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207" dur="50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208" fill="hold">
                            <p:stCondLst>
                              <p:cond delay="18500"/>
                            </p:stCondLst>
                            <p:childTnLst>
                              <p:par>
                                <p:cTn id="209" presetID="42" presetClass="entr" presetSubtype="0" fill="hold" grpId="0" nodeType="afterEffect">
                                  <p:stCondLst>
                                    <p:cond delay="0"/>
                                  </p:stCondLst>
                                  <p:childTnLst>
                                    <p:set>
                                      <p:cBhvr>
                                        <p:cTn id="210" dur="1" fill="hold">
                                          <p:stCondLst>
                                            <p:cond delay="0"/>
                                          </p:stCondLst>
                                        </p:cTn>
                                        <p:tgtEl>
                                          <p:spTgt spid="59">
                                            <p:txEl>
                                              <p:pRg st="7" end="7"/>
                                            </p:txEl>
                                          </p:spTgt>
                                        </p:tgtEl>
                                        <p:attrNameLst>
                                          <p:attrName>style.visibility</p:attrName>
                                        </p:attrNameLst>
                                      </p:cBhvr>
                                      <p:to>
                                        <p:strVal val="visible"/>
                                      </p:to>
                                    </p:set>
                                    <p:animEffect transition="in" filter="fade">
                                      <p:cBhvr>
                                        <p:cTn id="211" dur="500"/>
                                        <p:tgtEl>
                                          <p:spTgt spid="59">
                                            <p:txEl>
                                              <p:pRg st="7" end="7"/>
                                            </p:txEl>
                                          </p:spTgt>
                                        </p:tgtEl>
                                      </p:cBhvr>
                                    </p:animEffect>
                                    <p:anim calcmode="lin" valueType="num">
                                      <p:cBhvr>
                                        <p:cTn id="212" dur="500" fill="hold"/>
                                        <p:tgtEl>
                                          <p:spTgt spid="59">
                                            <p:txEl>
                                              <p:pRg st="7" end="7"/>
                                            </p:txEl>
                                          </p:spTgt>
                                        </p:tgtEl>
                                        <p:attrNameLst>
                                          <p:attrName>ppt_x</p:attrName>
                                        </p:attrNameLst>
                                      </p:cBhvr>
                                      <p:tavLst>
                                        <p:tav tm="0">
                                          <p:val>
                                            <p:strVal val="#ppt_x"/>
                                          </p:val>
                                        </p:tav>
                                        <p:tav tm="100000">
                                          <p:val>
                                            <p:strVal val="#ppt_x"/>
                                          </p:val>
                                        </p:tav>
                                      </p:tavLst>
                                    </p:anim>
                                    <p:anim calcmode="lin" valueType="num">
                                      <p:cBhvr>
                                        <p:cTn id="213" dur="500" fill="hold"/>
                                        <p:tgtEl>
                                          <p:spTgt spid="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22" grpId="0" animBg="1"/>
      <p:bldP spid="69" grpId="0" animBg="1"/>
      <p:bldP spid="20" grpId="0" animBg="1"/>
      <p:bldP spid="24" grpId="0"/>
      <p:bldP spid="26" grpId="0"/>
      <p:bldP spid="29" grpId="0" animBg="1"/>
      <p:bldP spid="71" grpId="0" animBg="1"/>
      <p:bldP spid="34" grpId="0" animBg="1"/>
      <p:bldP spid="35" grpId="0"/>
      <p:bldP spid="37" grpId="0"/>
      <p:bldP spid="39" grpId="0" animBg="1"/>
      <p:bldP spid="70" grpId="0" animBg="1"/>
      <p:bldP spid="44" grpId="0" animBg="1"/>
      <p:bldP spid="45" grpId="0"/>
      <p:bldP spid="47" grpId="0"/>
      <p:bldP spid="49" grpId="0" animBg="1"/>
      <p:bldP spid="72" grpId="0" animBg="1"/>
      <p:bldP spid="54" grpId="0" animBg="1"/>
      <p:bldP spid="55" grpId="0"/>
      <p:bldP spid="57" grpId="0"/>
      <p:bldP spid="58" grpId="0"/>
      <p:bldP spid="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AA8E1-4BC8-44F7-9DBF-97F842B7EE3F}"/>
              </a:ext>
            </a:extLst>
          </p:cNvPr>
          <p:cNvGrpSpPr/>
          <p:nvPr/>
        </p:nvGrpSpPr>
        <p:grpSpPr>
          <a:xfrm>
            <a:off x="2334670" y="1905000"/>
            <a:ext cx="2286000" cy="2255274"/>
            <a:chOff x="2334670" y="1905000"/>
            <a:chExt cx="2286000" cy="2255274"/>
          </a:xfrm>
          <a:effectLst>
            <a:outerShdw blurRad="50800" dist="12700" dir="10800000" algn="r" rotWithShape="0">
              <a:prstClr val="black">
                <a:alpha val="40000"/>
              </a:prstClr>
            </a:outerShdw>
          </a:effectLst>
        </p:grpSpPr>
        <p:sp>
          <p:nvSpPr>
            <p:cNvPr id="27" name="Freeform: Shape 26">
              <a:extLst>
                <a:ext uri="{FF2B5EF4-FFF2-40B4-BE49-F238E27FC236}">
                  <a16:creationId xmlns:a16="http://schemas.microsoft.com/office/drawing/2014/main" id="{8CEC87AE-D403-418F-91EA-76B7B4C87D6C}"/>
                </a:ext>
              </a:extLst>
            </p:cNvPr>
            <p:cNvSpPr/>
            <p:nvPr/>
          </p:nvSpPr>
          <p:spPr>
            <a:xfrm>
              <a:off x="2608990"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A23F778-698E-457F-8912-4756EFD8C535}"/>
                </a:ext>
              </a:extLst>
            </p:cNvPr>
            <p:cNvSpPr>
              <a:spLocks noChangeAspect="1"/>
            </p:cNvSpPr>
            <p:nvPr/>
          </p:nvSpPr>
          <p:spPr>
            <a:xfrm rot="16200000">
              <a:off x="2350033"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Graphic 13" descr="Microscope">
              <a:extLst>
                <a:ext uri="{FF2B5EF4-FFF2-40B4-BE49-F238E27FC236}">
                  <a16:creationId xmlns:a16="http://schemas.microsoft.com/office/drawing/2014/main" id="{8DFD3884-8CEB-4C75-AFE0-E68ADEB186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440" y="2804037"/>
              <a:ext cx="457200" cy="457200"/>
            </a:xfrm>
            <a:prstGeom prst="rect">
              <a:avLst/>
            </a:prstGeom>
          </p:spPr>
        </p:pic>
      </p:grpSp>
      <p:grpSp>
        <p:nvGrpSpPr>
          <p:cNvPr id="4" name="Group 3">
            <a:extLst>
              <a:ext uri="{FF2B5EF4-FFF2-40B4-BE49-F238E27FC236}">
                <a16:creationId xmlns:a16="http://schemas.microsoft.com/office/drawing/2014/main" id="{413D97DC-D877-440A-99F3-8C3023E1C6D2}"/>
              </a:ext>
            </a:extLst>
          </p:cNvPr>
          <p:cNvGrpSpPr/>
          <p:nvPr/>
        </p:nvGrpSpPr>
        <p:grpSpPr>
          <a:xfrm>
            <a:off x="3831835" y="1905000"/>
            <a:ext cx="2286000" cy="2255274"/>
            <a:chOff x="3831835" y="1905000"/>
            <a:chExt cx="2286000" cy="2255274"/>
          </a:xfrm>
          <a:effectLst>
            <a:outerShdw blurRad="50800" dist="12700" dir="10800000" algn="r" rotWithShape="0">
              <a:prstClr val="black">
                <a:alpha val="40000"/>
              </a:prstClr>
            </a:outerShdw>
          </a:effectLst>
        </p:grpSpPr>
        <p:sp>
          <p:nvSpPr>
            <p:cNvPr id="28" name="Freeform: Shape 27">
              <a:extLst>
                <a:ext uri="{FF2B5EF4-FFF2-40B4-BE49-F238E27FC236}">
                  <a16:creationId xmlns:a16="http://schemas.microsoft.com/office/drawing/2014/main" id="{241FB11F-BA68-4D34-B20A-402D14DBF156}"/>
                </a:ext>
              </a:extLst>
            </p:cNvPr>
            <p:cNvSpPr/>
            <p:nvPr/>
          </p:nvSpPr>
          <p:spPr>
            <a:xfrm>
              <a:off x="4106155"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F6AD269-AC5E-4A84-882A-D4DE11E0B497}"/>
                </a:ext>
              </a:extLst>
            </p:cNvPr>
            <p:cNvSpPr>
              <a:spLocks noChangeAspect="1"/>
            </p:cNvSpPr>
            <p:nvPr/>
          </p:nvSpPr>
          <p:spPr>
            <a:xfrm rot="16200000">
              <a:off x="3847198"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Medicine">
              <a:extLst>
                <a:ext uri="{FF2B5EF4-FFF2-40B4-BE49-F238E27FC236}">
                  <a16:creationId xmlns:a16="http://schemas.microsoft.com/office/drawing/2014/main" id="{CAB6A096-28AC-46BC-A7DF-597832CC91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705" y="2804037"/>
              <a:ext cx="457200" cy="457200"/>
            </a:xfrm>
            <a:prstGeom prst="rect">
              <a:avLst/>
            </a:prstGeom>
          </p:spPr>
        </p:pic>
      </p:grpSp>
      <p:grpSp>
        <p:nvGrpSpPr>
          <p:cNvPr id="31" name="Group 30">
            <a:extLst>
              <a:ext uri="{FF2B5EF4-FFF2-40B4-BE49-F238E27FC236}">
                <a16:creationId xmlns:a16="http://schemas.microsoft.com/office/drawing/2014/main" id="{52D23B5F-08AF-4C00-B430-E1DA8382CCA2}"/>
              </a:ext>
            </a:extLst>
          </p:cNvPr>
          <p:cNvGrpSpPr/>
          <p:nvPr/>
        </p:nvGrpSpPr>
        <p:grpSpPr>
          <a:xfrm>
            <a:off x="5347101" y="1905000"/>
            <a:ext cx="2286000" cy="2255274"/>
            <a:chOff x="5347101" y="1905000"/>
            <a:chExt cx="2286000" cy="2255274"/>
          </a:xfrm>
          <a:effectLst>
            <a:outerShdw blurRad="50800" dist="12700" dir="10800000" algn="r" rotWithShape="0">
              <a:prstClr val="black">
                <a:alpha val="40000"/>
              </a:prstClr>
            </a:outerShdw>
          </a:effectLst>
        </p:grpSpPr>
        <p:sp>
          <p:nvSpPr>
            <p:cNvPr id="29" name="Freeform: Shape 28">
              <a:extLst>
                <a:ext uri="{FF2B5EF4-FFF2-40B4-BE49-F238E27FC236}">
                  <a16:creationId xmlns:a16="http://schemas.microsoft.com/office/drawing/2014/main" id="{69A3A4CF-18F6-42CD-A30A-D466C39118D4}"/>
                </a:ext>
              </a:extLst>
            </p:cNvPr>
            <p:cNvSpPr/>
            <p:nvPr/>
          </p:nvSpPr>
          <p:spPr>
            <a:xfrm>
              <a:off x="5621421"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D9FF454-80F8-4579-B385-C3DBAADC83EB}"/>
                </a:ext>
              </a:extLst>
            </p:cNvPr>
            <p:cNvSpPr>
              <a:spLocks noChangeAspect="1"/>
            </p:cNvSpPr>
            <p:nvPr/>
          </p:nvSpPr>
          <p:spPr>
            <a:xfrm rot="16200000">
              <a:off x="5362464"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oup 16">
              <a:extLst>
                <a:ext uri="{FF2B5EF4-FFF2-40B4-BE49-F238E27FC236}">
                  <a16:creationId xmlns:a16="http://schemas.microsoft.com/office/drawing/2014/main" id="{9EE0A96B-3893-4492-B38B-0C156098349E}"/>
                </a:ext>
              </a:extLst>
            </p:cNvPr>
            <p:cNvGrpSpPr>
              <a:grpSpLocks noChangeAspect="1"/>
            </p:cNvGrpSpPr>
            <p:nvPr/>
          </p:nvGrpSpPr>
          <p:grpSpPr>
            <a:xfrm>
              <a:off x="6228254" y="2804037"/>
              <a:ext cx="435012" cy="420624"/>
              <a:chOff x="5659438" y="2249488"/>
              <a:chExt cx="623887" cy="603250"/>
            </a:xfrm>
            <a:solidFill>
              <a:schemeClr val="bg1"/>
            </a:solidFill>
          </p:grpSpPr>
          <p:sp>
            <p:nvSpPr>
              <p:cNvPr id="18" name="Freeform 67">
                <a:extLst>
                  <a:ext uri="{FF2B5EF4-FFF2-40B4-BE49-F238E27FC236}">
                    <a16:creationId xmlns:a16="http://schemas.microsoft.com/office/drawing/2014/main" id="{81334082-B5EB-404C-9753-1E3423099E93}"/>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68">
                <a:extLst>
                  <a:ext uri="{FF2B5EF4-FFF2-40B4-BE49-F238E27FC236}">
                    <a16:creationId xmlns:a16="http://schemas.microsoft.com/office/drawing/2014/main" id="{C0A7B1B1-833E-422D-9CFB-A941BF523D0E}"/>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9">
                <a:extLst>
                  <a:ext uri="{FF2B5EF4-FFF2-40B4-BE49-F238E27FC236}">
                    <a16:creationId xmlns:a16="http://schemas.microsoft.com/office/drawing/2014/main" id="{D9E023B1-1B1F-49EB-AF73-B91DB71F339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0">
                <a:extLst>
                  <a:ext uri="{FF2B5EF4-FFF2-40B4-BE49-F238E27FC236}">
                    <a16:creationId xmlns:a16="http://schemas.microsoft.com/office/drawing/2014/main" id="{9BE7E178-AF46-4664-BF05-6633A69E93A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4545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2" name="TextBox 21">
            <a:extLst>
              <a:ext uri="{FF2B5EF4-FFF2-40B4-BE49-F238E27FC236}">
                <a16:creationId xmlns:a16="http://schemas.microsoft.com/office/drawing/2014/main" id="{6BB14A58-7B88-4F2A-9451-641ADD988D1E}"/>
              </a:ext>
            </a:extLst>
          </p:cNvPr>
          <p:cNvSpPr txBox="1"/>
          <p:nvPr/>
        </p:nvSpPr>
        <p:spPr>
          <a:xfrm>
            <a:off x="236638" y="3581400"/>
            <a:ext cx="2743200" cy="233910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53C35CE7-13EF-4167-9F2F-9B0F72B765E1}"/>
              </a:ext>
            </a:extLst>
          </p:cNvPr>
          <p:cNvSpPr txBox="1"/>
          <p:nvPr/>
        </p:nvSpPr>
        <p:spPr>
          <a:xfrm>
            <a:off x="6382608" y="4446165"/>
            <a:ext cx="2743200" cy="233910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6E8AB684-E2B4-4200-A4A8-9E1D538D804D}"/>
              </a:ext>
            </a:extLst>
          </p:cNvPr>
          <p:cNvSpPr txBox="1"/>
          <p:nvPr/>
        </p:nvSpPr>
        <p:spPr>
          <a:xfrm>
            <a:off x="9125808" y="3581400"/>
            <a:ext cx="2743200" cy="233910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8554AB7C-897E-4531-AD73-1F2E77E76D36}"/>
              </a:ext>
            </a:extLst>
          </p:cNvPr>
          <p:cNvSpPr txBox="1"/>
          <p:nvPr/>
        </p:nvSpPr>
        <p:spPr>
          <a:xfrm>
            <a:off x="3304969" y="4446165"/>
            <a:ext cx="2743200" cy="233910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p>
          <a:p>
            <a:endParaRPr lang="en-US" sz="600" dirty="0">
              <a:solidFill>
                <a:schemeClr val="bg1"/>
              </a:solidFill>
              <a:latin typeface="Candara" panose="020E0502030303020204" pitchFamily="34" charset="0"/>
            </a:endParaRP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17D3ED8F-C852-4CD3-80EC-683CD67D2E6F}"/>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32" name="Group 31">
            <a:extLst>
              <a:ext uri="{FF2B5EF4-FFF2-40B4-BE49-F238E27FC236}">
                <a16:creationId xmlns:a16="http://schemas.microsoft.com/office/drawing/2014/main" id="{91C100D9-D922-4AC1-8369-EC2FE57748CF}"/>
              </a:ext>
            </a:extLst>
          </p:cNvPr>
          <p:cNvGrpSpPr/>
          <p:nvPr/>
        </p:nvGrpSpPr>
        <p:grpSpPr>
          <a:xfrm>
            <a:off x="6844266" y="1905000"/>
            <a:ext cx="2286000" cy="2255274"/>
            <a:chOff x="6844266" y="1905000"/>
            <a:chExt cx="2286000" cy="2255274"/>
          </a:xfrm>
          <a:effectLst>
            <a:outerShdw blurRad="50800" dist="12700" dir="10800000" algn="r" rotWithShape="0">
              <a:prstClr val="black">
                <a:alpha val="40000"/>
              </a:prstClr>
            </a:outerShdw>
          </a:effectLst>
        </p:grpSpPr>
        <p:sp>
          <p:nvSpPr>
            <p:cNvPr id="30" name="Freeform: Shape 29">
              <a:extLst>
                <a:ext uri="{FF2B5EF4-FFF2-40B4-BE49-F238E27FC236}">
                  <a16:creationId xmlns:a16="http://schemas.microsoft.com/office/drawing/2014/main" id="{1EA3AFD6-D6B6-4025-8ABB-415B277ACAA3}"/>
                </a:ext>
              </a:extLst>
            </p:cNvPr>
            <p:cNvSpPr/>
            <p:nvPr/>
          </p:nvSpPr>
          <p:spPr>
            <a:xfrm>
              <a:off x="7118586" y="2268198"/>
              <a:ext cx="1737360" cy="1528877"/>
            </a:xfrm>
            <a:custGeom>
              <a:avLst/>
              <a:gdLst>
                <a:gd name="connsiteX0" fmla="*/ 868680 w 1737360"/>
                <a:gd name="connsiteY0" fmla="*/ 0 h 1528877"/>
                <a:gd name="connsiteX1" fmla="*/ 1617588 w 1737360"/>
                <a:gd name="connsiteY1" fmla="*/ 610378 h 1528877"/>
                <a:gd name="connsiteX2" fmla="*/ 1619599 w 1737360"/>
                <a:gd name="connsiteY2" fmla="*/ 630327 h 1528877"/>
                <a:gd name="connsiteX3" fmla="*/ 1725527 w 1737360"/>
                <a:gd name="connsiteY3" fmla="*/ 630327 h 1528877"/>
                <a:gd name="connsiteX4" fmla="*/ 1737360 w 1737360"/>
                <a:gd name="connsiteY4" fmla="*/ 764440 h 1528877"/>
                <a:gd name="connsiteX5" fmla="*/ 1725527 w 1737360"/>
                <a:gd name="connsiteY5" fmla="*/ 898551 h 1528877"/>
                <a:gd name="connsiteX6" fmla="*/ 1619599 w 1737360"/>
                <a:gd name="connsiteY6" fmla="*/ 898551 h 1528877"/>
                <a:gd name="connsiteX7" fmla="*/ 1617588 w 1737360"/>
                <a:gd name="connsiteY7" fmla="*/ 918500 h 1528877"/>
                <a:gd name="connsiteX8" fmla="*/ 868680 w 1737360"/>
                <a:gd name="connsiteY8" fmla="*/ 1528877 h 1528877"/>
                <a:gd name="connsiteX9" fmla="*/ 119773 w 1737360"/>
                <a:gd name="connsiteY9" fmla="*/ 918500 h 1528877"/>
                <a:gd name="connsiteX10" fmla="*/ 117762 w 1737360"/>
                <a:gd name="connsiteY10" fmla="*/ 898551 h 1528877"/>
                <a:gd name="connsiteX11" fmla="*/ 11833 w 1737360"/>
                <a:gd name="connsiteY11" fmla="*/ 898551 h 1528877"/>
                <a:gd name="connsiteX12" fmla="*/ 0 w 1737360"/>
                <a:gd name="connsiteY12" fmla="*/ 764440 h 1528877"/>
                <a:gd name="connsiteX13" fmla="*/ 11834 w 1737360"/>
                <a:gd name="connsiteY13" fmla="*/ 630327 h 1528877"/>
                <a:gd name="connsiteX14" fmla="*/ 117762 w 1737360"/>
                <a:gd name="connsiteY14" fmla="*/ 630327 h 1528877"/>
                <a:gd name="connsiteX15" fmla="*/ 119773 w 1737360"/>
                <a:gd name="connsiteY15" fmla="*/ 610378 h 1528877"/>
                <a:gd name="connsiteX16" fmla="*/ 868680 w 1737360"/>
                <a:gd name="connsiteY16" fmla="*/ 0 h 15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7360" h="1528877">
                  <a:moveTo>
                    <a:pt x="868680" y="0"/>
                  </a:moveTo>
                  <a:cubicBezTo>
                    <a:pt x="1238094" y="0"/>
                    <a:pt x="1546307" y="262036"/>
                    <a:pt x="1617588" y="610378"/>
                  </a:cubicBezTo>
                  <a:lnTo>
                    <a:pt x="1619599" y="630327"/>
                  </a:lnTo>
                  <a:lnTo>
                    <a:pt x="1725527" y="630327"/>
                  </a:lnTo>
                  <a:lnTo>
                    <a:pt x="1737360" y="764440"/>
                  </a:lnTo>
                  <a:lnTo>
                    <a:pt x="1725527" y="898551"/>
                  </a:lnTo>
                  <a:lnTo>
                    <a:pt x="1619599" y="898551"/>
                  </a:lnTo>
                  <a:lnTo>
                    <a:pt x="1617588" y="918500"/>
                  </a:lnTo>
                  <a:cubicBezTo>
                    <a:pt x="1546307" y="1266842"/>
                    <a:pt x="1238094" y="1528877"/>
                    <a:pt x="868680" y="1528877"/>
                  </a:cubicBezTo>
                  <a:cubicBezTo>
                    <a:pt x="499265" y="1528877"/>
                    <a:pt x="191053" y="1266842"/>
                    <a:pt x="119773" y="918500"/>
                  </a:cubicBezTo>
                  <a:lnTo>
                    <a:pt x="117762" y="898551"/>
                  </a:lnTo>
                  <a:lnTo>
                    <a:pt x="11833" y="898551"/>
                  </a:lnTo>
                  <a:lnTo>
                    <a:pt x="0" y="764440"/>
                  </a:lnTo>
                  <a:lnTo>
                    <a:pt x="11834" y="630327"/>
                  </a:lnTo>
                  <a:lnTo>
                    <a:pt x="117762" y="630327"/>
                  </a:lnTo>
                  <a:lnTo>
                    <a:pt x="119773" y="610378"/>
                  </a:lnTo>
                  <a:cubicBezTo>
                    <a:pt x="191053" y="262036"/>
                    <a:pt x="499265" y="0"/>
                    <a:pt x="86868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FE15597-55CF-4E0F-9C20-5B6CAA3B0383}"/>
                </a:ext>
              </a:extLst>
            </p:cNvPr>
            <p:cNvSpPr>
              <a:spLocks noChangeAspect="1"/>
            </p:cNvSpPr>
            <p:nvPr/>
          </p:nvSpPr>
          <p:spPr>
            <a:xfrm rot="16200000">
              <a:off x="6859629" y="1889637"/>
              <a:ext cx="2255274" cy="2286000"/>
            </a:xfrm>
            <a:custGeom>
              <a:avLst/>
              <a:gdLst>
                <a:gd name="connsiteX0" fmla="*/ 1892077 w 2255274"/>
                <a:gd name="connsiteY0" fmla="*/ 1143000 h 2286000"/>
                <a:gd name="connsiteX1" fmla="*/ 1281699 w 2255274"/>
                <a:gd name="connsiteY1" fmla="*/ 394093 h 2286000"/>
                <a:gd name="connsiteX2" fmla="*/ 1261750 w 2255274"/>
                <a:gd name="connsiteY2" fmla="*/ 392082 h 2286000"/>
                <a:gd name="connsiteX3" fmla="*/ 1261750 w 2255274"/>
                <a:gd name="connsiteY3" fmla="*/ 286154 h 2286000"/>
                <a:gd name="connsiteX4" fmla="*/ 1127637 w 2255274"/>
                <a:gd name="connsiteY4" fmla="*/ 274320 h 2286000"/>
                <a:gd name="connsiteX5" fmla="*/ 993526 w 2255274"/>
                <a:gd name="connsiteY5" fmla="*/ 286153 h 2286000"/>
                <a:gd name="connsiteX6" fmla="*/ 993526 w 2255274"/>
                <a:gd name="connsiteY6" fmla="*/ 392082 h 2286000"/>
                <a:gd name="connsiteX7" fmla="*/ 973577 w 2255274"/>
                <a:gd name="connsiteY7" fmla="*/ 394093 h 2286000"/>
                <a:gd name="connsiteX8" fmla="*/ 363200 w 2255274"/>
                <a:gd name="connsiteY8" fmla="*/ 1143000 h 2286000"/>
                <a:gd name="connsiteX9" fmla="*/ 973577 w 2255274"/>
                <a:gd name="connsiteY9" fmla="*/ 1891908 h 2286000"/>
                <a:gd name="connsiteX10" fmla="*/ 993526 w 2255274"/>
                <a:gd name="connsiteY10" fmla="*/ 1893919 h 2286000"/>
                <a:gd name="connsiteX11" fmla="*/ 993526 w 2255274"/>
                <a:gd name="connsiteY11" fmla="*/ 1999847 h 2286000"/>
                <a:gd name="connsiteX12" fmla="*/ 1127637 w 2255274"/>
                <a:gd name="connsiteY12" fmla="*/ 2011680 h 2286000"/>
                <a:gd name="connsiteX13" fmla="*/ 1261750 w 2255274"/>
                <a:gd name="connsiteY13" fmla="*/ 1999847 h 2286000"/>
                <a:gd name="connsiteX14" fmla="*/ 1261750 w 2255274"/>
                <a:gd name="connsiteY14" fmla="*/ 1893919 h 2286000"/>
                <a:gd name="connsiteX15" fmla="*/ 1281699 w 2255274"/>
                <a:gd name="connsiteY15" fmla="*/ 1891908 h 2286000"/>
                <a:gd name="connsiteX16" fmla="*/ 1892077 w 2255274"/>
                <a:gd name="connsiteY16" fmla="*/ 1143000 h 2286000"/>
                <a:gd name="connsiteX17" fmla="*/ 2255274 w 2255274"/>
                <a:gd name="connsiteY17" fmla="*/ 990600 h 2286000"/>
                <a:gd name="connsiteX18" fmla="*/ 2121189 w 2255274"/>
                <a:gd name="connsiteY18" fmla="*/ 990600 h 2286000"/>
                <a:gd name="connsiteX19" fmla="*/ 2129494 w 2255274"/>
                <a:gd name="connsiteY19" fmla="*/ 1052862 h 2286000"/>
                <a:gd name="connsiteX20" fmla="*/ 2133478 w 2255274"/>
                <a:gd name="connsiteY20" fmla="*/ 1143000 h 2286000"/>
                <a:gd name="connsiteX21" fmla="*/ 2129494 w 2255274"/>
                <a:gd name="connsiteY21" fmla="*/ 1233138 h 2286000"/>
                <a:gd name="connsiteX22" fmla="*/ 2121189 w 2255274"/>
                <a:gd name="connsiteY22" fmla="*/ 1295400 h 2286000"/>
                <a:gd name="connsiteX23" fmla="*/ 2255274 w 2255274"/>
                <a:gd name="connsiteY23" fmla="*/ 1295400 h 2286000"/>
                <a:gd name="connsiteX24" fmla="*/ 2247416 w 2255274"/>
                <a:gd name="connsiteY24" fmla="*/ 1373354 h 2286000"/>
                <a:gd name="connsiteX25" fmla="*/ 1127637 w 2255274"/>
                <a:gd name="connsiteY25" fmla="*/ 2286000 h 2286000"/>
                <a:gd name="connsiteX26" fmla="*/ 7859 w 2255274"/>
                <a:gd name="connsiteY26" fmla="*/ 1373354 h 2286000"/>
                <a:gd name="connsiteX27" fmla="*/ 0 w 2255274"/>
                <a:gd name="connsiteY27" fmla="*/ 1295400 h 2286000"/>
                <a:gd name="connsiteX28" fmla="*/ 134087 w 2255274"/>
                <a:gd name="connsiteY28" fmla="*/ 1295400 h 2286000"/>
                <a:gd name="connsiteX29" fmla="*/ 125782 w 2255274"/>
                <a:gd name="connsiteY29" fmla="*/ 1233138 h 2286000"/>
                <a:gd name="connsiteX30" fmla="*/ 121798 w 2255274"/>
                <a:gd name="connsiteY30" fmla="*/ 1143000 h 2286000"/>
                <a:gd name="connsiteX31" fmla="*/ 125782 w 2255274"/>
                <a:gd name="connsiteY31" fmla="*/ 1052862 h 2286000"/>
                <a:gd name="connsiteX32" fmla="*/ 134087 w 2255274"/>
                <a:gd name="connsiteY32" fmla="*/ 990600 h 2286000"/>
                <a:gd name="connsiteX33" fmla="*/ 0 w 2255274"/>
                <a:gd name="connsiteY33" fmla="*/ 990600 h 2286000"/>
                <a:gd name="connsiteX34" fmla="*/ 7859 w 2255274"/>
                <a:gd name="connsiteY34" fmla="*/ 912646 h 2286000"/>
                <a:gd name="connsiteX35" fmla="*/ 1127637 w 2255274"/>
                <a:gd name="connsiteY35" fmla="*/ 0 h 2286000"/>
                <a:gd name="connsiteX36" fmla="*/ 2247416 w 2255274"/>
                <a:gd name="connsiteY36" fmla="*/ 912646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55274" h="2286000">
                  <a:moveTo>
                    <a:pt x="1892077" y="1143000"/>
                  </a:moveTo>
                  <a:cubicBezTo>
                    <a:pt x="1892077" y="773585"/>
                    <a:pt x="1630041" y="465373"/>
                    <a:pt x="1281699" y="394093"/>
                  </a:cubicBezTo>
                  <a:lnTo>
                    <a:pt x="1261750" y="392082"/>
                  </a:lnTo>
                  <a:lnTo>
                    <a:pt x="1261750" y="286154"/>
                  </a:lnTo>
                  <a:lnTo>
                    <a:pt x="1127637" y="274320"/>
                  </a:lnTo>
                  <a:lnTo>
                    <a:pt x="993526" y="286153"/>
                  </a:lnTo>
                  <a:lnTo>
                    <a:pt x="993526" y="392082"/>
                  </a:lnTo>
                  <a:lnTo>
                    <a:pt x="973577" y="394093"/>
                  </a:lnTo>
                  <a:cubicBezTo>
                    <a:pt x="625235" y="465373"/>
                    <a:pt x="363200" y="773585"/>
                    <a:pt x="363200" y="1143000"/>
                  </a:cubicBezTo>
                  <a:cubicBezTo>
                    <a:pt x="363200" y="1512414"/>
                    <a:pt x="625235" y="1820627"/>
                    <a:pt x="973577" y="1891908"/>
                  </a:cubicBezTo>
                  <a:lnTo>
                    <a:pt x="993526" y="1893919"/>
                  </a:lnTo>
                  <a:lnTo>
                    <a:pt x="993526" y="1999847"/>
                  </a:lnTo>
                  <a:lnTo>
                    <a:pt x="1127637" y="2011680"/>
                  </a:lnTo>
                  <a:lnTo>
                    <a:pt x="1261750" y="1999847"/>
                  </a:lnTo>
                  <a:lnTo>
                    <a:pt x="1261750" y="1893919"/>
                  </a:lnTo>
                  <a:lnTo>
                    <a:pt x="1281699" y="1891908"/>
                  </a:lnTo>
                  <a:cubicBezTo>
                    <a:pt x="1630041" y="1820627"/>
                    <a:pt x="1892077" y="1512414"/>
                    <a:pt x="1892077" y="1143000"/>
                  </a:cubicBezTo>
                  <a:close/>
                  <a:moveTo>
                    <a:pt x="2255274" y="990600"/>
                  </a:moveTo>
                  <a:lnTo>
                    <a:pt x="2121189" y="990600"/>
                  </a:lnTo>
                  <a:lnTo>
                    <a:pt x="2129494" y="1052862"/>
                  </a:lnTo>
                  <a:cubicBezTo>
                    <a:pt x="2132131" y="1082556"/>
                    <a:pt x="2133478" y="1112620"/>
                    <a:pt x="2133478" y="1143000"/>
                  </a:cubicBezTo>
                  <a:cubicBezTo>
                    <a:pt x="2133478" y="1173379"/>
                    <a:pt x="2132131" y="1203444"/>
                    <a:pt x="2129494" y="1233138"/>
                  </a:cubicBezTo>
                  <a:lnTo>
                    <a:pt x="2121189" y="1295400"/>
                  </a:lnTo>
                  <a:lnTo>
                    <a:pt x="2255274" y="1295400"/>
                  </a:lnTo>
                  <a:lnTo>
                    <a:pt x="2247416" y="1373354"/>
                  </a:lnTo>
                  <a:cubicBezTo>
                    <a:pt x="2140835" y="1894200"/>
                    <a:pt x="1679991" y="2286000"/>
                    <a:pt x="1127637" y="2286000"/>
                  </a:cubicBezTo>
                  <a:cubicBezTo>
                    <a:pt x="575284" y="2286000"/>
                    <a:pt x="114439" y="1894200"/>
                    <a:pt x="7859" y="1373354"/>
                  </a:cubicBezTo>
                  <a:lnTo>
                    <a:pt x="0" y="1295400"/>
                  </a:lnTo>
                  <a:lnTo>
                    <a:pt x="134087" y="1295400"/>
                  </a:lnTo>
                  <a:lnTo>
                    <a:pt x="125782" y="1233138"/>
                  </a:lnTo>
                  <a:cubicBezTo>
                    <a:pt x="123145" y="1203444"/>
                    <a:pt x="121798" y="1173379"/>
                    <a:pt x="121798" y="1143000"/>
                  </a:cubicBezTo>
                  <a:cubicBezTo>
                    <a:pt x="121798" y="1112620"/>
                    <a:pt x="123145" y="1082556"/>
                    <a:pt x="125782" y="1052862"/>
                  </a:cubicBezTo>
                  <a:lnTo>
                    <a:pt x="134087" y="990600"/>
                  </a:lnTo>
                  <a:lnTo>
                    <a:pt x="0" y="990600"/>
                  </a:lnTo>
                  <a:lnTo>
                    <a:pt x="7859" y="912646"/>
                  </a:lnTo>
                  <a:cubicBezTo>
                    <a:pt x="114439" y="391800"/>
                    <a:pt x="575284" y="0"/>
                    <a:pt x="1127637" y="0"/>
                  </a:cubicBezTo>
                  <a:cubicBezTo>
                    <a:pt x="1679991" y="0"/>
                    <a:pt x="2140835" y="391800"/>
                    <a:pt x="2247416" y="91264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Graphic 14" descr="Beaker">
              <a:extLst>
                <a:ext uri="{FF2B5EF4-FFF2-40B4-BE49-F238E27FC236}">
                  <a16:creationId xmlns:a16="http://schemas.microsoft.com/office/drawing/2014/main" id="{F02728DD-FE12-4BA5-A22B-22F15E7CAB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983" y="2804037"/>
              <a:ext cx="457200" cy="457200"/>
            </a:xfrm>
            <a:prstGeom prst="rect">
              <a:avLst/>
            </a:prstGeom>
          </p:spPr>
        </p:pic>
      </p:grpSp>
    </p:spTree>
    <p:extLst>
      <p:ext uri="{BB962C8B-B14F-4D97-AF65-F5344CB8AC3E}">
        <p14:creationId xmlns:p14="http://schemas.microsoft.com/office/powerpoint/2010/main" val="14538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3075BF2C-2933-4BF1-9EB0-621B087A21B3}"/>
              </a:ext>
            </a:extLst>
          </p:cNvPr>
          <p:cNvSpPr>
            <a:spLocks noChangeAspect="1"/>
          </p:cNvSpPr>
          <p:nvPr/>
        </p:nvSpPr>
        <p:spPr>
          <a:xfrm>
            <a:off x="9243532"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D8A7E7FF-578E-4F4B-AEA0-42AB0C17F33A}"/>
              </a:ext>
            </a:extLst>
          </p:cNvPr>
          <p:cNvSpPr>
            <a:spLocks noChangeAspect="1"/>
          </p:cNvSpPr>
          <p:nvPr/>
        </p:nvSpPr>
        <p:spPr>
          <a:xfrm>
            <a:off x="9246475"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900FAEE-84AB-44E3-B3E4-80B0113B0110}"/>
              </a:ext>
            </a:extLst>
          </p:cNvPr>
          <p:cNvSpPr>
            <a:spLocks noChangeAspect="1"/>
          </p:cNvSpPr>
          <p:nvPr/>
        </p:nvSpPr>
        <p:spPr>
          <a:xfrm>
            <a:off x="6270629"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6735E34-D5A9-46C6-AA89-32DC60BA1E34}"/>
              </a:ext>
            </a:extLst>
          </p:cNvPr>
          <p:cNvSpPr>
            <a:spLocks noChangeAspect="1"/>
          </p:cNvSpPr>
          <p:nvPr/>
        </p:nvSpPr>
        <p:spPr>
          <a:xfrm>
            <a:off x="329184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AF9227C-0C04-409C-AF66-62A212A20E1C}"/>
              </a:ext>
            </a:extLst>
          </p:cNvPr>
          <p:cNvSpPr>
            <a:spLocks noChangeAspect="1"/>
          </p:cNvSpPr>
          <p:nvPr/>
        </p:nvSpPr>
        <p:spPr>
          <a:xfrm>
            <a:off x="329478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B6D3D4DB-3AAE-4D7B-B7CD-8D43B7C0C04A}"/>
              </a:ext>
            </a:extLst>
          </p:cNvPr>
          <p:cNvSpPr>
            <a:spLocks noChangeAspect="1"/>
          </p:cNvSpPr>
          <p:nvPr/>
        </p:nvSpPr>
        <p:spPr>
          <a:xfrm>
            <a:off x="6273572"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B781C84-4A13-4E15-BB4B-3D582D774E02}"/>
              </a:ext>
            </a:extLst>
          </p:cNvPr>
          <p:cNvSpPr>
            <a:spLocks noChangeAspect="1"/>
          </p:cNvSpPr>
          <p:nvPr/>
        </p:nvSpPr>
        <p:spPr>
          <a:xfrm>
            <a:off x="304800" y="1919794"/>
            <a:ext cx="2648817" cy="26488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3A61060-6BBB-41A7-96E9-05663FBD9242}"/>
              </a:ext>
            </a:extLst>
          </p:cNvPr>
          <p:cNvSpPr>
            <a:spLocks noChangeAspect="1"/>
          </p:cNvSpPr>
          <p:nvPr/>
        </p:nvSpPr>
        <p:spPr>
          <a:xfrm>
            <a:off x="307743" y="1916851"/>
            <a:ext cx="2648817" cy="2648816"/>
          </a:xfrm>
          <a:custGeom>
            <a:avLst/>
            <a:gdLst>
              <a:gd name="connsiteX0" fmla="*/ 2862934 w 5577840"/>
              <a:gd name="connsiteY0" fmla="*/ 211866 h 5577840"/>
              <a:gd name="connsiteX1" fmla="*/ 2862934 w 5577840"/>
              <a:gd name="connsiteY1" fmla="*/ 460938 h 5577840"/>
              <a:gd name="connsiteX2" fmla="*/ 2788920 w 5577840"/>
              <a:gd name="connsiteY2" fmla="*/ 457200 h 5577840"/>
              <a:gd name="connsiteX3" fmla="*/ 2710534 w 5577840"/>
              <a:gd name="connsiteY3" fmla="*/ 461158 h 5577840"/>
              <a:gd name="connsiteX4" fmla="*/ 2710534 w 5577840"/>
              <a:gd name="connsiteY4" fmla="*/ 212087 h 5577840"/>
              <a:gd name="connsiteX5" fmla="*/ 2525049 w 5577840"/>
              <a:gd name="connsiteY5" fmla="*/ 221453 h 5577840"/>
              <a:gd name="connsiteX6" fmla="*/ 1558762 w 5577840"/>
              <a:gd name="connsiteY6" fmla="*/ 519616 h 5577840"/>
              <a:gd name="connsiteX7" fmla="*/ 1539776 w 5577840"/>
              <a:gd name="connsiteY7" fmla="*/ 531151 h 5577840"/>
              <a:gd name="connsiteX8" fmla="*/ 1664216 w 5577840"/>
              <a:gd name="connsiteY8" fmla="*/ 746687 h 5577840"/>
              <a:gd name="connsiteX9" fmla="*/ 1601681 w 5577840"/>
              <a:gd name="connsiteY9" fmla="*/ 784678 h 5577840"/>
              <a:gd name="connsiteX10" fmla="*/ 1477241 w 5577840"/>
              <a:gd name="connsiteY10" fmla="*/ 569141 h 5577840"/>
              <a:gd name="connsiteX11" fmla="*/ 1345975 w 5577840"/>
              <a:gd name="connsiteY11" fmla="*/ 648887 h 5577840"/>
              <a:gd name="connsiteX12" fmla="*/ 648888 w 5577840"/>
              <a:gd name="connsiteY12" fmla="*/ 1345975 h 5577840"/>
              <a:gd name="connsiteX13" fmla="*/ 593440 w 5577840"/>
              <a:gd name="connsiteY13" fmla="*/ 1437244 h 5577840"/>
              <a:gd name="connsiteX14" fmla="*/ 808977 w 5577840"/>
              <a:gd name="connsiteY14" fmla="*/ 1561684 h 5577840"/>
              <a:gd name="connsiteX15" fmla="*/ 770986 w 5577840"/>
              <a:gd name="connsiteY15" fmla="*/ 1624219 h 5577840"/>
              <a:gd name="connsiteX16" fmla="*/ 555450 w 5577840"/>
              <a:gd name="connsiteY16" fmla="*/ 1499779 h 5577840"/>
              <a:gd name="connsiteX17" fmla="*/ 519616 w 5577840"/>
              <a:gd name="connsiteY17" fmla="*/ 1558762 h 5577840"/>
              <a:gd name="connsiteX18" fmla="*/ 221453 w 5577840"/>
              <a:gd name="connsiteY18" fmla="*/ 2525049 h 5577840"/>
              <a:gd name="connsiteX19" fmla="*/ 213331 w 5577840"/>
              <a:gd name="connsiteY19" fmla="*/ 2685895 h 5577840"/>
              <a:gd name="connsiteX20" fmla="*/ 462403 w 5577840"/>
              <a:gd name="connsiteY20" fmla="*/ 2685895 h 5577840"/>
              <a:gd name="connsiteX21" fmla="*/ 457200 w 5577840"/>
              <a:gd name="connsiteY21" fmla="*/ 2788920 h 5577840"/>
              <a:gd name="connsiteX22" fmla="*/ 459694 w 5577840"/>
              <a:gd name="connsiteY22" fmla="*/ 2838295 h 5577840"/>
              <a:gd name="connsiteX23" fmla="*/ 210622 w 5577840"/>
              <a:gd name="connsiteY23" fmla="*/ 2838295 h 5577840"/>
              <a:gd name="connsiteX24" fmla="*/ 221453 w 5577840"/>
              <a:gd name="connsiteY24" fmla="*/ 3052791 h 5577840"/>
              <a:gd name="connsiteX25" fmla="*/ 519616 w 5577840"/>
              <a:gd name="connsiteY25" fmla="*/ 4019079 h 5577840"/>
              <a:gd name="connsiteX26" fmla="*/ 525880 w 5577840"/>
              <a:gd name="connsiteY26" fmla="*/ 4029389 h 5577840"/>
              <a:gd name="connsiteX27" fmla="*/ 741417 w 5577840"/>
              <a:gd name="connsiteY27" fmla="*/ 3904949 h 5577840"/>
              <a:gd name="connsiteX28" fmla="*/ 779407 w 5577840"/>
              <a:gd name="connsiteY28" fmla="*/ 3967483 h 5577840"/>
              <a:gd name="connsiteX29" fmla="*/ 563871 w 5577840"/>
              <a:gd name="connsiteY29" fmla="*/ 4091923 h 5577840"/>
              <a:gd name="connsiteX30" fmla="*/ 648888 w 5577840"/>
              <a:gd name="connsiteY30" fmla="*/ 4231865 h 5577840"/>
              <a:gd name="connsiteX31" fmla="*/ 1345975 w 5577840"/>
              <a:gd name="connsiteY31" fmla="*/ 4928953 h 5577840"/>
              <a:gd name="connsiteX32" fmla="*/ 1445918 w 5577840"/>
              <a:gd name="connsiteY32" fmla="*/ 4989670 h 5577840"/>
              <a:gd name="connsiteX33" fmla="*/ 1570358 w 5577840"/>
              <a:gd name="connsiteY33" fmla="*/ 4774133 h 5577840"/>
              <a:gd name="connsiteX34" fmla="*/ 1632892 w 5577840"/>
              <a:gd name="connsiteY34" fmla="*/ 4812124 h 5577840"/>
              <a:gd name="connsiteX35" fmla="*/ 1508452 w 5577840"/>
              <a:gd name="connsiteY35" fmla="*/ 5027660 h 5577840"/>
              <a:gd name="connsiteX36" fmla="*/ 1558762 w 5577840"/>
              <a:gd name="connsiteY36" fmla="*/ 5058224 h 5577840"/>
              <a:gd name="connsiteX37" fmla="*/ 2788920 w 5577840"/>
              <a:gd name="connsiteY37" fmla="*/ 5369712 h 5577840"/>
              <a:gd name="connsiteX38" fmla="*/ 4019079 w 5577840"/>
              <a:gd name="connsiteY38" fmla="*/ 5058224 h 5577840"/>
              <a:gd name="connsiteX39" fmla="*/ 4056048 w 5577840"/>
              <a:gd name="connsiteY39" fmla="*/ 5035765 h 5577840"/>
              <a:gd name="connsiteX40" fmla="*/ 3931608 w 5577840"/>
              <a:gd name="connsiteY40" fmla="*/ 4820228 h 5577840"/>
              <a:gd name="connsiteX41" fmla="*/ 3994142 w 5577840"/>
              <a:gd name="connsiteY41" fmla="*/ 4782238 h 5577840"/>
              <a:gd name="connsiteX42" fmla="*/ 4118582 w 5577840"/>
              <a:gd name="connsiteY42" fmla="*/ 4997774 h 5577840"/>
              <a:gd name="connsiteX43" fmla="*/ 4231865 w 5577840"/>
              <a:gd name="connsiteY43" fmla="*/ 4928953 h 5577840"/>
              <a:gd name="connsiteX44" fmla="*/ 4928953 w 5577840"/>
              <a:gd name="connsiteY44" fmla="*/ 4231865 h 5577840"/>
              <a:gd name="connsiteX45" fmla="*/ 5022073 w 5577840"/>
              <a:gd name="connsiteY45" fmla="*/ 4078585 h 5577840"/>
              <a:gd name="connsiteX46" fmla="*/ 4806537 w 5577840"/>
              <a:gd name="connsiteY46" fmla="*/ 3954145 h 5577840"/>
              <a:gd name="connsiteX47" fmla="*/ 4839214 w 5577840"/>
              <a:gd name="connsiteY47" fmla="*/ 3900356 h 5577840"/>
              <a:gd name="connsiteX48" fmla="*/ 4843666 w 5577840"/>
              <a:gd name="connsiteY48" fmla="*/ 3891114 h 5577840"/>
              <a:gd name="connsiteX49" fmla="*/ 5059766 w 5577840"/>
              <a:gd name="connsiteY49" fmla="*/ 4015879 h 5577840"/>
              <a:gd name="connsiteX50" fmla="*/ 5166901 w 5577840"/>
              <a:gd name="connsiteY50" fmla="*/ 3793481 h 5577840"/>
              <a:gd name="connsiteX51" fmla="*/ 5356388 w 5577840"/>
              <a:gd name="connsiteY51" fmla="*/ 3052791 h 5577840"/>
              <a:gd name="connsiteX52" fmla="*/ 5367219 w 5577840"/>
              <a:gd name="connsiteY52" fmla="*/ 2838295 h 5577840"/>
              <a:gd name="connsiteX53" fmla="*/ 5118147 w 5577840"/>
              <a:gd name="connsiteY53" fmla="*/ 2838295 h 5577840"/>
              <a:gd name="connsiteX54" fmla="*/ 5120640 w 5577840"/>
              <a:gd name="connsiteY54" fmla="*/ 2788920 h 5577840"/>
              <a:gd name="connsiteX55" fmla="*/ 5115438 w 5577840"/>
              <a:gd name="connsiteY55" fmla="*/ 2685895 h 5577840"/>
              <a:gd name="connsiteX56" fmla="*/ 5364510 w 5577840"/>
              <a:gd name="connsiteY56" fmla="*/ 2685895 h 5577840"/>
              <a:gd name="connsiteX57" fmla="*/ 5356388 w 5577840"/>
              <a:gd name="connsiteY57" fmla="*/ 2525049 h 5577840"/>
              <a:gd name="connsiteX58" fmla="*/ 5058224 w 5577840"/>
              <a:gd name="connsiteY58" fmla="*/ 1558762 h 5577840"/>
              <a:gd name="connsiteX59" fmla="*/ 5030494 w 5577840"/>
              <a:gd name="connsiteY59" fmla="*/ 1513117 h 5577840"/>
              <a:gd name="connsiteX60" fmla="*/ 4814957 w 5577840"/>
              <a:gd name="connsiteY60" fmla="*/ 1637557 h 5577840"/>
              <a:gd name="connsiteX61" fmla="*/ 4776967 w 5577840"/>
              <a:gd name="connsiteY61" fmla="*/ 1575022 h 5577840"/>
              <a:gd name="connsiteX62" fmla="*/ 4992503 w 5577840"/>
              <a:gd name="connsiteY62" fmla="*/ 1450582 h 5577840"/>
              <a:gd name="connsiteX63" fmla="*/ 4928953 w 5577840"/>
              <a:gd name="connsiteY63" fmla="*/ 1345975 h 5577840"/>
              <a:gd name="connsiteX64" fmla="*/ 4231865 w 5577840"/>
              <a:gd name="connsiteY64" fmla="*/ 648887 h 5577840"/>
              <a:gd name="connsiteX65" fmla="*/ 4087259 w 5577840"/>
              <a:gd name="connsiteY65" fmla="*/ 561037 h 5577840"/>
              <a:gd name="connsiteX66" fmla="*/ 3962819 w 5577840"/>
              <a:gd name="connsiteY66" fmla="*/ 776574 h 5577840"/>
              <a:gd name="connsiteX67" fmla="*/ 3900356 w 5577840"/>
              <a:gd name="connsiteY67" fmla="*/ 738626 h 5577840"/>
              <a:gd name="connsiteX68" fmla="*/ 3900279 w 5577840"/>
              <a:gd name="connsiteY68" fmla="*/ 738589 h 5577840"/>
              <a:gd name="connsiteX69" fmla="*/ 4024723 w 5577840"/>
              <a:gd name="connsiteY69" fmla="*/ 523045 h 5577840"/>
              <a:gd name="connsiteX70" fmla="*/ 4019079 w 5577840"/>
              <a:gd name="connsiteY70" fmla="*/ 519616 h 5577840"/>
              <a:gd name="connsiteX71" fmla="*/ 3052791 w 5577840"/>
              <a:gd name="connsiteY71" fmla="*/ 221453 h 5577840"/>
              <a:gd name="connsiteX72" fmla="*/ 2788920 w 5577840"/>
              <a:gd name="connsiteY72" fmla="*/ 0 h 5577840"/>
              <a:gd name="connsiteX73" fmla="*/ 5577840 w 5577840"/>
              <a:gd name="connsiteY73" fmla="*/ 2788920 h 5577840"/>
              <a:gd name="connsiteX74" fmla="*/ 2788920 w 5577840"/>
              <a:gd name="connsiteY74" fmla="*/ 5577840 h 5577840"/>
              <a:gd name="connsiteX75" fmla="*/ 0 w 5577840"/>
              <a:gd name="connsiteY75" fmla="*/ 2788920 h 5577840"/>
              <a:gd name="connsiteX76" fmla="*/ 2788920 w 5577840"/>
              <a:gd name="connsiteY76" fmla="*/ 0 h 55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77840" h="5577840">
                <a:moveTo>
                  <a:pt x="2862934" y="211866"/>
                </a:moveTo>
                <a:lnTo>
                  <a:pt x="2862934" y="460938"/>
                </a:lnTo>
                <a:lnTo>
                  <a:pt x="2788920" y="457200"/>
                </a:lnTo>
                <a:lnTo>
                  <a:pt x="2710534" y="461158"/>
                </a:lnTo>
                <a:lnTo>
                  <a:pt x="2710534" y="212087"/>
                </a:lnTo>
                <a:lnTo>
                  <a:pt x="2525049" y="221453"/>
                </a:lnTo>
                <a:cubicBezTo>
                  <a:pt x="2178015" y="256696"/>
                  <a:pt x="1851307" y="360696"/>
                  <a:pt x="1558762" y="519616"/>
                </a:cubicBezTo>
                <a:lnTo>
                  <a:pt x="1539776" y="531151"/>
                </a:lnTo>
                <a:lnTo>
                  <a:pt x="1664216" y="746687"/>
                </a:lnTo>
                <a:lnTo>
                  <a:pt x="1601681" y="784678"/>
                </a:lnTo>
                <a:lnTo>
                  <a:pt x="1477241" y="569141"/>
                </a:lnTo>
                <a:lnTo>
                  <a:pt x="1345975" y="648887"/>
                </a:lnTo>
                <a:cubicBezTo>
                  <a:pt x="1071377" y="834402"/>
                  <a:pt x="834402" y="1071377"/>
                  <a:pt x="648888" y="1345975"/>
                </a:cubicBezTo>
                <a:lnTo>
                  <a:pt x="593440" y="1437244"/>
                </a:lnTo>
                <a:lnTo>
                  <a:pt x="808977" y="1561684"/>
                </a:lnTo>
                <a:lnTo>
                  <a:pt x="770986" y="1624219"/>
                </a:lnTo>
                <a:lnTo>
                  <a:pt x="555450" y="1499779"/>
                </a:lnTo>
                <a:lnTo>
                  <a:pt x="519616" y="1558762"/>
                </a:lnTo>
                <a:cubicBezTo>
                  <a:pt x="360697" y="1851306"/>
                  <a:pt x="256696" y="2178015"/>
                  <a:pt x="221453" y="2525049"/>
                </a:cubicBezTo>
                <a:lnTo>
                  <a:pt x="213331" y="2685895"/>
                </a:lnTo>
                <a:lnTo>
                  <a:pt x="462403" y="2685895"/>
                </a:lnTo>
                <a:lnTo>
                  <a:pt x="457200" y="2788920"/>
                </a:lnTo>
                <a:lnTo>
                  <a:pt x="459694" y="2838295"/>
                </a:lnTo>
                <a:lnTo>
                  <a:pt x="210622" y="2838295"/>
                </a:lnTo>
                <a:lnTo>
                  <a:pt x="221453" y="3052791"/>
                </a:lnTo>
                <a:cubicBezTo>
                  <a:pt x="256696" y="3399826"/>
                  <a:pt x="360697" y="3726534"/>
                  <a:pt x="519616" y="4019079"/>
                </a:cubicBezTo>
                <a:lnTo>
                  <a:pt x="525880" y="4029389"/>
                </a:lnTo>
                <a:lnTo>
                  <a:pt x="741417" y="3904949"/>
                </a:lnTo>
                <a:lnTo>
                  <a:pt x="779407" y="3967483"/>
                </a:lnTo>
                <a:lnTo>
                  <a:pt x="563871" y="4091923"/>
                </a:lnTo>
                <a:lnTo>
                  <a:pt x="648888" y="4231865"/>
                </a:lnTo>
                <a:cubicBezTo>
                  <a:pt x="834402" y="4506463"/>
                  <a:pt x="1071377" y="4743438"/>
                  <a:pt x="1345975" y="4928953"/>
                </a:cubicBezTo>
                <a:lnTo>
                  <a:pt x="1445918" y="4989670"/>
                </a:lnTo>
                <a:lnTo>
                  <a:pt x="1570358" y="4774133"/>
                </a:lnTo>
                <a:lnTo>
                  <a:pt x="1632892" y="4812124"/>
                </a:lnTo>
                <a:lnTo>
                  <a:pt x="1508452" y="5027660"/>
                </a:lnTo>
                <a:lnTo>
                  <a:pt x="1558762" y="5058224"/>
                </a:lnTo>
                <a:cubicBezTo>
                  <a:pt x="1924443" y="5256874"/>
                  <a:pt x="2343504" y="5369712"/>
                  <a:pt x="2788920" y="5369712"/>
                </a:cubicBezTo>
                <a:cubicBezTo>
                  <a:pt x="3234336" y="5369712"/>
                  <a:pt x="3653398" y="5256874"/>
                  <a:pt x="4019079" y="5058224"/>
                </a:cubicBezTo>
                <a:lnTo>
                  <a:pt x="4056048" y="5035765"/>
                </a:lnTo>
                <a:lnTo>
                  <a:pt x="3931608" y="4820228"/>
                </a:lnTo>
                <a:lnTo>
                  <a:pt x="3994142" y="4782238"/>
                </a:lnTo>
                <a:lnTo>
                  <a:pt x="4118582" y="4997774"/>
                </a:lnTo>
                <a:lnTo>
                  <a:pt x="4231865" y="4928953"/>
                </a:lnTo>
                <a:cubicBezTo>
                  <a:pt x="4506463" y="4743438"/>
                  <a:pt x="4743438" y="4506463"/>
                  <a:pt x="4928953" y="4231865"/>
                </a:cubicBezTo>
                <a:lnTo>
                  <a:pt x="5022073" y="4078585"/>
                </a:lnTo>
                <a:lnTo>
                  <a:pt x="4806537" y="3954145"/>
                </a:lnTo>
                <a:lnTo>
                  <a:pt x="4839214" y="3900356"/>
                </a:lnTo>
                <a:lnTo>
                  <a:pt x="4843666" y="3891114"/>
                </a:lnTo>
                <a:lnTo>
                  <a:pt x="5059766" y="4015879"/>
                </a:lnTo>
                <a:lnTo>
                  <a:pt x="5166901" y="3793481"/>
                </a:lnTo>
                <a:cubicBezTo>
                  <a:pt x="5264847" y="3561909"/>
                  <a:pt x="5329955" y="3313067"/>
                  <a:pt x="5356388" y="3052791"/>
                </a:cubicBezTo>
                <a:lnTo>
                  <a:pt x="5367219" y="2838295"/>
                </a:lnTo>
                <a:lnTo>
                  <a:pt x="5118147" y="2838295"/>
                </a:lnTo>
                <a:lnTo>
                  <a:pt x="5120640" y="2788920"/>
                </a:lnTo>
                <a:lnTo>
                  <a:pt x="5115438" y="2685895"/>
                </a:lnTo>
                <a:lnTo>
                  <a:pt x="5364510" y="2685895"/>
                </a:lnTo>
                <a:lnTo>
                  <a:pt x="5356388" y="2525049"/>
                </a:lnTo>
                <a:cubicBezTo>
                  <a:pt x="5321144" y="2178015"/>
                  <a:pt x="5217144" y="1851306"/>
                  <a:pt x="5058224" y="1558762"/>
                </a:cubicBezTo>
                <a:lnTo>
                  <a:pt x="5030494" y="1513117"/>
                </a:lnTo>
                <a:lnTo>
                  <a:pt x="4814957" y="1637557"/>
                </a:lnTo>
                <a:lnTo>
                  <a:pt x="4776967" y="1575022"/>
                </a:lnTo>
                <a:lnTo>
                  <a:pt x="4992503" y="1450582"/>
                </a:lnTo>
                <a:lnTo>
                  <a:pt x="4928953" y="1345975"/>
                </a:lnTo>
                <a:cubicBezTo>
                  <a:pt x="4743438" y="1071377"/>
                  <a:pt x="4506463" y="834402"/>
                  <a:pt x="4231865" y="648887"/>
                </a:cubicBezTo>
                <a:lnTo>
                  <a:pt x="4087259" y="561037"/>
                </a:lnTo>
                <a:lnTo>
                  <a:pt x="3962819" y="776574"/>
                </a:lnTo>
                <a:lnTo>
                  <a:pt x="3900356" y="738626"/>
                </a:lnTo>
                <a:lnTo>
                  <a:pt x="3900279" y="738589"/>
                </a:lnTo>
                <a:lnTo>
                  <a:pt x="4024723" y="523045"/>
                </a:lnTo>
                <a:lnTo>
                  <a:pt x="4019079" y="519616"/>
                </a:lnTo>
                <a:cubicBezTo>
                  <a:pt x="3726534" y="360696"/>
                  <a:pt x="3399826" y="256696"/>
                  <a:pt x="3052791" y="221453"/>
                </a:cubicBezTo>
                <a:close/>
                <a:moveTo>
                  <a:pt x="2788920" y="0"/>
                </a:moveTo>
                <a:cubicBezTo>
                  <a:pt x="4329198" y="0"/>
                  <a:pt x="5577840" y="1248642"/>
                  <a:pt x="5577840" y="2788920"/>
                </a:cubicBezTo>
                <a:cubicBezTo>
                  <a:pt x="5577840" y="4329198"/>
                  <a:pt x="4329198" y="5577840"/>
                  <a:pt x="2788920" y="5577840"/>
                </a:cubicBezTo>
                <a:cubicBezTo>
                  <a:pt x="1248642" y="5577840"/>
                  <a:pt x="0" y="4329198"/>
                  <a:pt x="0" y="2788920"/>
                </a:cubicBezTo>
                <a:cubicBezTo>
                  <a:pt x="0" y="1248642"/>
                  <a:pt x="1248642" y="0"/>
                  <a:pt x="278892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flipV="1">
            <a:off x="643260" y="2270027"/>
            <a:ext cx="1942466" cy="1942465"/>
          </a:xfrm>
          <a:prstGeom prst="pie">
            <a:avLst>
              <a:gd name="adj1" fmla="val 10737837"/>
              <a:gd name="adj2" fmla="val 5331151"/>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B94EB428-4DED-4EC3-B89D-6396CE46ACE9}"/>
              </a:ext>
            </a:extLst>
          </p:cNvPr>
          <p:cNvGrpSpPr/>
          <p:nvPr/>
        </p:nvGrpSpPr>
        <p:grpSpPr>
          <a:xfrm>
            <a:off x="819848" y="2449557"/>
            <a:ext cx="1589290" cy="1589290"/>
            <a:chOff x="1129484" y="1767840"/>
            <a:chExt cx="1645920" cy="1645920"/>
          </a:xfrm>
        </p:grpSpPr>
        <p:sp>
          <p:nvSpPr>
            <p:cNvPr id="2" name="Oval 1">
              <a:extLst>
                <a:ext uri="{FF2B5EF4-FFF2-40B4-BE49-F238E27FC236}">
                  <a16:creationId xmlns:a16="http://schemas.microsoft.com/office/drawing/2014/main" id="{369B58FE-151E-4CDA-824F-FFE2751829A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1898DA-CFC4-4ABB-B016-6751CF5C5E73}"/>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75%</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29" name="TextBox 28">
            <a:extLst>
              <a:ext uri="{FF2B5EF4-FFF2-40B4-BE49-F238E27FC236}">
                <a16:creationId xmlns:a16="http://schemas.microsoft.com/office/drawing/2014/main" id="{1A8D699B-2175-4D83-843B-7CB632339C85}"/>
              </a:ext>
            </a:extLst>
          </p:cNvPr>
          <p:cNvSpPr txBox="1"/>
          <p:nvPr/>
        </p:nvSpPr>
        <p:spPr>
          <a:xfrm>
            <a:off x="328716" y="4891951"/>
            <a:ext cx="2571553" cy="1585049"/>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endParaRPr lang="en-US" sz="1500" dirty="0">
              <a:solidFill>
                <a:srgbClr val="FE4A1E"/>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55" name="Partial Circle 54">
            <a:extLst>
              <a:ext uri="{FF2B5EF4-FFF2-40B4-BE49-F238E27FC236}">
                <a16:creationId xmlns:a16="http://schemas.microsoft.com/office/drawing/2014/main" id="{062EFA4B-AB31-4B72-ACD7-0D59B94AD96B}"/>
              </a:ext>
            </a:extLst>
          </p:cNvPr>
          <p:cNvSpPr>
            <a:spLocks noChangeAspect="1"/>
          </p:cNvSpPr>
          <p:nvPr/>
        </p:nvSpPr>
        <p:spPr>
          <a:xfrm flipV="1">
            <a:off x="3630300" y="2270027"/>
            <a:ext cx="1942466" cy="1942465"/>
          </a:xfrm>
          <a:prstGeom prst="pie">
            <a:avLst>
              <a:gd name="adj1" fmla="val 12853526"/>
              <a:gd name="adj2" fmla="val 5331151"/>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6" name="Group 55">
            <a:extLst>
              <a:ext uri="{FF2B5EF4-FFF2-40B4-BE49-F238E27FC236}">
                <a16:creationId xmlns:a16="http://schemas.microsoft.com/office/drawing/2014/main" id="{C58041A4-BBF8-456E-97FD-8230598F87FD}"/>
              </a:ext>
            </a:extLst>
          </p:cNvPr>
          <p:cNvGrpSpPr/>
          <p:nvPr/>
        </p:nvGrpSpPr>
        <p:grpSpPr>
          <a:xfrm>
            <a:off x="3806888" y="2449557"/>
            <a:ext cx="1589290" cy="1589290"/>
            <a:chOff x="1129484" y="1767840"/>
            <a:chExt cx="1645920" cy="1645920"/>
          </a:xfrm>
        </p:grpSpPr>
        <p:sp>
          <p:nvSpPr>
            <p:cNvPr id="57" name="Oval 56">
              <a:extLst>
                <a:ext uri="{FF2B5EF4-FFF2-40B4-BE49-F238E27FC236}">
                  <a16:creationId xmlns:a16="http://schemas.microsoft.com/office/drawing/2014/main" id="{CFED9787-745D-4215-B44E-B4C3E094EA46}"/>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AF6A104-EEF8-48F1-A4BB-DAA0325C37BB}"/>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59" name="TextBox 58">
            <a:extLst>
              <a:ext uri="{FF2B5EF4-FFF2-40B4-BE49-F238E27FC236}">
                <a16:creationId xmlns:a16="http://schemas.microsoft.com/office/drawing/2014/main" id="{1DD61E89-325E-41DE-9EEA-543660D07BB3}"/>
              </a:ext>
            </a:extLst>
          </p:cNvPr>
          <p:cNvSpPr txBox="1"/>
          <p:nvPr/>
        </p:nvSpPr>
        <p:spPr>
          <a:xfrm>
            <a:off x="3315756" y="4891951"/>
            <a:ext cx="2571553" cy="1585049"/>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endParaRPr lang="en-US" sz="1500" dirty="0">
              <a:solidFill>
                <a:srgbClr val="5C9AD3"/>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62" name="Partial Circle 61">
            <a:extLst>
              <a:ext uri="{FF2B5EF4-FFF2-40B4-BE49-F238E27FC236}">
                <a16:creationId xmlns:a16="http://schemas.microsoft.com/office/drawing/2014/main" id="{180D5713-0EDF-4FC1-96EC-C7F1079F75CF}"/>
              </a:ext>
            </a:extLst>
          </p:cNvPr>
          <p:cNvSpPr>
            <a:spLocks noChangeAspect="1"/>
          </p:cNvSpPr>
          <p:nvPr/>
        </p:nvSpPr>
        <p:spPr>
          <a:xfrm flipV="1">
            <a:off x="6609089" y="2270027"/>
            <a:ext cx="1942466" cy="1942465"/>
          </a:xfrm>
          <a:prstGeom prst="pie">
            <a:avLst>
              <a:gd name="adj1" fmla="val 11788581"/>
              <a:gd name="adj2" fmla="val 533115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3" name="Group 62">
            <a:extLst>
              <a:ext uri="{FF2B5EF4-FFF2-40B4-BE49-F238E27FC236}">
                <a16:creationId xmlns:a16="http://schemas.microsoft.com/office/drawing/2014/main" id="{0CFAB12E-35FA-4C00-9712-3DC60AD1A3FF}"/>
              </a:ext>
            </a:extLst>
          </p:cNvPr>
          <p:cNvGrpSpPr/>
          <p:nvPr/>
        </p:nvGrpSpPr>
        <p:grpSpPr>
          <a:xfrm>
            <a:off x="6785677" y="2449557"/>
            <a:ext cx="1589290" cy="1589290"/>
            <a:chOff x="1129484" y="1767840"/>
            <a:chExt cx="1645920" cy="1645920"/>
          </a:xfrm>
        </p:grpSpPr>
        <p:sp>
          <p:nvSpPr>
            <p:cNvPr id="64" name="Oval 63">
              <a:extLst>
                <a:ext uri="{FF2B5EF4-FFF2-40B4-BE49-F238E27FC236}">
                  <a16:creationId xmlns:a16="http://schemas.microsoft.com/office/drawing/2014/main" id="{5B8AA46F-91BA-43E5-B800-478E1A98026F}"/>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C17F854-ECF4-4676-8EA5-4D614C5D5FDA}"/>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69%</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66" name="TextBox 65">
            <a:extLst>
              <a:ext uri="{FF2B5EF4-FFF2-40B4-BE49-F238E27FC236}">
                <a16:creationId xmlns:a16="http://schemas.microsoft.com/office/drawing/2014/main" id="{4FDCF366-59B8-41A2-B1D1-0C851A53DBD3}"/>
              </a:ext>
            </a:extLst>
          </p:cNvPr>
          <p:cNvSpPr txBox="1"/>
          <p:nvPr/>
        </p:nvSpPr>
        <p:spPr>
          <a:xfrm>
            <a:off x="6294545" y="4891951"/>
            <a:ext cx="2571553" cy="158504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endParaRPr lang="en-US" sz="1500" dirty="0">
              <a:solidFill>
                <a:srgbClr val="44546B"/>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sp>
        <p:nvSpPr>
          <p:cNvPr id="69" name="Partial Circle 68">
            <a:extLst>
              <a:ext uri="{FF2B5EF4-FFF2-40B4-BE49-F238E27FC236}">
                <a16:creationId xmlns:a16="http://schemas.microsoft.com/office/drawing/2014/main" id="{4CD61DFE-FF1B-47BD-8C17-7C99241C69EA}"/>
              </a:ext>
            </a:extLst>
          </p:cNvPr>
          <p:cNvSpPr>
            <a:spLocks noChangeAspect="1"/>
          </p:cNvSpPr>
          <p:nvPr/>
        </p:nvSpPr>
        <p:spPr>
          <a:xfrm flipV="1">
            <a:off x="9581992" y="2270027"/>
            <a:ext cx="1942466" cy="1942465"/>
          </a:xfrm>
          <a:prstGeom prst="pie">
            <a:avLst>
              <a:gd name="adj1" fmla="val 8440130"/>
              <a:gd name="adj2" fmla="val 5331151"/>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85B76072-58A5-469C-8B80-DDE3BB9D29E2}"/>
              </a:ext>
            </a:extLst>
          </p:cNvPr>
          <p:cNvGrpSpPr/>
          <p:nvPr/>
        </p:nvGrpSpPr>
        <p:grpSpPr>
          <a:xfrm>
            <a:off x="9758580" y="2449557"/>
            <a:ext cx="1589290" cy="1589290"/>
            <a:chOff x="1129484" y="1767840"/>
            <a:chExt cx="1645920" cy="1645920"/>
          </a:xfrm>
        </p:grpSpPr>
        <p:sp>
          <p:nvSpPr>
            <p:cNvPr id="71" name="Oval 70">
              <a:extLst>
                <a:ext uri="{FF2B5EF4-FFF2-40B4-BE49-F238E27FC236}">
                  <a16:creationId xmlns:a16="http://schemas.microsoft.com/office/drawing/2014/main" id="{930780C3-DAB2-49AB-9E6D-DC55B42D7081}"/>
                </a:ext>
              </a:extLst>
            </p:cNvPr>
            <p:cNvSpPr>
              <a:spLocks noChangeAspect="1"/>
            </p:cNvSpPr>
            <p:nvPr/>
          </p:nvSpPr>
          <p:spPr>
            <a:xfrm>
              <a:off x="1129484" y="17678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BB91EFB-0154-4684-A3AE-75BCD7786C27}"/>
                </a:ext>
              </a:extLst>
            </p:cNvPr>
            <p:cNvSpPr txBox="1"/>
            <p:nvPr/>
          </p:nvSpPr>
          <p:spPr>
            <a:xfrm>
              <a:off x="1231572" y="2409867"/>
              <a:ext cx="1515171" cy="828733"/>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87%</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grpSp>
      <p:sp>
        <p:nvSpPr>
          <p:cNvPr id="73" name="TextBox 72">
            <a:extLst>
              <a:ext uri="{FF2B5EF4-FFF2-40B4-BE49-F238E27FC236}">
                <a16:creationId xmlns:a16="http://schemas.microsoft.com/office/drawing/2014/main" id="{E2FE43A6-3F11-4B70-8C6D-541E3BD6BAFB}"/>
              </a:ext>
            </a:extLst>
          </p:cNvPr>
          <p:cNvSpPr txBox="1"/>
          <p:nvPr/>
        </p:nvSpPr>
        <p:spPr>
          <a:xfrm>
            <a:off x="9267448" y="4891951"/>
            <a:ext cx="2571553" cy="1585049"/>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endParaRPr lang="en-US" sz="1500" dirty="0">
              <a:solidFill>
                <a:srgbClr val="7A7A7A"/>
              </a:solidFill>
              <a:latin typeface="Bernard MT Condensed" panose="02050806060905020404" pitchFamily="18" charset="0"/>
            </a:endParaRPr>
          </a:p>
          <a:p>
            <a:pPr algn="ctr"/>
            <a:endParaRPr lang="en-US" sz="2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3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a:t>
            </a:r>
          </a:p>
        </p:txBody>
      </p:sp>
      <p:pic>
        <p:nvPicPr>
          <p:cNvPr id="20" name="Graphic 19" descr="Microscope">
            <a:extLst>
              <a:ext uri="{FF2B5EF4-FFF2-40B4-BE49-F238E27FC236}">
                <a16:creationId xmlns:a16="http://schemas.microsoft.com/office/drawing/2014/main" id="{853C2ABB-FAF7-4B6D-B55C-F9FEE5E12D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92" y="2560320"/>
            <a:ext cx="457200" cy="457200"/>
          </a:xfrm>
          <a:prstGeom prst="rect">
            <a:avLst/>
          </a:prstGeom>
        </p:spPr>
      </p:pic>
      <p:pic>
        <p:nvPicPr>
          <p:cNvPr id="23" name="Graphic 22" descr="Beaker">
            <a:extLst>
              <a:ext uri="{FF2B5EF4-FFF2-40B4-BE49-F238E27FC236}">
                <a16:creationId xmlns:a16="http://schemas.microsoft.com/office/drawing/2014/main" id="{7B1240F7-9EFA-4587-AC1B-DFFCEE0AD2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2720" y="2560320"/>
            <a:ext cx="457200" cy="457200"/>
          </a:xfrm>
          <a:prstGeom prst="rect">
            <a:avLst/>
          </a:prstGeom>
        </p:spPr>
      </p:pic>
      <p:pic>
        <p:nvPicPr>
          <p:cNvPr id="31" name="Graphic 30" descr="Medicine">
            <a:extLst>
              <a:ext uri="{FF2B5EF4-FFF2-40B4-BE49-F238E27FC236}">
                <a16:creationId xmlns:a16="http://schemas.microsoft.com/office/drawing/2014/main" id="{40640A3E-4D1D-4073-AB15-F49DA6446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7682" y="2606040"/>
            <a:ext cx="457200" cy="457200"/>
          </a:xfrm>
          <a:prstGeom prst="rect">
            <a:avLst/>
          </a:prstGeom>
        </p:spPr>
      </p:pic>
      <p:grpSp>
        <p:nvGrpSpPr>
          <p:cNvPr id="74" name="Group 73">
            <a:extLst>
              <a:ext uri="{FF2B5EF4-FFF2-40B4-BE49-F238E27FC236}">
                <a16:creationId xmlns:a16="http://schemas.microsoft.com/office/drawing/2014/main" id="{4F56556D-CB80-4AB7-91F2-D30CB64028F1}"/>
              </a:ext>
            </a:extLst>
          </p:cNvPr>
          <p:cNvGrpSpPr>
            <a:grpSpLocks noChangeAspect="1"/>
          </p:cNvGrpSpPr>
          <p:nvPr/>
        </p:nvGrpSpPr>
        <p:grpSpPr>
          <a:xfrm>
            <a:off x="7362815" y="2606040"/>
            <a:ext cx="435012" cy="420624"/>
            <a:chOff x="5659438" y="2249488"/>
            <a:chExt cx="623887" cy="603250"/>
          </a:xfrm>
          <a:solidFill>
            <a:srgbClr val="454545"/>
          </a:solidFill>
        </p:grpSpPr>
        <p:sp>
          <p:nvSpPr>
            <p:cNvPr id="75" name="Freeform 67">
              <a:extLst>
                <a:ext uri="{FF2B5EF4-FFF2-40B4-BE49-F238E27FC236}">
                  <a16:creationId xmlns:a16="http://schemas.microsoft.com/office/drawing/2014/main" id="{F750797E-F0A2-46BD-A520-066BE8F39A8A}"/>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a:extLst>
                <a:ext uri="{FF2B5EF4-FFF2-40B4-BE49-F238E27FC236}">
                  <a16:creationId xmlns:a16="http://schemas.microsoft.com/office/drawing/2014/main" id="{421B67CC-48D7-4518-B6BB-81FF59BB7D5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a:extLst>
                <a:ext uri="{FF2B5EF4-FFF2-40B4-BE49-F238E27FC236}">
                  <a16:creationId xmlns:a16="http://schemas.microsoft.com/office/drawing/2014/main" id="{18F9A751-105B-4DB0-ACF0-1E21B1FFD58F}"/>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a:extLst>
                <a:ext uri="{FF2B5EF4-FFF2-40B4-BE49-F238E27FC236}">
                  <a16:creationId xmlns:a16="http://schemas.microsoft.com/office/drawing/2014/main" id="{6680A97C-576D-4CF4-A483-1143580C4457}"/>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a:extLst>
              <a:ext uri="{FF2B5EF4-FFF2-40B4-BE49-F238E27FC236}">
                <a16:creationId xmlns:a16="http://schemas.microsoft.com/office/drawing/2014/main" id="{92A58AEE-A549-41A0-9A33-FAEAEF25BF82}"/>
              </a:ext>
            </a:extLst>
          </p:cNvPr>
          <p:cNvSpPr txBox="1"/>
          <p:nvPr/>
        </p:nvSpPr>
        <p:spPr>
          <a:xfrm>
            <a:off x="2995012" y="258364"/>
            <a:ext cx="6025078" cy="118872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848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heel(1)">
                                      <p:cBhvr>
                                        <p:cTn id="63" dur="2000"/>
                                        <p:tgtEl>
                                          <p:spTgt spid="5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1000" fill="hold"/>
                                        <p:tgtEl>
                                          <p:spTgt spid="6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21" presetClass="entr" presetSubtype="1"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heel(1)">
                                      <p:cBhvr>
                                        <p:cTn id="94" dur="2000"/>
                                        <p:tgtEl>
                                          <p:spTgt spid="62"/>
                                        </p:tgtEl>
                                      </p:cBhvr>
                                    </p:animEffect>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1000"/>
                                        <p:tgtEl>
                                          <p:spTgt spid="67"/>
                                        </p:tgtEl>
                                      </p:cBhvr>
                                    </p:animEffect>
                                    <p:anim calcmode="lin" valueType="num">
                                      <p:cBhvr>
                                        <p:cTn id="105" dur="1000" fill="hold"/>
                                        <p:tgtEl>
                                          <p:spTgt spid="67"/>
                                        </p:tgtEl>
                                        <p:attrNameLst>
                                          <p:attrName>ppt_x</p:attrName>
                                        </p:attrNameLst>
                                      </p:cBhvr>
                                      <p:tavLst>
                                        <p:tav tm="0">
                                          <p:val>
                                            <p:strVal val="#ppt_x"/>
                                          </p:val>
                                        </p:tav>
                                        <p:tav tm="100000">
                                          <p:val>
                                            <p:strVal val="#ppt_x"/>
                                          </p:val>
                                        </p:tav>
                                      </p:tavLst>
                                    </p:anim>
                                    <p:anim calcmode="lin" valueType="num">
                                      <p:cBhvr>
                                        <p:cTn id="106" dur="10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1000"/>
                                        <p:tgtEl>
                                          <p:spTgt spid="70"/>
                                        </p:tgtEl>
                                      </p:cBhvr>
                                    </p:animEffect>
                                    <p:anim calcmode="lin" valueType="num">
                                      <p:cBhvr>
                                        <p:cTn id="115" dur="1000" fill="hold"/>
                                        <p:tgtEl>
                                          <p:spTgt spid="70"/>
                                        </p:tgtEl>
                                        <p:attrNameLst>
                                          <p:attrName>ppt_x</p:attrName>
                                        </p:attrNameLst>
                                      </p:cBhvr>
                                      <p:tavLst>
                                        <p:tav tm="0">
                                          <p:val>
                                            <p:strVal val="#ppt_x"/>
                                          </p:val>
                                        </p:tav>
                                        <p:tav tm="100000">
                                          <p:val>
                                            <p:strVal val="#ppt_x"/>
                                          </p:val>
                                        </p:tav>
                                      </p:tavLst>
                                    </p:anim>
                                    <p:anim calcmode="lin" valueType="num">
                                      <p:cBhvr>
                                        <p:cTn id="116" dur="10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1"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heel(1)">
                                      <p:cBhvr>
                                        <p:cTn id="125" dur="2000"/>
                                        <p:tgtEl>
                                          <p:spTgt spid="69"/>
                                        </p:tgtEl>
                                      </p:cBhvr>
                                    </p:animEffect>
                                  </p:childTnLst>
                                </p:cTn>
                              </p:par>
                            </p:childTnLst>
                          </p:cTn>
                        </p:par>
                        <p:par>
                          <p:cTn id="126" fill="hold">
                            <p:stCondLst>
                              <p:cond delay="16000"/>
                            </p:stCondLst>
                            <p:childTnLst>
                              <p:par>
                                <p:cTn id="127" presetID="42" presetClass="entr" presetSubtype="0"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0" grpId="0" animBg="1"/>
      <p:bldP spid="53" grpId="0" animBg="1"/>
      <p:bldP spid="54" grpId="0" animBg="1"/>
      <p:bldP spid="61" grpId="0" animBg="1"/>
      <p:bldP spid="28" grpId="0" animBg="1"/>
      <p:bldP spid="30" grpId="0" animBg="1"/>
      <p:bldP spid="14" grpId="0" animBg="1"/>
      <p:bldP spid="29" grpId="0"/>
      <p:bldP spid="55" grpId="0" animBg="1"/>
      <p:bldP spid="59" grpId="0"/>
      <p:bldP spid="62" grpId="0" animBg="1"/>
      <p:bldP spid="66" grpId="0"/>
      <p:bldP spid="69" grpId="0" animBg="1"/>
      <p:bldP spid="73" grpId="0"/>
      <p:bldP spid="7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Partial Circle 20">
            <a:extLst>
              <a:ext uri="{FF2B5EF4-FFF2-40B4-BE49-F238E27FC236}">
                <a16:creationId xmlns:a16="http://schemas.microsoft.com/office/drawing/2014/main" id="{7CD01A7B-EBE5-4B5E-BC15-CE25C121AAF4}"/>
              </a:ext>
            </a:extLst>
          </p:cNvPr>
          <p:cNvSpPr>
            <a:spLocks noChangeAspect="1"/>
          </p:cNvSpPr>
          <p:nvPr/>
        </p:nvSpPr>
        <p:spPr>
          <a:xfrm rot="600000" flipV="1">
            <a:off x="4781153" y="3601271"/>
            <a:ext cx="1963615" cy="1963615"/>
          </a:xfrm>
          <a:prstGeom prst="pie">
            <a:avLst>
              <a:gd name="adj1" fmla="val 14622770"/>
              <a:gd name="adj2" fmla="val 5331151"/>
            </a:avLst>
          </a:pr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Partial Circle 17">
            <a:extLst>
              <a:ext uri="{FF2B5EF4-FFF2-40B4-BE49-F238E27FC236}">
                <a16:creationId xmlns:a16="http://schemas.microsoft.com/office/drawing/2014/main" id="{C2E94FAB-66E6-4A2B-AB07-C5AD68082AEA}"/>
              </a:ext>
            </a:extLst>
          </p:cNvPr>
          <p:cNvSpPr>
            <a:spLocks noChangeAspect="1"/>
          </p:cNvSpPr>
          <p:nvPr/>
        </p:nvSpPr>
        <p:spPr>
          <a:xfrm rot="600000" flipV="1">
            <a:off x="2106372" y="3567843"/>
            <a:ext cx="1963615" cy="1963615"/>
          </a:xfrm>
          <a:prstGeom prst="pie">
            <a:avLst>
              <a:gd name="adj1" fmla="val 12275353"/>
              <a:gd name="adj2" fmla="val 533115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Partial Circle 13">
            <a:extLst>
              <a:ext uri="{FF2B5EF4-FFF2-40B4-BE49-F238E27FC236}">
                <a16:creationId xmlns:a16="http://schemas.microsoft.com/office/drawing/2014/main" id="{6D547F25-D3E7-4333-AB8E-6180E878E0F3}"/>
              </a:ext>
            </a:extLst>
          </p:cNvPr>
          <p:cNvSpPr>
            <a:spLocks noChangeAspect="1"/>
          </p:cNvSpPr>
          <p:nvPr/>
        </p:nvSpPr>
        <p:spPr>
          <a:xfrm rot="600000" flipV="1">
            <a:off x="3479214" y="1303927"/>
            <a:ext cx="1963615" cy="1963615"/>
          </a:xfrm>
          <a:prstGeom prst="pie">
            <a:avLst>
              <a:gd name="adj1" fmla="val 9271275"/>
              <a:gd name="adj2" fmla="val 5331151"/>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8" name="Group 37">
            <a:extLst>
              <a:ext uri="{FF2B5EF4-FFF2-40B4-BE49-F238E27FC236}">
                <a16:creationId xmlns:a16="http://schemas.microsoft.com/office/drawing/2014/main" id="{7F9FBB91-5452-4A9B-BAB1-11D6045A1CEE}"/>
              </a:ext>
            </a:extLst>
          </p:cNvPr>
          <p:cNvGrpSpPr/>
          <p:nvPr/>
        </p:nvGrpSpPr>
        <p:grpSpPr>
          <a:xfrm>
            <a:off x="1371600" y="2835547"/>
            <a:ext cx="3455963" cy="3455962"/>
            <a:chOff x="1371600" y="2835547"/>
            <a:chExt cx="3455963" cy="3455962"/>
          </a:xfrm>
        </p:grpSpPr>
        <p:sp>
          <p:nvSpPr>
            <p:cNvPr id="23" name="Freeform: Shape 22">
              <a:extLst>
                <a:ext uri="{FF2B5EF4-FFF2-40B4-BE49-F238E27FC236}">
                  <a16:creationId xmlns:a16="http://schemas.microsoft.com/office/drawing/2014/main" id="{4223CF9A-0798-4C3B-AF25-D90CA39B9214}"/>
                </a:ext>
              </a:extLst>
            </p:cNvPr>
            <p:cNvSpPr>
              <a:spLocks noChangeAspect="1"/>
            </p:cNvSpPr>
            <p:nvPr/>
          </p:nvSpPr>
          <p:spPr>
            <a:xfrm>
              <a:off x="1371600" y="2835547"/>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193B01-CCBC-47D5-B198-3D84088963FC}"/>
                </a:ext>
              </a:extLst>
            </p:cNvPr>
            <p:cNvSpPr txBox="1"/>
            <p:nvPr/>
          </p:nvSpPr>
          <p:spPr>
            <a:xfrm>
              <a:off x="1503422" y="4246280"/>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03</a:t>
              </a:r>
            </a:p>
            <a:p>
              <a:pPr algn="ctr"/>
              <a:r>
                <a:rPr lang="en-US" sz="900" b="1" dirty="0">
                  <a:solidFill>
                    <a:srgbClr val="4D4D4D"/>
                  </a:solidFill>
                </a:rPr>
                <a:t>OPTION</a:t>
              </a:r>
            </a:p>
          </p:txBody>
        </p:sp>
        <p:sp>
          <p:nvSpPr>
            <p:cNvPr id="19" name="Oval 18">
              <a:extLst>
                <a:ext uri="{FF2B5EF4-FFF2-40B4-BE49-F238E27FC236}">
                  <a16:creationId xmlns:a16="http://schemas.microsoft.com/office/drawing/2014/main" id="{A44EC1A2-2296-420B-9FE9-586E079B3F61}"/>
                </a:ext>
              </a:extLst>
            </p:cNvPr>
            <p:cNvSpPr/>
            <p:nvPr/>
          </p:nvSpPr>
          <p:spPr>
            <a:xfrm>
              <a:off x="2313380" y="3776110"/>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A4E3EF0-FBE6-4182-A35E-AF833709FAB3}"/>
              </a:ext>
            </a:extLst>
          </p:cNvPr>
          <p:cNvGrpSpPr/>
          <p:nvPr/>
        </p:nvGrpSpPr>
        <p:grpSpPr>
          <a:xfrm>
            <a:off x="4042117" y="2859992"/>
            <a:ext cx="3455963" cy="3455962"/>
            <a:chOff x="4042117" y="2859992"/>
            <a:chExt cx="3455963" cy="3455962"/>
          </a:xfrm>
        </p:grpSpPr>
        <p:sp>
          <p:nvSpPr>
            <p:cNvPr id="11" name="Freeform: Shape 10">
              <a:extLst>
                <a:ext uri="{FF2B5EF4-FFF2-40B4-BE49-F238E27FC236}">
                  <a16:creationId xmlns:a16="http://schemas.microsoft.com/office/drawing/2014/main" id="{6665F686-4452-4E1F-9C9D-332FE4D19699}"/>
                </a:ext>
              </a:extLst>
            </p:cNvPr>
            <p:cNvSpPr>
              <a:spLocks noChangeAspect="1"/>
            </p:cNvSpPr>
            <p:nvPr/>
          </p:nvSpPr>
          <p:spPr>
            <a:xfrm>
              <a:off x="4042117" y="2859992"/>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9D82B-3BE0-4687-8230-A7645F8FC311}"/>
                </a:ext>
              </a:extLst>
            </p:cNvPr>
            <p:cNvSpPr txBox="1"/>
            <p:nvPr/>
          </p:nvSpPr>
          <p:spPr>
            <a:xfrm>
              <a:off x="6749151" y="4246279"/>
              <a:ext cx="640080" cy="800219"/>
            </a:xfrm>
            <a:prstGeom prst="rect">
              <a:avLst/>
            </a:prstGeom>
            <a:noFill/>
            <a:effectLst/>
          </p:spPr>
          <p:txBody>
            <a:bodyPr wrap="square" rtlCol="0">
              <a:spAutoFit/>
            </a:bodyPr>
            <a:lstStyle/>
            <a:p>
              <a:pPr algn="ctr"/>
              <a:r>
                <a:rPr lang="en-US" sz="2800" dirty="0">
                  <a:solidFill>
                    <a:srgbClr val="4D4D4D"/>
                  </a:solidFill>
                  <a:latin typeface="Bernard MT Condensed" panose="02050806060905020404" pitchFamily="18" charset="0"/>
                </a:rPr>
                <a:t>02</a:t>
              </a:r>
            </a:p>
            <a:p>
              <a:pPr algn="ctr"/>
              <a:r>
                <a:rPr lang="en-US" sz="900" b="1" dirty="0">
                  <a:solidFill>
                    <a:srgbClr val="4D4D4D"/>
                  </a:solidFill>
                </a:rPr>
                <a:t>OPTION</a:t>
              </a:r>
            </a:p>
          </p:txBody>
        </p:sp>
        <p:sp>
          <p:nvSpPr>
            <p:cNvPr id="22" name="Oval 21">
              <a:extLst>
                <a:ext uri="{FF2B5EF4-FFF2-40B4-BE49-F238E27FC236}">
                  <a16:creationId xmlns:a16="http://schemas.microsoft.com/office/drawing/2014/main" id="{CEF7CA65-23C5-40F2-AA41-5DAD7117084A}"/>
                </a:ext>
              </a:extLst>
            </p:cNvPr>
            <p:cNvSpPr/>
            <p:nvPr/>
          </p:nvSpPr>
          <p:spPr>
            <a:xfrm>
              <a:off x="4991752" y="3791881"/>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2898FE8-B99D-4621-9706-3DC105EA2AB9}"/>
              </a:ext>
            </a:extLst>
          </p:cNvPr>
          <p:cNvGrpSpPr/>
          <p:nvPr/>
        </p:nvGrpSpPr>
        <p:grpSpPr>
          <a:xfrm>
            <a:off x="2733040" y="542045"/>
            <a:ext cx="3455963" cy="3455962"/>
            <a:chOff x="2733040" y="542045"/>
            <a:chExt cx="3455963" cy="3455962"/>
          </a:xfrm>
        </p:grpSpPr>
        <p:sp>
          <p:nvSpPr>
            <p:cNvPr id="10" name="Freeform: Shape 9">
              <a:extLst>
                <a:ext uri="{FF2B5EF4-FFF2-40B4-BE49-F238E27FC236}">
                  <a16:creationId xmlns:a16="http://schemas.microsoft.com/office/drawing/2014/main" id="{FF4B5AD5-2629-40DE-BC09-84D5D29F390B}"/>
                </a:ext>
              </a:extLst>
            </p:cNvPr>
            <p:cNvSpPr>
              <a:spLocks noChangeAspect="1"/>
            </p:cNvSpPr>
            <p:nvPr/>
          </p:nvSpPr>
          <p:spPr>
            <a:xfrm>
              <a:off x="2733040" y="542045"/>
              <a:ext cx="3455963" cy="3455962"/>
            </a:xfrm>
            <a:custGeom>
              <a:avLst/>
              <a:gdLst>
                <a:gd name="connsiteX0" fmla="*/ 2011680 w 4023360"/>
                <a:gd name="connsiteY0" fmla="*/ 914400 h 4023360"/>
                <a:gd name="connsiteX1" fmla="*/ 914400 w 4023360"/>
                <a:gd name="connsiteY1" fmla="*/ 2011680 h 4023360"/>
                <a:gd name="connsiteX2" fmla="*/ 2011680 w 4023360"/>
                <a:gd name="connsiteY2" fmla="*/ 3108960 h 4023360"/>
                <a:gd name="connsiteX3" fmla="*/ 3108960 w 4023360"/>
                <a:gd name="connsiteY3" fmla="*/ 2011680 h 4023360"/>
                <a:gd name="connsiteX4" fmla="*/ 2011680 w 4023360"/>
                <a:gd name="connsiteY4" fmla="*/ 914400 h 4023360"/>
                <a:gd name="connsiteX5" fmla="*/ 2011680 w 4023360"/>
                <a:gd name="connsiteY5" fmla="*/ 0 h 4023360"/>
                <a:gd name="connsiteX6" fmla="*/ 4023360 w 4023360"/>
                <a:gd name="connsiteY6" fmla="*/ 2011680 h 4023360"/>
                <a:gd name="connsiteX7" fmla="*/ 2011680 w 4023360"/>
                <a:gd name="connsiteY7" fmla="*/ 4023360 h 4023360"/>
                <a:gd name="connsiteX8" fmla="*/ 0 w 4023360"/>
                <a:gd name="connsiteY8" fmla="*/ 2011680 h 4023360"/>
                <a:gd name="connsiteX9" fmla="*/ 2011680 w 4023360"/>
                <a:gd name="connsiteY9"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3360" h="4023360">
                  <a:moveTo>
                    <a:pt x="2011680" y="914400"/>
                  </a:moveTo>
                  <a:cubicBezTo>
                    <a:pt x="1405669" y="914400"/>
                    <a:pt x="914400" y="1405669"/>
                    <a:pt x="914400" y="2011680"/>
                  </a:cubicBezTo>
                  <a:cubicBezTo>
                    <a:pt x="914400" y="2617691"/>
                    <a:pt x="1405669" y="3108960"/>
                    <a:pt x="2011680" y="3108960"/>
                  </a:cubicBezTo>
                  <a:cubicBezTo>
                    <a:pt x="2617691" y="3108960"/>
                    <a:pt x="3108960" y="2617691"/>
                    <a:pt x="3108960" y="2011680"/>
                  </a:cubicBezTo>
                  <a:cubicBezTo>
                    <a:pt x="3108960" y="1405669"/>
                    <a:pt x="2617691" y="914400"/>
                    <a:pt x="2011680" y="914400"/>
                  </a:cubicBezTo>
                  <a:close/>
                  <a:moveTo>
                    <a:pt x="2011680" y="0"/>
                  </a:moveTo>
                  <a:cubicBezTo>
                    <a:pt x="3122700" y="0"/>
                    <a:pt x="4023360" y="900660"/>
                    <a:pt x="4023360" y="2011680"/>
                  </a:cubicBezTo>
                  <a:cubicBezTo>
                    <a:pt x="4023360" y="3122700"/>
                    <a:pt x="3122700" y="4023360"/>
                    <a:pt x="2011680" y="4023360"/>
                  </a:cubicBezTo>
                  <a:cubicBezTo>
                    <a:pt x="900660" y="4023360"/>
                    <a:pt x="0" y="3122700"/>
                    <a:pt x="0" y="2011680"/>
                  </a:cubicBezTo>
                  <a:cubicBezTo>
                    <a:pt x="0" y="900660"/>
                    <a:pt x="900660" y="0"/>
                    <a:pt x="2011680" y="0"/>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206CAA-7C08-46D7-8711-75FC338C63D2}"/>
                </a:ext>
              </a:extLst>
            </p:cNvPr>
            <p:cNvSpPr txBox="1"/>
            <p:nvPr/>
          </p:nvSpPr>
          <p:spPr>
            <a:xfrm>
              <a:off x="4164733" y="612984"/>
              <a:ext cx="640080" cy="800219"/>
            </a:xfrm>
            <a:prstGeom prst="rect">
              <a:avLst/>
            </a:prstGeom>
            <a:noFill/>
          </p:spPr>
          <p:txBody>
            <a:bodyPr wrap="square" rtlCol="0">
              <a:spAutoFit/>
            </a:bodyPr>
            <a:lstStyle/>
            <a:p>
              <a:pPr algn="ctr"/>
              <a:r>
                <a:rPr lang="en-US" sz="2800" dirty="0">
                  <a:solidFill>
                    <a:srgbClr val="4D4D4D"/>
                  </a:solidFill>
                  <a:latin typeface="Bernard MT Condensed" panose="02050806060905020404" pitchFamily="18" charset="0"/>
                </a:rPr>
                <a:t>01</a:t>
              </a:r>
            </a:p>
            <a:p>
              <a:pPr algn="ctr"/>
              <a:r>
                <a:rPr lang="en-US" sz="900" b="1" dirty="0">
                  <a:solidFill>
                    <a:srgbClr val="4D4D4D"/>
                  </a:solidFill>
                </a:rPr>
                <a:t>OPTION</a:t>
              </a:r>
            </a:p>
          </p:txBody>
        </p:sp>
        <p:sp>
          <p:nvSpPr>
            <p:cNvPr id="2" name="Oval 1">
              <a:extLst>
                <a:ext uri="{FF2B5EF4-FFF2-40B4-BE49-F238E27FC236}">
                  <a16:creationId xmlns:a16="http://schemas.microsoft.com/office/drawing/2014/main" id="{369B58FE-151E-4CDA-824F-FFE2751829AF}"/>
                </a:ext>
              </a:extLst>
            </p:cNvPr>
            <p:cNvSpPr/>
            <p:nvPr/>
          </p:nvSpPr>
          <p:spPr>
            <a:xfrm>
              <a:off x="3675575" y="1494832"/>
              <a:ext cx="1570892" cy="157089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15AE5F7B-2DE7-4B24-BC73-766F85965EF7}"/>
              </a:ext>
            </a:extLst>
          </p:cNvPr>
          <p:cNvSpPr>
            <a:spLocks noChangeAspect="1"/>
          </p:cNvSpPr>
          <p:nvPr/>
        </p:nvSpPr>
        <p:spPr>
          <a:xfrm>
            <a:off x="1411786" y="2827693"/>
            <a:ext cx="2477821" cy="1585432"/>
          </a:xfrm>
          <a:custGeom>
            <a:avLst/>
            <a:gdLst>
              <a:gd name="connsiteX0" fmla="*/ 1964896 w 2884628"/>
              <a:gd name="connsiteY0" fmla="*/ 0 h 1845727"/>
              <a:gd name="connsiteX1" fmla="*/ 2837043 w 2884628"/>
              <a:gd name="connsiteY1" fmla="*/ 198374 h 1845727"/>
              <a:gd name="connsiteX2" fmla="*/ 2884628 w 2884628"/>
              <a:gd name="connsiteY2" fmla="*/ 224592 h 1845727"/>
              <a:gd name="connsiteX3" fmla="*/ 2427264 w 2884628"/>
              <a:gd name="connsiteY3" fmla="*/ 1020677 h 1845727"/>
              <a:gd name="connsiteX4" fmla="*/ 2342178 w 2884628"/>
              <a:gd name="connsiteY4" fmla="*/ 980983 h 1845727"/>
              <a:gd name="connsiteX5" fmla="*/ 1964896 w 2884628"/>
              <a:gd name="connsiteY5" fmla="*/ 914400 h 1845727"/>
              <a:gd name="connsiteX6" fmla="*/ 889909 w 2884628"/>
              <a:gd name="connsiteY6" fmla="*/ 1790540 h 1845727"/>
              <a:gd name="connsiteX7" fmla="*/ 884346 w 2884628"/>
              <a:gd name="connsiteY7" fmla="*/ 1845727 h 1845727"/>
              <a:gd name="connsiteX8" fmla="*/ 0 w 2884628"/>
              <a:gd name="connsiteY8" fmla="*/ 1584613 h 1845727"/>
              <a:gd name="connsiteX9" fmla="*/ 36452 w 2884628"/>
              <a:gd name="connsiteY9" fmla="*/ 1437152 h 1845727"/>
              <a:gd name="connsiteX10" fmla="*/ 1964896 w 2884628"/>
              <a:gd name="connsiteY10" fmla="*/ 0 h 184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4628" h="1845727">
                <a:moveTo>
                  <a:pt x="1964896" y="0"/>
                </a:moveTo>
                <a:cubicBezTo>
                  <a:pt x="2277371" y="0"/>
                  <a:pt x="2573206" y="71244"/>
                  <a:pt x="2837043" y="198374"/>
                </a:cubicBezTo>
                <a:lnTo>
                  <a:pt x="2884628" y="224592"/>
                </a:lnTo>
                <a:lnTo>
                  <a:pt x="2427264" y="1020677"/>
                </a:lnTo>
                <a:lnTo>
                  <a:pt x="2342178" y="980983"/>
                </a:lnTo>
                <a:cubicBezTo>
                  <a:pt x="2224536" y="937908"/>
                  <a:pt x="2097461" y="914400"/>
                  <a:pt x="1964896" y="914400"/>
                </a:cubicBezTo>
                <a:cubicBezTo>
                  <a:pt x="1434637" y="914400"/>
                  <a:pt x="992226" y="1290528"/>
                  <a:pt x="889909" y="1790540"/>
                </a:cubicBezTo>
                <a:lnTo>
                  <a:pt x="884346" y="1845727"/>
                </a:lnTo>
                <a:lnTo>
                  <a:pt x="0" y="1584613"/>
                </a:lnTo>
                <a:lnTo>
                  <a:pt x="36452" y="1437152"/>
                </a:lnTo>
                <a:cubicBezTo>
                  <a:pt x="283684" y="606066"/>
                  <a:pt x="1053513" y="0"/>
                  <a:pt x="1964896" y="0"/>
                </a:cubicBez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Microscope">
            <a:extLst>
              <a:ext uri="{FF2B5EF4-FFF2-40B4-BE49-F238E27FC236}">
                <a16:creationId xmlns:a16="http://schemas.microsoft.com/office/drawing/2014/main" id="{3D65DA8A-4488-42BA-BF11-D52C51E80C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099" y="1592693"/>
            <a:ext cx="411480" cy="411480"/>
          </a:xfrm>
          <a:prstGeom prst="rect">
            <a:avLst/>
          </a:prstGeom>
        </p:spPr>
      </p:pic>
      <p:pic>
        <p:nvPicPr>
          <p:cNvPr id="31" name="Graphic 30" descr="Beaker">
            <a:extLst>
              <a:ext uri="{FF2B5EF4-FFF2-40B4-BE49-F238E27FC236}">
                <a16:creationId xmlns:a16="http://schemas.microsoft.com/office/drawing/2014/main" id="{71847BBF-B252-4227-91A1-7FF928A9D3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4100" y="3886234"/>
            <a:ext cx="431995" cy="431995"/>
          </a:xfrm>
          <a:prstGeom prst="rect">
            <a:avLst/>
          </a:prstGeom>
        </p:spPr>
      </p:pic>
      <p:pic>
        <p:nvPicPr>
          <p:cNvPr id="32" name="Graphic 31" descr="Medicine">
            <a:extLst>
              <a:ext uri="{FF2B5EF4-FFF2-40B4-BE49-F238E27FC236}">
                <a16:creationId xmlns:a16="http://schemas.microsoft.com/office/drawing/2014/main" id="{2FCE6433-0D62-4293-945B-784C575168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2182" y="3946037"/>
            <a:ext cx="431995" cy="431995"/>
          </a:xfrm>
          <a:prstGeom prst="rect">
            <a:avLst/>
          </a:prstGeom>
        </p:spPr>
      </p:pic>
      <p:sp>
        <p:nvSpPr>
          <p:cNvPr id="33" name="TextBox 32">
            <a:extLst>
              <a:ext uri="{FF2B5EF4-FFF2-40B4-BE49-F238E27FC236}">
                <a16:creationId xmlns:a16="http://schemas.microsoft.com/office/drawing/2014/main" id="{EA03E342-6ECA-463F-BBEA-AA94EBD4A351}"/>
              </a:ext>
            </a:extLst>
          </p:cNvPr>
          <p:cNvSpPr txBox="1"/>
          <p:nvPr/>
        </p:nvSpPr>
        <p:spPr>
          <a:xfrm>
            <a:off x="3786807" y="2044306"/>
            <a:ext cx="145966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82%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4" name="TextBox 33">
            <a:extLst>
              <a:ext uri="{FF2B5EF4-FFF2-40B4-BE49-F238E27FC236}">
                <a16:creationId xmlns:a16="http://schemas.microsoft.com/office/drawing/2014/main" id="{BC597CDE-D839-4300-9976-612966A36CBF}"/>
              </a:ext>
            </a:extLst>
          </p:cNvPr>
          <p:cNvSpPr txBox="1"/>
          <p:nvPr/>
        </p:nvSpPr>
        <p:spPr>
          <a:xfrm>
            <a:off x="5031440"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64%</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35" name="TextBox 34">
            <a:extLst>
              <a:ext uri="{FF2B5EF4-FFF2-40B4-BE49-F238E27FC236}">
                <a16:creationId xmlns:a16="http://schemas.microsoft.com/office/drawing/2014/main" id="{560B48E2-E2B2-403C-9321-1C607310B132}"/>
              </a:ext>
            </a:extLst>
          </p:cNvPr>
          <p:cNvSpPr txBox="1"/>
          <p:nvPr/>
        </p:nvSpPr>
        <p:spPr>
          <a:xfrm>
            <a:off x="2367306" y="4391654"/>
            <a:ext cx="1463040" cy="800219"/>
          </a:xfrm>
          <a:prstGeom prst="rect">
            <a:avLst/>
          </a:prstGeom>
          <a:noFill/>
        </p:spPr>
        <p:txBody>
          <a:bodyPr wrap="square" rtlCol="0">
            <a:spAutoFit/>
          </a:bodyPr>
          <a:lstStyle/>
          <a:p>
            <a:pPr algn="ctr"/>
            <a:r>
              <a:rPr lang="en-US" sz="1300" dirty="0">
                <a:solidFill>
                  <a:srgbClr val="454545"/>
                </a:solidFill>
                <a:latin typeface="Bernard MT Condensed" panose="02050806060905020404" pitchFamily="18" charset="0"/>
              </a:rPr>
              <a:t>LOREM IPSUM 72%</a:t>
            </a:r>
          </a:p>
          <a:p>
            <a:pPr algn="ctr"/>
            <a:r>
              <a:rPr lang="en-US" sz="1100" dirty="0">
                <a:solidFill>
                  <a:srgbClr val="454545"/>
                </a:solidFill>
                <a:latin typeface="Candara" panose="020E0502030303020204" pitchFamily="34" charset="0"/>
              </a:rPr>
              <a:t>Lorem ipsum dolor sit amet, consectetur adipiscing elit. </a:t>
            </a:r>
            <a:endParaRPr lang="en-US" sz="1100" dirty="0">
              <a:solidFill>
                <a:srgbClr val="454545"/>
              </a:solidFill>
            </a:endParaRPr>
          </a:p>
        </p:txBody>
      </p:sp>
      <p:sp>
        <p:nvSpPr>
          <p:cNvPr id="41" name="TextBox 40">
            <a:extLst>
              <a:ext uri="{FF2B5EF4-FFF2-40B4-BE49-F238E27FC236}">
                <a16:creationId xmlns:a16="http://schemas.microsoft.com/office/drawing/2014/main" id="{D812C66A-F9E1-48F9-82AC-933E8BC1CB24}"/>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43128DF-36F6-4440-8A0B-12552041C6D8}"/>
              </a:ext>
            </a:extLst>
          </p:cNvPr>
          <p:cNvSpPr txBox="1"/>
          <p:nvPr/>
        </p:nvSpPr>
        <p:spPr>
          <a:xfrm>
            <a:off x="7985760" y="2971800"/>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4073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fade">
                                      <p:cBhvr>
                                        <p:cTn id="11" dur="750"/>
                                        <p:tgtEl>
                                          <p:spTgt spid="42">
                                            <p:txEl>
                                              <p:pRg st="0" end="0"/>
                                            </p:txEl>
                                          </p:spTgt>
                                        </p:tgtEl>
                                      </p:cBhvr>
                                    </p:animEffect>
                                    <p:anim calcmode="lin" valueType="num">
                                      <p:cBhvr>
                                        <p:cTn id="12"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750"/>
                                        <p:tgtEl>
                                          <p:spTgt spid="42">
                                            <p:txEl>
                                              <p:pRg st="2" end="2"/>
                                            </p:txEl>
                                          </p:spTgt>
                                        </p:tgtEl>
                                      </p:cBhvr>
                                    </p:animEffect>
                                    <p:anim calcmode="lin" valueType="num">
                                      <p:cBhvr>
                                        <p:cTn id="18" dur="75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750"/>
                                        <p:tgtEl>
                                          <p:spTgt spid="42">
                                            <p:txEl>
                                              <p:pRg st="4" end="4"/>
                                            </p:txEl>
                                          </p:spTgt>
                                        </p:tgtEl>
                                      </p:cBhvr>
                                    </p:animEffect>
                                    <p:anim calcmode="lin" valueType="num">
                                      <p:cBhvr>
                                        <p:cTn id="24" dur="75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anim calcmode="lin" valueType="num">
                                      <p:cBhvr>
                                        <p:cTn id="30" dur="75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31" dur="750" fill="hold"/>
                                        <p:tgtEl>
                                          <p:spTgt spid="4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2">
                                            <p:txEl>
                                              <p:pRg st="6" end="6"/>
                                            </p:txEl>
                                          </p:spTgt>
                                        </p:tgtEl>
                                        <p:attrNameLst>
                                          <p:attrName>style.visibility</p:attrName>
                                        </p:attrNameLst>
                                      </p:cBhvr>
                                      <p:to>
                                        <p:strVal val="visible"/>
                                      </p:to>
                                    </p:set>
                                    <p:animEffect transition="in" filter="fade">
                                      <p:cBhvr>
                                        <p:cTn id="35" dur="750"/>
                                        <p:tgtEl>
                                          <p:spTgt spid="42">
                                            <p:txEl>
                                              <p:pRg st="6" end="6"/>
                                            </p:txEl>
                                          </p:spTgt>
                                        </p:tgtEl>
                                      </p:cBhvr>
                                    </p:animEffect>
                                    <p:anim calcmode="lin" valueType="num">
                                      <p:cBhvr>
                                        <p:cTn id="36" dur="75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42" presetClass="entr" presetSubtype="0" fill="hold" grpId="0" nodeType="afterEffect">
                                  <p:stCondLst>
                                    <p:cond delay="0"/>
                                  </p:stCondLst>
                                  <p:childTnLst>
                                    <p:set>
                                      <p:cBhvr>
                                        <p:cTn id="40" dur="1" fill="hold">
                                          <p:stCondLst>
                                            <p:cond delay="0"/>
                                          </p:stCondLst>
                                        </p:cTn>
                                        <p:tgtEl>
                                          <p:spTgt spid="42">
                                            <p:txEl>
                                              <p:pRg st="7" end="7"/>
                                            </p:txEl>
                                          </p:spTgt>
                                        </p:tgtEl>
                                        <p:attrNameLst>
                                          <p:attrName>style.visibility</p:attrName>
                                        </p:attrNameLst>
                                      </p:cBhvr>
                                      <p:to>
                                        <p:strVal val="visible"/>
                                      </p:to>
                                    </p:set>
                                    <p:animEffect transition="in" filter="fade">
                                      <p:cBhvr>
                                        <p:cTn id="41" dur="750"/>
                                        <p:tgtEl>
                                          <p:spTgt spid="42">
                                            <p:txEl>
                                              <p:pRg st="7" end="7"/>
                                            </p:txEl>
                                          </p:spTgt>
                                        </p:tgtEl>
                                      </p:cBhvr>
                                    </p:animEffect>
                                    <p:anim calcmode="lin" valueType="num">
                                      <p:cBhvr>
                                        <p:cTn id="42" dur="750" fill="hold"/>
                                        <p:tgtEl>
                                          <p:spTgt spid="42">
                                            <p:txEl>
                                              <p:pRg st="7" end="7"/>
                                            </p:txEl>
                                          </p:spTgt>
                                        </p:tgtEl>
                                        <p:attrNameLst>
                                          <p:attrName>ppt_x</p:attrName>
                                        </p:attrNameLst>
                                      </p:cBhvr>
                                      <p:tavLst>
                                        <p:tav tm="0">
                                          <p:val>
                                            <p:strVal val="#ppt_x"/>
                                          </p:val>
                                        </p:tav>
                                        <p:tav tm="100000">
                                          <p:val>
                                            <p:strVal val="#ppt_x"/>
                                          </p:val>
                                        </p:tav>
                                      </p:tavLst>
                                    </p:anim>
                                    <p:anim calcmode="lin" valueType="num">
                                      <p:cBhvr>
                                        <p:cTn id="43" dur="750" fill="hold"/>
                                        <p:tgtEl>
                                          <p:spTgt spid="42">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500"/>
                                        <p:tgtEl>
                                          <p:spTgt spid="37"/>
                                        </p:tgtEl>
                                      </p:cBhvr>
                                    </p:animEffect>
                                    <p:anim calcmode="lin" valueType="num">
                                      <p:cBhvr>
                                        <p:cTn id="48" dur="1500" fill="hold"/>
                                        <p:tgtEl>
                                          <p:spTgt spid="37"/>
                                        </p:tgtEl>
                                        <p:attrNameLst>
                                          <p:attrName>ppt_x</p:attrName>
                                        </p:attrNameLst>
                                      </p:cBhvr>
                                      <p:tavLst>
                                        <p:tav tm="0">
                                          <p:val>
                                            <p:strVal val="#ppt_x"/>
                                          </p:val>
                                        </p:tav>
                                        <p:tav tm="100000">
                                          <p:val>
                                            <p:strVal val="#ppt_x"/>
                                          </p:val>
                                        </p:tav>
                                      </p:tavLst>
                                    </p:anim>
                                    <p:anim calcmode="lin" valueType="num">
                                      <p:cBhvr>
                                        <p:cTn id="49" dur="1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500"/>
                                        <p:tgtEl>
                                          <p:spTgt spid="39"/>
                                        </p:tgtEl>
                                      </p:cBhvr>
                                    </p:animEffect>
                                    <p:anim calcmode="lin" valueType="num">
                                      <p:cBhvr>
                                        <p:cTn id="53" dur="1500" fill="hold"/>
                                        <p:tgtEl>
                                          <p:spTgt spid="39"/>
                                        </p:tgtEl>
                                        <p:attrNameLst>
                                          <p:attrName>ppt_x</p:attrName>
                                        </p:attrNameLst>
                                      </p:cBhvr>
                                      <p:tavLst>
                                        <p:tav tm="0">
                                          <p:val>
                                            <p:strVal val="#ppt_x"/>
                                          </p:val>
                                        </p:tav>
                                        <p:tav tm="100000">
                                          <p:val>
                                            <p:strVal val="#ppt_x"/>
                                          </p:val>
                                        </p:tav>
                                      </p:tavLst>
                                    </p:anim>
                                    <p:anim calcmode="lin" valueType="num">
                                      <p:cBhvr>
                                        <p:cTn id="54" dur="15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500"/>
                                        <p:tgtEl>
                                          <p:spTgt spid="38"/>
                                        </p:tgtEl>
                                      </p:cBhvr>
                                    </p:animEffect>
                                    <p:anim calcmode="lin" valueType="num">
                                      <p:cBhvr>
                                        <p:cTn id="58" dur="1500" fill="hold"/>
                                        <p:tgtEl>
                                          <p:spTgt spid="38"/>
                                        </p:tgtEl>
                                        <p:attrNameLst>
                                          <p:attrName>ppt_x</p:attrName>
                                        </p:attrNameLst>
                                      </p:cBhvr>
                                      <p:tavLst>
                                        <p:tav tm="0">
                                          <p:val>
                                            <p:strVal val="#ppt_x"/>
                                          </p:val>
                                        </p:tav>
                                        <p:tav tm="100000">
                                          <p:val>
                                            <p:strVal val="#ppt_x"/>
                                          </p:val>
                                        </p:tav>
                                      </p:tavLst>
                                    </p:anim>
                                    <p:anim calcmode="lin" valueType="num">
                                      <p:cBhvr>
                                        <p:cTn id="59" dur="1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500"/>
                                        <p:tgtEl>
                                          <p:spTgt spid="29"/>
                                        </p:tgtEl>
                                      </p:cBhvr>
                                    </p:animEffect>
                                    <p:anim calcmode="lin" valueType="num">
                                      <p:cBhvr>
                                        <p:cTn id="63" dur="1500" fill="hold"/>
                                        <p:tgtEl>
                                          <p:spTgt spid="29"/>
                                        </p:tgtEl>
                                        <p:attrNameLst>
                                          <p:attrName>ppt_x</p:attrName>
                                        </p:attrNameLst>
                                      </p:cBhvr>
                                      <p:tavLst>
                                        <p:tav tm="0">
                                          <p:val>
                                            <p:strVal val="#ppt_x"/>
                                          </p:val>
                                        </p:tav>
                                        <p:tav tm="100000">
                                          <p:val>
                                            <p:strVal val="#ppt_x"/>
                                          </p:val>
                                        </p:tav>
                                      </p:tavLst>
                                    </p:anim>
                                    <p:anim calcmode="lin" valueType="num">
                                      <p:cBhvr>
                                        <p:cTn id="64" dur="1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1"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heel(1)">
                                      <p:cBhvr>
                                        <p:cTn id="79" dur="2500"/>
                                        <p:tgtEl>
                                          <p:spTgt spid="14"/>
                                        </p:tgtEl>
                                      </p:cBhvr>
                                    </p:animEffect>
                                  </p:childTnLst>
                                </p:cTn>
                              </p:par>
                            </p:childTnLst>
                          </p:cTn>
                        </p:par>
                        <p:par>
                          <p:cTn id="80" fill="hold">
                            <p:stCondLst>
                              <p:cond delay="10000"/>
                            </p:stCondLst>
                            <p:childTnLst>
                              <p:par>
                                <p:cTn id="81" presetID="42"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21"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heel(1)">
                                      <p:cBhvr>
                                        <p:cTn id="94" dur="2500"/>
                                        <p:tgtEl>
                                          <p:spTgt spid="21"/>
                                        </p:tgtEl>
                                      </p:cBhvr>
                                    </p:animEffect>
                                  </p:childTnLst>
                                </p:cTn>
                              </p:par>
                            </p:childTnLst>
                          </p:cTn>
                        </p:par>
                        <p:par>
                          <p:cTn id="95" fill="hold">
                            <p:stCondLst>
                              <p:cond delay="13500"/>
                            </p:stCondLst>
                            <p:childTnLst>
                              <p:par>
                                <p:cTn id="96" presetID="42" presetClass="entr" presetSubtype="0"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21" presetClass="entr" presetSubtype="1"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4" grpId="0" animBg="1"/>
      <p:bldP spid="29" grpId="0" animBg="1"/>
      <p:bldP spid="33" grpId="0"/>
      <p:bldP spid="34" grpId="0"/>
      <p:bldP spid="35" grpId="0"/>
      <p:bldP spid="41" grpId="0"/>
      <p:bldP spid="4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E5B5B777-3D9C-4D3D-A35C-948934BFB777}"/>
              </a:ext>
            </a:extLst>
          </p:cNvPr>
          <p:cNvGrpSpPr/>
          <p:nvPr/>
        </p:nvGrpSpPr>
        <p:grpSpPr>
          <a:xfrm>
            <a:off x="533401" y="1999239"/>
            <a:ext cx="5244973" cy="1170681"/>
            <a:chOff x="533400" y="1301266"/>
            <a:chExt cx="7262269" cy="162094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244543" y="199500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5088245" y="2429183"/>
            <a:ext cx="417731" cy="38647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1729624" y="2146669"/>
            <a:ext cx="3204510" cy="976530"/>
            <a:chOff x="2189708" y="1505400"/>
            <a:chExt cx="4437013" cy="1352119"/>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DB9662BF-709B-4721-96CF-63FBFCAFD7C7}"/>
              </a:ext>
            </a:extLst>
          </p:cNvPr>
          <p:cNvGrpSpPr/>
          <p:nvPr/>
        </p:nvGrpSpPr>
        <p:grpSpPr>
          <a:xfrm>
            <a:off x="6197041" y="1985437"/>
            <a:ext cx="5244973" cy="1170681"/>
            <a:chOff x="533400" y="1301266"/>
            <a:chExt cx="7262269" cy="1620943"/>
          </a:xfrm>
        </p:grpSpPr>
        <p:sp>
          <p:nvSpPr>
            <p:cNvPr id="136" name="Rectangle 135">
              <a:extLst>
                <a:ext uri="{FF2B5EF4-FFF2-40B4-BE49-F238E27FC236}">
                  <a16:creationId xmlns:a16="http://schemas.microsoft.com/office/drawing/2014/main" id="{A002397C-2A00-45C3-A71F-4F3A12CFB89B}"/>
                </a:ext>
              </a:extLst>
            </p:cNvPr>
            <p:cNvSpPr/>
            <p:nvPr/>
          </p:nvSpPr>
          <p:spPr>
            <a:xfrm>
              <a:off x="533400" y="1329606"/>
              <a:ext cx="7262269" cy="159260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 Box 10">
              <a:extLst>
                <a:ext uri="{FF2B5EF4-FFF2-40B4-BE49-F238E27FC236}">
                  <a16:creationId xmlns:a16="http://schemas.microsoft.com/office/drawing/2014/main" id="{CA103DAC-A02B-41D2-AEF3-C94CA1A4E9A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38" name="TextBox 137">
              <a:extLst>
                <a:ext uri="{FF2B5EF4-FFF2-40B4-BE49-F238E27FC236}">
                  <a16:creationId xmlns:a16="http://schemas.microsoft.com/office/drawing/2014/main" id="{6645E50F-BC90-41A9-969B-4FC12B28D87A}"/>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sp>
        <p:nvSpPr>
          <p:cNvPr id="130" name="Freeform: Shape 129">
            <a:extLst>
              <a:ext uri="{FF2B5EF4-FFF2-40B4-BE49-F238E27FC236}">
                <a16:creationId xmlns:a16="http://schemas.microsoft.com/office/drawing/2014/main" id="{E8DCEC72-FCB5-4876-8778-9F9DA10B0046}"/>
              </a:ext>
            </a:extLst>
          </p:cNvPr>
          <p:cNvSpPr/>
          <p:nvPr/>
        </p:nvSpPr>
        <p:spPr>
          <a:xfrm>
            <a:off x="6908183" y="198120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2B5AF3BC-6894-4025-A3BC-DA6C9E38C33E}"/>
              </a:ext>
            </a:extLst>
          </p:cNvPr>
          <p:cNvGrpSpPr/>
          <p:nvPr/>
        </p:nvGrpSpPr>
        <p:grpSpPr>
          <a:xfrm>
            <a:off x="7393264" y="2132867"/>
            <a:ext cx="3204510" cy="976530"/>
            <a:chOff x="2189708" y="1505400"/>
            <a:chExt cx="4437013" cy="1352119"/>
          </a:xfrm>
        </p:grpSpPr>
        <p:sp>
          <p:nvSpPr>
            <p:cNvPr id="133" name="TextBox 132">
              <a:extLst>
                <a:ext uri="{FF2B5EF4-FFF2-40B4-BE49-F238E27FC236}">
                  <a16:creationId xmlns:a16="http://schemas.microsoft.com/office/drawing/2014/main" id="{D38DCE6D-3D48-4105-A7C1-CDD87D8CC6FE}"/>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02</a:t>
              </a:r>
            </a:p>
          </p:txBody>
        </p:sp>
        <p:sp>
          <p:nvSpPr>
            <p:cNvPr id="134" name="TextBox 133">
              <a:extLst>
                <a:ext uri="{FF2B5EF4-FFF2-40B4-BE49-F238E27FC236}">
                  <a16:creationId xmlns:a16="http://schemas.microsoft.com/office/drawing/2014/main" id="{AAFADCCE-C65F-4AE3-9C77-BF55F43F3AE2}"/>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35" name="Straight Connector 134">
              <a:extLst>
                <a:ext uri="{FF2B5EF4-FFF2-40B4-BE49-F238E27FC236}">
                  <a16:creationId xmlns:a16="http://schemas.microsoft.com/office/drawing/2014/main" id="{881A3D70-62B4-4089-B268-D42A542A0F13}"/>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03A1E7F4-20BB-4F2C-B33D-5634753F4C10}"/>
              </a:ext>
            </a:extLst>
          </p:cNvPr>
          <p:cNvGrpSpPr/>
          <p:nvPr/>
        </p:nvGrpSpPr>
        <p:grpSpPr>
          <a:xfrm>
            <a:off x="533401" y="3538479"/>
            <a:ext cx="5244973" cy="1170681"/>
            <a:chOff x="533400" y="1301266"/>
            <a:chExt cx="7262269" cy="1620943"/>
          </a:xfrm>
        </p:grpSpPr>
        <p:sp>
          <p:nvSpPr>
            <p:cNvPr id="147" name="Rectangle 146">
              <a:extLst>
                <a:ext uri="{FF2B5EF4-FFF2-40B4-BE49-F238E27FC236}">
                  <a16:creationId xmlns:a16="http://schemas.microsoft.com/office/drawing/2014/main" id="{CAF88ACE-B8D9-4F37-828E-7A8E9E044822}"/>
                </a:ext>
              </a:extLst>
            </p:cNvPr>
            <p:cNvSpPr/>
            <p:nvPr/>
          </p:nvSpPr>
          <p:spPr>
            <a:xfrm>
              <a:off x="533400" y="1329606"/>
              <a:ext cx="7262269" cy="159260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 Box 10">
              <a:extLst>
                <a:ext uri="{FF2B5EF4-FFF2-40B4-BE49-F238E27FC236}">
                  <a16:creationId xmlns:a16="http://schemas.microsoft.com/office/drawing/2014/main" id="{CE4F0187-969D-4761-985C-30C0AA608DC8}"/>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49" name="TextBox 148">
              <a:extLst>
                <a:ext uri="{FF2B5EF4-FFF2-40B4-BE49-F238E27FC236}">
                  <a16:creationId xmlns:a16="http://schemas.microsoft.com/office/drawing/2014/main" id="{B6214D2D-DB15-40B9-80BA-68116F05E7C7}"/>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sp>
        <p:nvSpPr>
          <p:cNvPr id="141" name="Freeform: Shape 140">
            <a:extLst>
              <a:ext uri="{FF2B5EF4-FFF2-40B4-BE49-F238E27FC236}">
                <a16:creationId xmlns:a16="http://schemas.microsoft.com/office/drawing/2014/main" id="{B7EE67B8-8159-4E71-BDEE-87CA3641DC31}"/>
              </a:ext>
            </a:extLst>
          </p:cNvPr>
          <p:cNvSpPr/>
          <p:nvPr/>
        </p:nvSpPr>
        <p:spPr>
          <a:xfrm>
            <a:off x="1244543" y="3534242"/>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20D4E2B-0298-4BD4-8123-2BAB5E73C2FD}"/>
              </a:ext>
            </a:extLst>
          </p:cNvPr>
          <p:cNvGrpSpPr/>
          <p:nvPr/>
        </p:nvGrpSpPr>
        <p:grpSpPr>
          <a:xfrm>
            <a:off x="1729624" y="3685909"/>
            <a:ext cx="3204510" cy="976530"/>
            <a:chOff x="2189708" y="1505400"/>
            <a:chExt cx="4437013" cy="1352119"/>
          </a:xfrm>
        </p:grpSpPr>
        <p:sp>
          <p:nvSpPr>
            <p:cNvPr id="144" name="TextBox 143">
              <a:extLst>
                <a:ext uri="{FF2B5EF4-FFF2-40B4-BE49-F238E27FC236}">
                  <a16:creationId xmlns:a16="http://schemas.microsoft.com/office/drawing/2014/main" id="{9E247787-1D6C-4C0E-B708-42CC03331458}"/>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03</a:t>
              </a:r>
            </a:p>
          </p:txBody>
        </p:sp>
        <p:sp>
          <p:nvSpPr>
            <p:cNvPr id="145" name="TextBox 144">
              <a:extLst>
                <a:ext uri="{FF2B5EF4-FFF2-40B4-BE49-F238E27FC236}">
                  <a16:creationId xmlns:a16="http://schemas.microsoft.com/office/drawing/2014/main" id="{2B2FB39B-C1B7-4D35-8F2F-5F75E9BA2BC8}"/>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46" name="Straight Connector 145">
              <a:extLst>
                <a:ext uri="{FF2B5EF4-FFF2-40B4-BE49-F238E27FC236}">
                  <a16:creationId xmlns:a16="http://schemas.microsoft.com/office/drawing/2014/main" id="{9FC132CD-963B-478F-8550-7A3186966F3A}"/>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250D85F5-E20E-4118-990C-2DA88B43D462}"/>
              </a:ext>
            </a:extLst>
          </p:cNvPr>
          <p:cNvGrpSpPr/>
          <p:nvPr/>
        </p:nvGrpSpPr>
        <p:grpSpPr>
          <a:xfrm>
            <a:off x="6197041" y="3524677"/>
            <a:ext cx="5244973" cy="1170681"/>
            <a:chOff x="533400" y="1301266"/>
            <a:chExt cx="7262269" cy="1620943"/>
          </a:xfrm>
        </p:grpSpPr>
        <p:sp>
          <p:nvSpPr>
            <p:cNvPr id="158" name="Rectangle 157">
              <a:extLst>
                <a:ext uri="{FF2B5EF4-FFF2-40B4-BE49-F238E27FC236}">
                  <a16:creationId xmlns:a16="http://schemas.microsoft.com/office/drawing/2014/main" id="{8C4A93E5-6696-4262-A2D9-C885AAEBCEF0}"/>
                </a:ext>
              </a:extLst>
            </p:cNvPr>
            <p:cNvSpPr/>
            <p:nvPr/>
          </p:nvSpPr>
          <p:spPr>
            <a:xfrm>
              <a:off x="533400" y="1329606"/>
              <a:ext cx="7262269" cy="159260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10">
              <a:extLst>
                <a:ext uri="{FF2B5EF4-FFF2-40B4-BE49-F238E27FC236}">
                  <a16:creationId xmlns:a16="http://schemas.microsoft.com/office/drawing/2014/main" id="{FA74CD50-065F-4A52-BEF6-653E9855862F}"/>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0" name="TextBox 159">
              <a:extLst>
                <a:ext uri="{FF2B5EF4-FFF2-40B4-BE49-F238E27FC236}">
                  <a16:creationId xmlns:a16="http://schemas.microsoft.com/office/drawing/2014/main" id="{1951B6B0-4F6D-4BAC-9E4C-3674D8E7D833}"/>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sp>
        <p:nvSpPr>
          <p:cNvPr id="152" name="Freeform: Shape 151">
            <a:extLst>
              <a:ext uri="{FF2B5EF4-FFF2-40B4-BE49-F238E27FC236}">
                <a16:creationId xmlns:a16="http://schemas.microsoft.com/office/drawing/2014/main" id="{17DBC4CF-A1BC-45F0-95C8-F60C6BD9067D}"/>
              </a:ext>
            </a:extLst>
          </p:cNvPr>
          <p:cNvSpPr/>
          <p:nvPr/>
        </p:nvSpPr>
        <p:spPr>
          <a:xfrm>
            <a:off x="6908183" y="3520440"/>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93A25551-E2F1-41D2-B76A-0D9F38AEAFBD}"/>
              </a:ext>
            </a:extLst>
          </p:cNvPr>
          <p:cNvGrpSpPr/>
          <p:nvPr/>
        </p:nvGrpSpPr>
        <p:grpSpPr>
          <a:xfrm>
            <a:off x="7393264" y="3672107"/>
            <a:ext cx="3204510" cy="976530"/>
            <a:chOff x="2189708" y="1505400"/>
            <a:chExt cx="4437013" cy="1352119"/>
          </a:xfrm>
        </p:grpSpPr>
        <p:sp>
          <p:nvSpPr>
            <p:cNvPr id="155" name="TextBox 154">
              <a:extLst>
                <a:ext uri="{FF2B5EF4-FFF2-40B4-BE49-F238E27FC236}">
                  <a16:creationId xmlns:a16="http://schemas.microsoft.com/office/drawing/2014/main" id="{7D6C56C1-06D3-41B8-88A9-7249A7817D2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04</a:t>
              </a:r>
            </a:p>
          </p:txBody>
        </p:sp>
        <p:sp>
          <p:nvSpPr>
            <p:cNvPr id="156" name="TextBox 155">
              <a:extLst>
                <a:ext uri="{FF2B5EF4-FFF2-40B4-BE49-F238E27FC236}">
                  <a16:creationId xmlns:a16="http://schemas.microsoft.com/office/drawing/2014/main" id="{ED296B76-CF55-408D-899B-035A6E82B3A6}"/>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57" name="Straight Connector 156">
              <a:extLst>
                <a:ext uri="{FF2B5EF4-FFF2-40B4-BE49-F238E27FC236}">
                  <a16:creationId xmlns:a16="http://schemas.microsoft.com/office/drawing/2014/main" id="{33D4FE20-B44D-4158-B503-CA23155E330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8966576-0996-44ED-9C7E-B43C47B39B6D}"/>
              </a:ext>
            </a:extLst>
          </p:cNvPr>
          <p:cNvGrpSpPr/>
          <p:nvPr/>
        </p:nvGrpSpPr>
        <p:grpSpPr>
          <a:xfrm>
            <a:off x="528234" y="5051180"/>
            <a:ext cx="5244973" cy="1170681"/>
            <a:chOff x="533400" y="1301266"/>
            <a:chExt cx="7262269" cy="1620943"/>
          </a:xfrm>
        </p:grpSpPr>
        <p:sp>
          <p:nvSpPr>
            <p:cNvPr id="169" name="Rectangle 168">
              <a:extLst>
                <a:ext uri="{FF2B5EF4-FFF2-40B4-BE49-F238E27FC236}">
                  <a16:creationId xmlns:a16="http://schemas.microsoft.com/office/drawing/2014/main" id="{64D7A737-6978-4366-B193-7375B1455CA3}"/>
                </a:ext>
              </a:extLst>
            </p:cNvPr>
            <p:cNvSpPr/>
            <p:nvPr/>
          </p:nvSpPr>
          <p:spPr>
            <a:xfrm>
              <a:off x="533400" y="1329606"/>
              <a:ext cx="7262269" cy="1592603"/>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Box 10">
              <a:extLst>
                <a:ext uri="{FF2B5EF4-FFF2-40B4-BE49-F238E27FC236}">
                  <a16:creationId xmlns:a16="http://schemas.microsoft.com/office/drawing/2014/main" id="{1BE91406-6B51-46B7-8772-3A1CB2BA87ED}"/>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05</a:t>
              </a:r>
            </a:p>
            <a:p>
              <a:pPr algn="ctr"/>
              <a:r>
                <a:rPr lang="en-US" sz="1100" b="1" dirty="0">
                  <a:solidFill>
                    <a:schemeClr val="bg1"/>
                  </a:solidFill>
                </a:rPr>
                <a:t>OPTION</a:t>
              </a:r>
            </a:p>
          </p:txBody>
        </p:sp>
        <p:sp>
          <p:nvSpPr>
            <p:cNvPr id="171" name="TextBox 170">
              <a:extLst>
                <a:ext uri="{FF2B5EF4-FFF2-40B4-BE49-F238E27FC236}">
                  <a16:creationId xmlns:a16="http://schemas.microsoft.com/office/drawing/2014/main" id="{749EA944-467F-43A2-ABA3-EAC1165E3F18}"/>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sp>
        <p:nvSpPr>
          <p:cNvPr id="163" name="Freeform: Shape 162">
            <a:extLst>
              <a:ext uri="{FF2B5EF4-FFF2-40B4-BE49-F238E27FC236}">
                <a16:creationId xmlns:a16="http://schemas.microsoft.com/office/drawing/2014/main" id="{76AE1257-79F8-4076-BB16-3758EA8F432D}"/>
              </a:ext>
            </a:extLst>
          </p:cNvPr>
          <p:cNvSpPr/>
          <p:nvPr/>
        </p:nvSpPr>
        <p:spPr>
          <a:xfrm>
            <a:off x="1239376" y="5046943"/>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198E2833-CA8F-4F28-9991-4DFC04843F26}"/>
              </a:ext>
            </a:extLst>
          </p:cNvPr>
          <p:cNvGrpSpPr/>
          <p:nvPr/>
        </p:nvGrpSpPr>
        <p:grpSpPr>
          <a:xfrm>
            <a:off x="1724457" y="5198610"/>
            <a:ext cx="3204510" cy="976530"/>
            <a:chOff x="2189708" y="1505400"/>
            <a:chExt cx="4437013" cy="1352119"/>
          </a:xfrm>
        </p:grpSpPr>
        <p:sp>
          <p:nvSpPr>
            <p:cNvPr id="166" name="TextBox 165">
              <a:extLst>
                <a:ext uri="{FF2B5EF4-FFF2-40B4-BE49-F238E27FC236}">
                  <a16:creationId xmlns:a16="http://schemas.microsoft.com/office/drawing/2014/main" id="{DD925F29-55EB-4CF5-A996-9EB268A6A70F}"/>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05</a:t>
              </a:r>
            </a:p>
          </p:txBody>
        </p:sp>
        <p:sp>
          <p:nvSpPr>
            <p:cNvPr id="167" name="TextBox 166">
              <a:extLst>
                <a:ext uri="{FF2B5EF4-FFF2-40B4-BE49-F238E27FC236}">
                  <a16:creationId xmlns:a16="http://schemas.microsoft.com/office/drawing/2014/main" id="{C289028A-2CD8-48F6-A545-67EDF24ABB0F}"/>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68" name="Straight Connector 167">
              <a:extLst>
                <a:ext uri="{FF2B5EF4-FFF2-40B4-BE49-F238E27FC236}">
                  <a16:creationId xmlns:a16="http://schemas.microsoft.com/office/drawing/2014/main" id="{0C39EA78-D07E-4FD2-980E-E8626A2C3450}"/>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DDDA4EF8-2EA4-433F-9195-D7DC0A2F2AE6}"/>
              </a:ext>
            </a:extLst>
          </p:cNvPr>
          <p:cNvGrpSpPr/>
          <p:nvPr/>
        </p:nvGrpSpPr>
        <p:grpSpPr>
          <a:xfrm>
            <a:off x="6191874" y="5037378"/>
            <a:ext cx="5244973" cy="1170681"/>
            <a:chOff x="533400" y="1301266"/>
            <a:chExt cx="7262269" cy="1620943"/>
          </a:xfrm>
        </p:grpSpPr>
        <p:sp>
          <p:nvSpPr>
            <p:cNvPr id="180" name="Rectangle 179">
              <a:extLst>
                <a:ext uri="{FF2B5EF4-FFF2-40B4-BE49-F238E27FC236}">
                  <a16:creationId xmlns:a16="http://schemas.microsoft.com/office/drawing/2014/main" id="{E9B15DB0-ECAB-41BA-BC68-D4886A9DA32A}"/>
                </a:ext>
              </a:extLst>
            </p:cNvPr>
            <p:cNvSpPr/>
            <p:nvPr/>
          </p:nvSpPr>
          <p:spPr>
            <a:xfrm>
              <a:off x="533400" y="1329606"/>
              <a:ext cx="7262269" cy="159260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 Box 10">
              <a:extLst>
                <a:ext uri="{FF2B5EF4-FFF2-40B4-BE49-F238E27FC236}">
                  <a16:creationId xmlns:a16="http://schemas.microsoft.com/office/drawing/2014/main" id="{4B72703C-EF16-43AA-9F08-EF0F859F5D63}"/>
                </a:ext>
              </a:extLst>
            </p:cNvPr>
            <p:cNvSpPr txBox="1">
              <a:spLocks noChangeArrowheads="1"/>
            </p:cNvSpPr>
            <p:nvPr/>
          </p:nvSpPr>
          <p:spPr bwMode="auto">
            <a:xfrm>
              <a:off x="708399" y="1617631"/>
              <a:ext cx="995230" cy="1001458"/>
            </a:xfrm>
            <a:prstGeom prst="rect">
              <a:avLst/>
            </a:prstGeom>
            <a:noFill/>
            <a:ln w="9525">
              <a:noFill/>
              <a:miter lim="800000"/>
              <a:headEnd/>
              <a:tailEnd/>
            </a:ln>
          </p:spPr>
          <p:txBody>
            <a:bodyPr wrap="square" lIns="60960" tIns="30480" rIns="60960" bIns="30480">
              <a:spAutoFit/>
            </a:bodyPr>
            <a:lstStyle/>
            <a:p>
              <a:pPr algn="ctr"/>
              <a:r>
                <a:rPr lang="en-US" sz="3200" spc="150" dirty="0">
                  <a:solidFill>
                    <a:schemeClr val="bg1"/>
                  </a:solidFill>
                  <a:latin typeface="Bernard MT Condensed" panose="02050806060905020404" pitchFamily="18" charset="0"/>
                </a:rPr>
                <a:t>06</a:t>
              </a:r>
            </a:p>
            <a:p>
              <a:pPr algn="ctr"/>
              <a:r>
                <a:rPr lang="en-US" sz="1100" b="1" dirty="0">
                  <a:solidFill>
                    <a:schemeClr val="bg1"/>
                  </a:solidFill>
                </a:rPr>
                <a:t>OPTION</a:t>
              </a:r>
            </a:p>
          </p:txBody>
        </p:sp>
        <p:sp>
          <p:nvSpPr>
            <p:cNvPr id="182" name="TextBox 181">
              <a:extLst>
                <a:ext uri="{FF2B5EF4-FFF2-40B4-BE49-F238E27FC236}">
                  <a16:creationId xmlns:a16="http://schemas.microsoft.com/office/drawing/2014/main" id="{6AE55689-B75F-49E8-BE14-5AD0F6F10551}"/>
                </a:ext>
              </a:extLst>
            </p:cNvPr>
            <p:cNvSpPr txBox="1"/>
            <p:nvPr/>
          </p:nvSpPr>
          <p:spPr>
            <a:xfrm>
              <a:off x="4688714" y="1301266"/>
              <a:ext cx="1651425" cy="383537"/>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06</a:t>
              </a:r>
            </a:p>
          </p:txBody>
        </p:sp>
      </p:grpSp>
      <p:sp>
        <p:nvSpPr>
          <p:cNvPr id="174" name="Freeform: Shape 173">
            <a:extLst>
              <a:ext uri="{FF2B5EF4-FFF2-40B4-BE49-F238E27FC236}">
                <a16:creationId xmlns:a16="http://schemas.microsoft.com/office/drawing/2014/main" id="{E8A50AC4-2EA0-48DF-AEA2-A623D5DC5D83}"/>
              </a:ext>
            </a:extLst>
          </p:cNvPr>
          <p:cNvSpPr/>
          <p:nvPr/>
        </p:nvSpPr>
        <p:spPr>
          <a:xfrm>
            <a:off x="6903016" y="5033141"/>
            <a:ext cx="4579839" cy="11887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8C5B54AB-BFC7-4A80-9EAC-4F32FF0E626C}"/>
              </a:ext>
            </a:extLst>
          </p:cNvPr>
          <p:cNvGrpSpPr/>
          <p:nvPr/>
        </p:nvGrpSpPr>
        <p:grpSpPr>
          <a:xfrm>
            <a:off x="7388097" y="5184808"/>
            <a:ext cx="3204510" cy="976530"/>
            <a:chOff x="2189708" y="1505400"/>
            <a:chExt cx="4437013" cy="1352119"/>
          </a:xfrm>
        </p:grpSpPr>
        <p:sp>
          <p:nvSpPr>
            <p:cNvPr id="177" name="TextBox 176">
              <a:extLst>
                <a:ext uri="{FF2B5EF4-FFF2-40B4-BE49-F238E27FC236}">
                  <a16:creationId xmlns:a16="http://schemas.microsoft.com/office/drawing/2014/main" id="{51649505-7E4C-40CA-B4CD-CBDDE9B609B0}"/>
                </a:ext>
              </a:extLst>
            </p:cNvPr>
            <p:cNvSpPr txBox="1"/>
            <p:nvPr/>
          </p:nvSpPr>
          <p:spPr>
            <a:xfrm>
              <a:off x="2189708" y="1505400"/>
              <a:ext cx="2379613" cy="383537"/>
            </a:xfrm>
            <a:prstGeom prst="rect">
              <a:avLst/>
            </a:prstGeom>
            <a:noFill/>
          </p:spPr>
          <p:txBody>
            <a:bodyPr wrap="square" rtlCol="0">
              <a:spAutoFit/>
            </a:bodyPr>
            <a:lstStyle/>
            <a:p>
              <a:r>
                <a:rPr lang="en-US" sz="1200" dirty="0">
                  <a:solidFill>
                    <a:srgbClr val="4D4D4D"/>
                  </a:solidFill>
                  <a:latin typeface="Bernard MT Condensed" panose="02050806060905020404" pitchFamily="18" charset="0"/>
                </a:rPr>
                <a:t>LOREM IPSUM DOLOR 06</a:t>
              </a:r>
            </a:p>
          </p:txBody>
        </p:sp>
        <p:sp>
          <p:nvSpPr>
            <p:cNvPr id="178" name="TextBox 177">
              <a:extLst>
                <a:ext uri="{FF2B5EF4-FFF2-40B4-BE49-F238E27FC236}">
                  <a16:creationId xmlns:a16="http://schemas.microsoft.com/office/drawing/2014/main" id="{D78FD63D-110D-4461-B8CF-E46ABD3FE25A}"/>
                </a:ext>
              </a:extLst>
            </p:cNvPr>
            <p:cNvSpPr txBox="1"/>
            <p:nvPr/>
          </p:nvSpPr>
          <p:spPr>
            <a:xfrm>
              <a:off x="2364460" y="1962600"/>
              <a:ext cx="4262261" cy="894919"/>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cxnSp>
          <p:nvCxnSpPr>
            <p:cNvPr id="179" name="Straight Connector 178">
              <a:extLst>
                <a:ext uri="{FF2B5EF4-FFF2-40B4-BE49-F238E27FC236}">
                  <a16:creationId xmlns:a16="http://schemas.microsoft.com/office/drawing/2014/main" id="{E804B7C4-C5E5-497A-8CE3-FF93005D8CA8}"/>
                </a:ext>
              </a:extLst>
            </p:cNvPr>
            <p:cNvCxnSpPr>
              <a:cxnSpLocks/>
            </p:cNvCxnSpPr>
            <p:nvPr/>
          </p:nvCxnSpPr>
          <p:spPr>
            <a:xfrm flipH="1">
              <a:off x="2283321" y="1916880"/>
              <a:ext cx="3840480" cy="0"/>
            </a:xfrm>
            <a:prstGeom prst="line">
              <a:avLst/>
            </a:prstGeom>
            <a:ln w="12700"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3" name="Group 349">
            <a:extLst>
              <a:ext uri="{FF2B5EF4-FFF2-40B4-BE49-F238E27FC236}">
                <a16:creationId xmlns:a16="http://schemas.microsoft.com/office/drawing/2014/main" id="{ED3479EE-E32E-44BC-856B-4C4BBEA61F3A}"/>
              </a:ext>
            </a:extLst>
          </p:cNvPr>
          <p:cNvGrpSpPr>
            <a:grpSpLocks noChangeAspect="1"/>
          </p:cNvGrpSpPr>
          <p:nvPr/>
        </p:nvGrpSpPr>
        <p:grpSpPr>
          <a:xfrm>
            <a:off x="5146293" y="3949106"/>
            <a:ext cx="361868" cy="365760"/>
            <a:chOff x="2163763" y="2366963"/>
            <a:chExt cx="442913" cy="447676"/>
          </a:xfrm>
          <a:solidFill>
            <a:srgbClr val="4D4D4D"/>
          </a:solidFill>
        </p:grpSpPr>
        <p:sp>
          <p:nvSpPr>
            <p:cNvPr id="184" name="Freeform 312">
              <a:extLst>
                <a:ext uri="{FF2B5EF4-FFF2-40B4-BE49-F238E27FC236}">
                  <a16:creationId xmlns:a16="http://schemas.microsoft.com/office/drawing/2014/main" id="{FDA3B057-9210-481D-96F4-BB689453A186}"/>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5" name="Freeform 313">
              <a:extLst>
                <a:ext uri="{FF2B5EF4-FFF2-40B4-BE49-F238E27FC236}">
                  <a16:creationId xmlns:a16="http://schemas.microsoft.com/office/drawing/2014/main" id="{5A283FC6-117E-4930-AABD-74B470841E62}"/>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6" name="Freeform 314">
              <a:extLst>
                <a:ext uri="{FF2B5EF4-FFF2-40B4-BE49-F238E27FC236}">
                  <a16:creationId xmlns:a16="http://schemas.microsoft.com/office/drawing/2014/main" id="{44A3B554-CA6E-4727-8ADE-32044CD0A1CD}"/>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315">
              <a:extLst>
                <a:ext uri="{FF2B5EF4-FFF2-40B4-BE49-F238E27FC236}">
                  <a16:creationId xmlns:a16="http://schemas.microsoft.com/office/drawing/2014/main" id="{24B71324-A9D2-4CFA-94BE-45F54E98F926}"/>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8" name="Group 187">
            <a:extLst>
              <a:ext uri="{FF2B5EF4-FFF2-40B4-BE49-F238E27FC236}">
                <a16:creationId xmlns:a16="http://schemas.microsoft.com/office/drawing/2014/main" id="{59BB3AE2-2649-4F9D-A142-F240B1D2AFF8}"/>
              </a:ext>
            </a:extLst>
          </p:cNvPr>
          <p:cNvGrpSpPr>
            <a:grpSpLocks noChangeAspect="1"/>
          </p:cNvGrpSpPr>
          <p:nvPr/>
        </p:nvGrpSpPr>
        <p:grpSpPr>
          <a:xfrm>
            <a:off x="5190995" y="5444621"/>
            <a:ext cx="398273" cy="365760"/>
            <a:chOff x="2828925" y="2020888"/>
            <a:chExt cx="311151" cy="285750"/>
          </a:xfrm>
          <a:solidFill>
            <a:srgbClr val="4D4D4D"/>
          </a:solidFill>
        </p:grpSpPr>
        <p:sp>
          <p:nvSpPr>
            <p:cNvPr id="189" name="Freeform 5">
              <a:extLst>
                <a:ext uri="{FF2B5EF4-FFF2-40B4-BE49-F238E27FC236}">
                  <a16:creationId xmlns:a16="http://schemas.microsoft.com/office/drawing/2014/main" id="{5EA76A21-392C-4D96-B32A-489A376D6B1E}"/>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6">
              <a:extLst>
                <a:ext uri="{FF2B5EF4-FFF2-40B4-BE49-F238E27FC236}">
                  <a16:creationId xmlns:a16="http://schemas.microsoft.com/office/drawing/2014/main" id="{C48AAAB6-748B-4C55-AFDA-54430A3FAD3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Oval 7">
              <a:extLst>
                <a:ext uri="{FF2B5EF4-FFF2-40B4-BE49-F238E27FC236}">
                  <a16:creationId xmlns:a16="http://schemas.microsoft.com/office/drawing/2014/main" id="{CADF0387-4C19-4F3B-8B24-19CB14FDB7D0}"/>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8">
              <a:extLst>
                <a:ext uri="{FF2B5EF4-FFF2-40B4-BE49-F238E27FC236}">
                  <a16:creationId xmlns:a16="http://schemas.microsoft.com/office/drawing/2014/main" id="{E74DB79A-AE63-4720-89A9-4AD5E7A9421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3" name="Freeform 223">
            <a:extLst>
              <a:ext uri="{FF2B5EF4-FFF2-40B4-BE49-F238E27FC236}">
                <a16:creationId xmlns:a16="http://schemas.microsoft.com/office/drawing/2014/main" id="{1B4B42E8-163E-4FC2-A921-ADCB21383429}"/>
              </a:ext>
            </a:extLst>
          </p:cNvPr>
          <p:cNvSpPr>
            <a:spLocks noChangeAspect="1" noEditPoints="1"/>
          </p:cNvSpPr>
          <p:nvPr/>
        </p:nvSpPr>
        <p:spPr bwMode="auto">
          <a:xfrm>
            <a:off x="10850064" y="3924102"/>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131">
            <a:extLst>
              <a:ext uri="{FF2B5EF4-FFF2-40B4-BE49-F238E27FC236}">
                <a16:creationId xmlns:a16="http://schemas.microsoft.com/office/drawing/2014/main" id="{860C6502-82C4-489C-943E-C891BEAC5B52}"/>
              </a:ext>
            </a:extLst>
          </p:cNvPr>
          <p:cNvSpPr>
            <a:spLocks noChangeAspect="1" noEditPoints="1"/>
          </p:cNvSpPr>
          <p:nvPr/>
        </p:nvSpPr>
        <p:spPr bwMode="auto">
          <a:xfrm>
            <a:off x="10843323" y="548621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95" name="Group 85">
            <a:extLst>
              <a:ext uri="{FF2B5EF4-FFF2-40B4-BE49-F238E27FC236}">
                <a16:creationId xmlns:a16="http://schemas.microsoft.com/office/drawing/2014/main" id="{DBF3D7C3-84A3-4487-8BE7-BE4C1FAF6AFA}"/>
              </a:ext>
            </a:extLst>
          </p:cNvPr>
          <p:cNvGrpSpPr/>
          <p:nvPr/>
        </p:nvGrpSpPr>
        <p:grpSpPr>
          <a:xfrm>
            <a:off x="10876748" y="2393556"/>
            <a:ext cx="332317" cy="355600"/>
            <a:chOff x="3911601" y="3687763"/>
            <a:chExt cx="249238" cy="266700"/>
          </a:xfrm>
          <a:solidFill>
            <a:srgbClr val="4D4D4D"/>
          </a:solidFill>
        </p:grpSpPr>
        <p:sp>
          <p:nvSpPr>
            <p:cNvPr id="196" name="Freeform 33">
              <a:extLst>
                <a:ext uri="{FF2B5EF4-FFF2-40B4-BE49-F238E27FC236}">
                  <a16:creationId xmlns:a16="http://schemas.microsoft.com/office/drawing/2014/main" id="{684BDE88-6123-4164-A724-626AD9DBFBC6}"/>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34">
              <a:extLst>
                <a:ext uri="{FF2B5EF4-FFF2-40B4-BE49-F238E27FC236}">
                  <a16:creationId xmlns:a16="http://schemas.microsoft.com/office/drawing/2014/main" id="{D7C99237-B3BB-467A-A3F7-7685E39E2FD5}"/>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8" name="Freeform 35">
              <a:extLst>
                <a:ext uri="{FF2B5EF4-FFF2-40B4-BE49-F238E27FC236}">
                  <a16:creationId xmlns:a16="http://schemas.microsoft.com/office/drawing/2014/main" id="{ED049D28-1AB0-466D-B533-59030CF2E3B4}"/>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9" name="Freeform 36">
              <a:extLst>
                <a:ext uri="{FF2B5EF4-FFF2-40B4-BE49-F238E27FC236}">
                  <a16:creationId xmlns:a16="http://schemas.microsoft.com/office/drawing/2014/main" id="{ADF1932D-AF05-42C0-869F-5B1AD3A79230}"/>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0" name="TextBox 199">
            <a:extLst>
              <a:ext uri="{FF2B5EF4-FFF2-40B4-BE49-F238E27FC236}">
                <a16:creationId xmlns:a16="http://schemas.microsoft.com/office/drawing/2014/main" id="{A9D3AEE4-E795-4DC8-8D2E-44C30D6CDB3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30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1000"/>
                                        <p:tgtEl>
                                          <p:spTgt spid="20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1000"/>
                                        <p:tgtEl>
                                          <p:spTgt spid="130"/>
                                        </p:tgtEl>
                                      </p:cBhvr>
                                    </p:animEffect>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1000"/>
                                        <p:tgtEl>
                                          <p:spTgt spid="132"/>
                                        </p:tgtEl>
                                      </p:cBhvr>
                                    </p:animEffect>
                                  </p:childTnLst>
                                </p:cTn>
                              </p:par>
                              <p:par>
                                <p:cTn id="41" presetID="53" presetClass="entr" presetSubtype="16" fill="hold"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1000" fill="hold"/>
                                        <p:tgtEl>
                                          <p:spTgt spid="195"/>
                                        </p:tgtEl>
                                        <p:attrNameLst>
                                          <p:attrName>ppt_w</p:attrName>
                                        </p:attrNameLst>
                                      </p:cBhvr>
                                      <p:tavLst>
                                        <p:tav tm="0">
                                          <p:val>
                                            <p:fltVal val="0"/>
                                          </p:val>
                                        </p:tav>
                                        <p:tav tm="100000">
                                          <p:val>
                                            <p:strVal val="#ppt_w"/>
                                          </p:val>
                                        </p:tav>
                                      </p:tavLst>
                                    </p:anim>
                                    <p:anim calcmode="lin" valueType="num">
                                      <p:cBhvr>
                                        <p:cTn id="44" dur="1000" fill="hold"/>
                                        <p:tgtEl>
                                          <p:spTgt spid="195"/>
                                        </p:tgtEl>
                                        <p:attrNameLst>
                                          <p:attrName>ppt_h</p:attrName>
                                        </p:attrNameLst>
                                      </p:cBhvr>
                                      <p:tavLst>
                                        <p:tav tm="0">
                                          <p:val>
                                            <p:fltVal val="0"/>
                                          </p:val>
                                        </p:tav>
                                        <p:tav tm="100000">
                                          <p:val>
                                            <p:strVal val="#ppt_h"/>
                                          </p:val>
                                        </p:tav>
                                      </p:tavLst>
                                    </p:anim>
                                    <p:animEffect transition="in" filter="fade">
                                      <p:cBhvr>
                                        <p:cTn id="45" dur="1000"/>
                                        <p:tgtEl>
                                          <p:spTgt spid="195"/>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dissolve">
                                      <p:cBhvr>
                                        <p:cTn id="49" dur="1000"/>
                                        <p:tgtEl>
                                          <p:spTgt spid="141"/>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1000"/>
                                        <p:tgtEl>
                                          <p:spTgt spid="140"/>
                                        </p:tgtEl>
                                      </p:cBhvr>
                                    </p:animEffect>
                                    <p:anim calcmode="lin" valueType="num">
                                      <p:cBhvr>
                                        <p:cTn id="54" dur="1000" fill="hold"/>
                                        <p:tgtEl>
                                          <p:spTgt spid="140"/>
                                        </p:tgtEl>
                                        <p:attrNameLst>
                                          <p:attrName>ppt_x</p:attrName>
                                        </p:attrNameLst>
                                      </p:cBhvr>
                                      <p:tavLst>
                                        <p:tav tm="0">
                                          <p:val>
                                            <p:strVal val="#ppt_x"/>
                                          </p:val>
                                        </p:tav>
                                        <p:tav tm="100000">
                                          <p:val>
                                            <p:strVal val="#ppt_x"/>
                                          </p:val>
                                        </p:tav>
                                      </p:tavLst>
                                    </p:anim>
                                    <p:anim calcmode="lin" valueType="num">
                                      <p:cBhvr>
                                        <p:cTn id="55" dur="1000" fill="hold"/>
                                        <p:tgtEl>
                                          <p:spTgt spid="140"/>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wipe(left)">
                                      <p:cBhvr>
                                        <p:cTn id="59" dur="1000"/>
                                        <p:tgtEl>
                                          <p:spTgt spid="143"/>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1000" fill="hold"/>
                                        <p:tgtEl>
                                          <p:spTgt spid="183"/>
                                        </p:tgtEl>
                                        <p:attrNameLst>
                                          <p:attrName>ppt_w</p:attrName>
                                        </p:attrNameLst>
                                      </p:cBhvr>
                                      <p:tavLst>
                                        <p:tav tm="0">
                                          <p:val>
                                            <p:fltVal val="0"/>
                                          </p:val>
                                        </p:tav>
                                        <p:tav tm="100000">
                                          <p:val>
                                            <p:strVal val="#ppt_w"/>
                                          </p:val>
                                        </p:tav>
                                      </p:tavLst>
                                    </p:anim>
                                    <p:anim calcmode="lin" valueType="num">
                                      <p:cBhvr>
                                        <p:cTn id="63" dur="1000" fill="hold"/>
                                        <p:tgtEl>
                                          <p:spTgt spid="183"/>
                                        </p:tgtEl>
                                        <p:attrNameLst>
                                          <p:attrName>ppt_h</p:attrName>
                                        </p:attrNameLst>
                                      </p:cBhvr>
                                      <p:tavLst>
                                        <p:tav tm="0">
                                          <p:val>
                                            <p:fltVal val="0"/>
                                          </p:val>
                                        </p:tav>
                                        <p:tav tm="100000">
                                          <p:val>
                                            <p:strVal val="#ppt_h"/>
                                          </p:val>
                                        </p:tav>
                                      </p:tavLst>
                                    </p:anim>
                                    <p:animEffect transition="in" filter="fade">
                                      <p:cBhvr>
                                        <p:cTn id="64" dur="1000"/>
                                        <p:tgtEl>
                                          <p:spTgt spid="183"/>
                                        </p:tgtEl>
                                      </p:cBhvr>
                                    </p:animEffect>
                                  </p:childTnLst>
                                </p:cTn>
                              </p:par>
                            </p:childTnLst>
                          </p:cTn>
                        </p:par>
                        <p:par>
                          <p:cTn id="65" fill="hold">
                            <p:stCondLst>
                              <p:cond delay="10000"/>
                            </p:stCondLst>
                            <p:childTnLst>
                              <p:par>
                                <p:cTn id="66" presetID="9" presetClass="entr" presetSubtype="0" fill="hold" grpId="0" nodeType="after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dissolve">
                                      <p:cBhvr>
                                        <p:cTn id="68" dur="1000"/>
                                        <p:tgtEl>
                                          <p:spTgt spid="152"/>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fade">
                                      <p:cBhvr>
                                        <p:cTn id="72" dur="1000"/>
                                        <p:tgtEl>
                                          <p:spTgt spid="151"/>
                                        </p:tgtEl>
                                      </p:cBhvr>
                                    </p:animEffect>
                                    <p:anim calcmode="lin" valueType="num">
                                      <p:cBhvr>
                                        <p:cTn id="73" dur="1000" fill="hold"/>
                                        <p:tgtEl>
                                          <p:spTgt spid="151"/>
                                        </p:tgtEl>
                                        <p:attrNameLst>
                                          <p:attrName>ppt_x</p:attrName>
                                        </p:attrNameLst>
                                      </p:cBhvr>
                                      <p:tavLst>
                                        <p:tav tm="0">
                                          <p:val>
                                            <p:strVal val="#ppt_x"/>
                                          </p:val>
                                        </p:tav>
                                        <p:tav tm="100000">
                                          <p:val>
                                            <p:strVal val="#ppt_x"/>
                                          </p:val>
                                        </p:tav>
                                      </p:tavLst>
                                    </p:anim>
                                    <p:anim calcmode="lin" valueType="num">
                                      <p:cBhvr>
                                        <p:cTn id="74" dur="1000" fill="hold"/>
                                        <p:tgtEl>
                                          <p:spTgt spid="151"/>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1000"/>
                                        <p:tgtEl>
                                          <p:spTgt spid="15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anim calcmode="lin" valueType="num">
                                      <p:cBhvr>
                                        <p:cTn id="81" dur="1000" fill="hold"/>
                                        <p:tgtEl>
                                          <p:spTgt spid="193"/>
                                        </p:tgtEl>
                                        <p:attrNameLst>
                                          <p:attrName>ppt_w</p:attrName>
                                        </p:attrNameLst>
                                      </p:cBhvr>
                                      <p:tavLst>
                                        <p:tav tm="0">
                                          <p:val>
                                            <p:fltVal val="0"/>
                                          </p:val>
                                        </p:tav>
                                        <p:tav tm="100000">
                                          <p:val>
                                            <p:strVal val="#ppt_w"/>
                                          </p:val>
                                        </p:tav>
                                      </p:tavLst>
                                    </p:anim>
                                    <p:anim calcmode="lin" valueType="num">
                                      <p:cBhvr>
                                        <p:cTn id="82" dur="1000" fill="hold"/>
                                        <p:tgtEl>
                                          <p:spTgt spid="193"/>
                                        </p:tgtEl>
                                        <p:attrNameLst>
                                          <p:attrName>ppt_h</p:attrName>
                                        </p:attrNameLst>
                                      </p:cBhvr>
                                      <p:tavLst>
                                        <p:tav tm="0">
                                          <p:val>
                                            <p:fltVal val="0"/>
                                          </p:val>
                                        </p:tav>
                                        <p:tav tm="100000">
                                          <p:val>
                                            <p:strVal val="#ppt_h"/>
                                          </p:val>
                                        </p:tav>
                                      </p:tavLst>
                                    </p:anim>
                                    <p:animEffect transition="in" filter="fade">
                                      <p:cBhvr>
                                        <p:cTn id="83" dur="1000"/>
                                        <p:tgtEl>
                                          <p:spTgt spid="193"/>
                                        </p:tgtEl>
                                      </p:cBhvr>
                                    </p:animEffect>
                                  </p:childTnLst>
                                </p:cTn>
                              </p:par>
                            </p:childTnLst>
                          </p:cTn>
                        </p:par>
                        <p:par>
                          <p:cTn id="84" fill="hold">
                            <p:stCondLst>
                              <p:cond delay="13000"/>
                            </p:stCondLst>
                            <p:childTnLst>
                              <p:par>
                                <p:cTn id="85" presetID="9" presetClass="entr" presetSubtype="0" fill="hold" grpId="0"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dissolve">
                                      <p:cBhvr>
                                        <p:cTn id="87" dur="1000"/>
                                        <p:tgtEl>
                                          <p:spTgt spid="163"/>
                                        </p:tgtEl>
                                      </p:cBhvr>
                                    </p:animEffect>
                                  </p:childTnLst>
                                </p:cTn>
                              </p:par>
                            </p:childTnLst>
                          </p:cTn>
                        </p:par>
                        <p:par>
                          <p:cTn id="88" fill="hold">
                            <p:stCondLst>
                              <p:cond delay="14000"/>
                            </p:stCondLst>
                            <p:childTnLst>
                              <p:par>
                                <p:cTn id="89" presetID="47" presetClass="entr" presetSubtype="0" fill="hold"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fade">
                                      <p:cBhvr>
                                        <p:cTn id="91" dur="1000"/>
                                        <p:tgtEl>
                                          <p:spTgt spid="162"/>
                                        </p:tgtEl>
                                      </p:cBhvr>
                                    </p:animEffect>
                                    <p:anim calcmode="lin" valueType="num">
                                      <p:cBhvr>
                                        <p:cTn id="92" dur="1000" fill="hold"/>
                                        <p:tgtEl>
                                          <p:spTgt spid="162"/>
                                        </p:tgtEl>
                                        <p:attrNameLst>
                                          <p:attrName>ppt_x</p:attrName>
                                        </p:attrNameLst>
                                      </p:cBhvr>
                                      <p:tavLst>
                                        <p:tav tm="0">
                                          <p:val>
                                            <p:strVal val="#ppt_x"/>
                                          </p:val>
                                        </p:tav>
                                        <p:tav tm="100000">
                                          <p:val>
                                            <p:strVal val="#ppt_x"/>
                                          </p:val>
                                        </p:tav>
                                      </p:tavLst>
                                    </p:anim>
                                    <p:anim calcmode="lin" valueType="num">
                                      <p:cBhvr>
                                        <p:cTn id="93" dur="1000" fill="hold"/>
                                        <p:tgtEl>
                                          <p:spTgt spid="162"/>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22" presetClass="entr" presetSubtype="8" fill="hold" nodeType="afterEffect">
                                  <p:stCondLst>
                                    <p:cond delay="0"/>
                                  </p:stCondLst>
                                  <p:childTnLst>
                                    <p:set>
                                      <p:cBhvr>
                                        <p:cTn id="96" dur="1" fill="hold">
                                          <p:stCondLst>
                                            <p:cond delay="0"/>
                                          </p:stCondLst>
                                        </p:cTn>
                                        <p:tgtEl>
                                          <p:spTgt spid="165"/>
                                        </p:tgtEl>
                                        <p:attrNameLst>
                                          <p:attrName>style.visibility</p:attrName>
                                        </p:attrNameLst>
                                      </p:cBhvr>
                                      <p:to>
                                        <p:strVal val="visible"/>
                                      </p:to>
                                    </p:set>
                                    <p:animEffect transition="in" filter="wipe(left)">
                                      <p:cBhvr>
                                        <p:cTn id="97" dur="1000"/>
                                        <p:tgtEl>
                                          <p:spTgt spid="165"/>
                                        </p:tgtEl>
                                      </p:cBhvr>
                                    </p:animEffect>
                                  </p:childTnLst>
                                </p:cTn>
                              </p:par>
                              <p:par>
                                <p:cTn id="98" presetID="53" presetClass="entr" presetSubtype="16" fill="hold" nodeType="with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p:cTn id="100" dur="1000" fill="hold"/>
                                        <p:tgtEl>
                                          <p:spTgt spid="188"/>
                                        </p:tgtEl>
                                        <p:attrNameLst>
                                          <p:attrName>ppt_w</p:attrName>
                                        </p:attrNameLst>
                                      </p:cBhvr>
                                      <p:tavLst>
                                        <p:tav tm="0">
                                          <p:val>
                                            <p:fltVal val="0"/>
                                          </p:val>
                                        </p:tav>
                                        <p:tav tm="100000">
                                          <p:val>
                                            <p:strVal val="#ppt_w"/>
                                          </p:val>
                                        </p:tav>
                                      </p:tavLst>
                                    </p:anim>
                                    <p:anim calcmode="lin" valueType="num">
                                      <p:cBhvr>
                                        <p:cTn id="101" dur="1000" fill="hold"/>
                                        <p:tgtEl>
                                          <p:spTgt spid="188"/>
                                        </p:tgtEl>
                                        <p:attrNameLst>
                                          <p:attrName>ppt_h</p:attrName>
                                        </p:attrNameLst>
                                      </p:cBhvr>
                                      <p:tavLst>
                                        <p:tav tm="0">
                                          <p:val>
                                            <p:fltVal val="0"/>
                                          </p:val>
                                        </p:tav>
                                        <p:tav tm="100000">
                                          <p:val>
                                            <p:strVal val="#ppt_h"/>
                                          </p:val>
                                        </p:tav>
                                      </p:tavLst>
                                    </p:anim>
                                    <p:animEffect transition="in" filter="fade">
                                      <p:cBhvr>
                                        <p:cTn id="102" dur="1000"/>
                                        <p:tgtEl>
                                          <p:spTgt spid="188"/>
                                        </p:tgtEl>
                                      </p:cBhvr>
                                    </p:animEffect>
                                  </p:childTnLst>
                                </p:cTn>
                              </p:par>
                            </p:childTnLst>
                          </p:cTn>
                        </p:par>
                        <p:par>
                          <p:cTn id="103" fill="hold">
                            <p:stCondLst>
                              <p:cond delay="16000"/>
                            </p:stCondLst>
                            <p:childTnLst>
                              <p:par>
                                <p:cTn id="104" presetID="9" presetClass="entr" presetSubtype="0" fill="hold" grpId="0" nodeType="afterEffect">
                                  <p:stCondLst>
                                    <p:cond delay="0"/>
                                  </p:stCondLst>
                                  <p:childTnLst>
                                    <p:set>
                                      <p:cBhvr>
                                        <p:cTn id="105" dur="1" fill="hold">
                                          <p:stCondLst>
                                            <p:cond delay="0"/>
                                          </p:stCondLst>
                                        </p:cTn>
                                        <p:tgtEl>
                                          <p:spTgt spid="174"/>
                                        </p:tgtEl>
                                        <p:attrNameLst>
                                          <p:attrName>style.visibility</p:attrName>
                                        </p:attrNameLst>
                                      </p:cBhvr>
                                      <p:to>
                                        <p:strVal val="visible"/>
                                      </p:to>
                                    </p:set>
                                    <p:animEffect transition="in" filter="dissolve">
                                      <p:cBhvr>
                                        <p:cTn id="106" dur="1000"/>
                                        <p:tgtEl>
                                          <p:spTgt spid="174"/>
                                        </p:tgtEl>
                                      </p:cBhvr>
                                    </p:animEffect>
                                  </p:childTnLst>
                                </p:cTn>
                              </p:par>
                            </p:childTnLst>
                          </p:cTn>
                        </p:par>
                        <p:par>
                          <p:cTn id="107" fill="hold">
                            <p:stCondLst>
                              <p:cond delay="17000"/>
                            </p:stCondLst>
                            <p:childTnLst>
                              <p:par>
                                <p:cTn id="108" presetID="47" presetClass="entr" presetSubtype="0" fill="hold" nodeType="afterEffect">
                                  <p:stCondLst>
                                    <p:cond delay="0"/>
                                  </p:stCondLst>
                                  <p:childTnLst>
                                    <p:set>
                                      <p:cBhvr>
                                        <p:cTn id="109" dur="1" fill="hold">
                                          <p:stCondLst>
                                            <p:cond delay="0"/>
                                          </p:stCondLst>
                                        </p:cTn>
                                        <p:tgtEl>
                                          <p:spTgt spid="173"/>
                                        </p:tgtEl>
                                        <p:attrNameLst>
                                          <p:attrName>style.visibility</p:attrName>
                                        </p:attrNameLst>
                                      </p:cBhvr>
                                      <p:to>
                                        <p:strVal val="visible"/>
                                      </p:to>
                                    </p:set>
                                    <p:animEffect transition="in" filter="fade">
                                      <p:cBhvr>
                                        <p:cTn id="110" dur="1000"/>
                                        <p:tgtEl>
                                          <p:spTgt spid="173"/>
                                        </p:tgtEl>
                                      </p:cBhvr>
                                    </p:animEffect>
                                    <p:anim calcmode="lin" valueType="num">
                                      <p:cBhvr>
                                        <p:cTn id="111" dur="1000" fill="hold"/>
                                        <p:tgtEl>
                                          <p:spTgt spid="173"/>
                                        </p:tgtEl>
                                        <p:attrNameLst>
                                          <p:attrName>ppt_x</p:attrName>
                                        </p:attrNameLst>
                                      </p:cBhvr>
                                      <p:tavLst>
                                        <p:tav tm="0">
                                          <p:val>
                                            <p:strVal val="#ppt_x"/>
                                          </p:val>
                                        </p:tav>
                                        <p:tav tm="100000">
                                          <p:val>
                                            <p:strVal val="#ppt_x"/>
                                          </p:val>
                                        </p:tav>
                                      </p:tavLst>
                                    </p:anim>
                                    <p:anim calcmode="lin" valueType="num">
                                      <p:cBhvr>
                                        <p:cTn id="112" dur="1000" fill="hold"/>
                                        <p:tgtEl>
                                          <p:spTgt spid="17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22" presetClass="entr" presetSubtype="8" fill="hold" nodeType="afterEffect">
                                  <p:stCondLst>
                                    <p:cond delay="0"/>
                                  </p:stCondLst>
                                  <p:childTnLst>
                                    <p:set>
                                      <p:cBhvr>
                                        <p:cTn id="115" dur="1" fill="hold">
                                          <p:stCondLst>
                                            <p:cond delay="0"/>
                                          </p:stCondLst>
                                        </p:cTn>
                                        <p:tgtEl>
                                          <p:spTgt spid="176"/>
                                        </p:tgtEl>
                                        <p:attrNameLst>
                                          <p:attrName>style.visibility</p:attrName>
                                        </p:attrNameLst>
                                      </p:cBhvr>
                                      <p:to>
                                        <p:strVal val="visible"/>
                                      </p:to>
                                    </p:set>
                                    <p:animEffect transition="in" filter="wipe(left)">
                                      <p:cBhvr>
                                        <p:cTn id="116" dur="1000"/>
                                        <p:tgtEl>
                                          <p:spTgt spid="1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94"/>
                                        </p:tgtEl>
                                        <p:attrNameLst>
                                          <p:attrName>style.visibility</p:attrName>
                                        </p:attrNameLst>
                                      </p:cBhvr>
                                      <p:to>
                                        <p:strVal val="visible"/>
                                      </p:to>
                                    </p:set>
                                    <p:anim calcmode="lin" valueType="num">
                                      <p:cBhvr>
                                        <p:cTn id="119" dur="1000" fill="hold"/>
                                        <p:tgtEl>
                                          <p:spTgt spid="194"/>
                                        </p:tgtEl>
                                        <p:attrNameLst>
                                          <p:attrName>ppt_w</p:attrName>
                                        </p:attrNameLst>
                                      </p:cBhvr>
                                      <p:tavLst>
                                        <p:tav tm="0">
                                          <p:val>
                                            <p:fltVal val="0"/>
                                          </p:val>
                                        </p:tav>
                                        <p:tav tm="100000">
                                          <p:val>
                                            <p:strVal val="#ppt_w"/>
                                          </p:val>
                                        </p:tav>
                                      </p:tavLst>
                                    </p:anim>
                                    <p:anim calcmode="lin" valueType="num">
                                      <p:cBhvr>
                                        <p:cTn id="120" dur="1000" fill="hold"/>
                                        <p:tgtEl>
                                          <p:spTgt spid="194"/>
                                        </p:tgtEl>
                                        <p:attrNameLst>
                                          <p:attrName>ppt_h</p:attrName>
                                        </p:attrNameLst>
                                      </p:cBhvr>
                                      <p:tavLst>
                                        <p:tav tm="0">
                                          <p:val>
                                            <p:fltVal val="0"/>
                                          </p:val>
                                        </p:tav>
                                        <p:tav tm="100000">
                                          <p:val>
                                            <p:strVal val="#ppt_h"/>
                                          </p:val>
                                        </p:tav>
                                      </p:tavLst>
                                    </p:anim>
                                    <p:animEffect transition="in" filter="fade">
                                      <p:cBhvr>
                                        <p:cTn id="121"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30" grpId="0" animBg="1"/>
      <p:bldP spid="141" grpId="0" animBg="1"/>
      <p:bldP spid="152" grpId="0" animBg="1"/>
      <p:bldP spid="163" grpId="0" animBg="1"/>
      <p:bldP spid="174" grpId="0" animBg="1"/>
      <p:bldP spid="193" grpId="0" animBg="1"/>
      <p:bldP spid="194" grpId="0" animBg="1"/>
      <p:bldP spid="20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FA9DE6E7-30DE-4020-806A-46907D887AD4}"/>
              </a:ext>
            </a:extLst>
          </p:cNvPr>
          <p:cNvGrpSpPr/>
          <p:nvPr/>
        </p:nvGrpSpPr>
        <p:grpSpPr>
          <a:xfrm>
            <a:off x="4191000" y="4987206"/>
            <a:ext cx="7262269" cy="1592603"/>
            <a:chOff x="4191000" y="4987206"/>
            <a:chExt cx="7262269" cy="1592603"/>
          </a:xfrm>
        </p:grpSpPr>
        <p:sp>
          <p:nvSpPr>
            <p:cNvPr id="86" name="Rectangle 85">
              <a:extLst>
                <a:ext uri="{FF2B5EF4-FFF2-40B4-BE49-F238E27FC236}">
                  <a16:creationId xmlns:a16="http://schemas.microsoft.com/office/drawing/2014/main" id="{6E206BF0-2585-48D3-8CA3-FFFC0776F52C}"/>
                </a:ext>
              </a:extLst>
            </p:cNvPr>
            <p:cNvSpPr/>
            <p:nvPr/>
          </p:nvSpPr>
          <p:spPr>
            <a:xfrm>
              <a:off x="4191000" y="4987206"/>
              <a:ext cx="7262269" cy="159260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Box 10">
              <a:extLst>
                <a:ext uri="{FF2B5EF4-FFF2-40B4-BE49-F238E27FC236}">
                  <a16:creationId xmlns:a16="http://schemas.microsoft.com/office/drawing/2014/main" id="{8E070126-7209-46BC-A2E9-D1AED96159CA}"/>
                </a:ext>
              </a:extLst>
            </p:cNvPr>
            <p:cNvSpPr txBox="1">
              <a:spLocks noChangeArrowheads="1"/>
            </p:cNvSpPr>
            <p:nvPr/>
          </p:nvSpPr>
          <p:spPr bwMode="auto">
            <a:xfrm>
              <a:off x="4474913" y="53987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89" name="TextBox 88">
              <a:extLst>
                <a:ext uri="{FF2B5EF4-FFF2-40B4-BE49-F238E27FC236}">
                  <a16:creationId xmlns:a16="http://schemas.microsoft.com/office/drawing/2014/main" id="{D8548DAB-1C78-42CB-B9B2-97F07F4F45D8}"/>
                </a:ext>
              </a:extLst>
            </p:cNvPr>
            <p:cNvSpPr txBox="1"/>
            <p:nvPr/>
          </p:nvSpPr>
          <p:spPr>
            <a:xfrm>
              <a:off x="8479315" y="50180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grpSp>
      <p:grpSp>
        <p:nvGrpSpPr>
          <p:cNvPr id="111" name="Group 110">
            <a:extLst>
              <a:ext uri="{FF2B5EF4-FFF2-40B4-BE49-F238E27FC236}">
                <a16:creationId xmlns:a16="http://schemas.microsoft.com/office/drawing/2014/main" id="{C975B91B-18EA-4366-B430-BB007D55E516}"/>
              </a:ext>
            </a:extLst>
          </p:cNvPr>
          <p:cNvGrpSpPr/>
          <p:nvPr/>
        </p:nvGrpSpPr>
        <p:grpSpPr>
          <a:xfrm>
            <a:off x="2362200" y="3158406"/>
            <a:ext cx="7262269" cy="1592603"/>
            <a:chOff x="2362200" y="3158406"/>
            <a:chExt cx="7262269" cy="1592603"/>
          </a:xfrm>
        </p:grpSpPr>
        <p:sp>
          <p:nvSpPr>
            <p:cNvPr id="95" name="Rectangle 94">
              <a:extLst>
                <a:ext uri="{FF2B5EF4-FFF2-40B4-BE49-F238E27FC236}">
                  <a16:creationId xmlns:a16="http://schemas.microsoft.com/office/drawing/2014/main" id="{FED76AB0-4E88-4455-AFA7-D304BF34CEFD}"/>
                </a:ext>
              </a:extLst>
            </p:cNvPr>
            <p:cNvSpPr/>
            <p:nvPr/>
          </p:nvSpPr>
          <p:spPr>
            <a:xfrm>
              <a:off x="2362200" y="3158406"/>
              <a:ext cx="7262269" cy="159260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7BB2C709-0BDF-4EF5-919F-81C956D33053}"/>
                </a:ext>
              </a:extLst>
            </p:cNvPr>
            <p:cNvSpPr txBox="1">
              <a:spLocks noChangeArrowheads="1"/>
            </p:cNvSpPr>
            <p:nvPr/>
          </p:nvSpPr>
          <p:spPr bwMode="auto">
            <a:xfrm>
              <a:off x="2646113" y="35699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98" name="TextBox 97">
              <a:extLst>
                <a:ext uri="{FF2B5EF4-FFF2-40B4-BE49-F238E27FC236}">
                  <a16:creationId xmlns:a16="http://schemas.microsoft.com/office/drawing/2014/main" id="{7780063F-2B5A-424F-8379-81B2753762C2}"/>
                </a:ext>
              </a:extLst>
            </p:cNvPr>
            <p:cNvSpPr txBox="1"/>
            <p:nvPr/>
          </p:nvSpPr>
          <p:spPr>
            <a:xfrm>
              <a:off x="6650515" y="3189263"/>
              <a:ext cx="1399032" cy="32316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grpSp>
      <p:grpSp>
        <p:nvGrpSpPr>
          <p:cNvPr id="110" name="Group 109">
            <a:extLst>
              <a:ext uri="{FF2B5EF4-FFF2-40B4-BE49-F238E27FC236}">
                <a16:creationId xmlns:a16="http://schemas.microsoft.com/office/drawing/2014/main" id="{E5B5B777-3D9C-4D3D-A35C-948934BFB777}"/>
              </a:ext>
            </a:extLst>
          </p:cNvPr>
          <p:cNvGrpSpPr/>
          <p:nvPr/>
        </p:nvGrpSpPr>
        <p:grpSpPr>
          <a:xfrm>
            <a:off x="533400" y="1329606"/>
            <a:ext cx="7262269" cy="1592603"/>
            <a:chOff x="533400" y="1329606"/>
            <a:chExt cx="7262269" cy="1592603"/>
          </a:xfrm>
        </p:grpSpPr>
        <p:sp>
          <p:nvSpPr>
            <p:cNvPr id="32" name="Rectangle 31">
              <a:extLst>
                <a:ext uri="{FF2B5EF4-FFF2-40B4-BE49-F238E27FC236}">
                  <a16:creationId xmlns:a16="http://schemas.microsoft.com/office/drawing/2014/main" id="{A09039B8-7828-4385-B5CB-A5D83A37403A}"/>
                </a:ext>
              </a:extLst>
            </p:cNvPr>
            <p:cNvSpPr/>
            <p:nvPr/>
          </p:nvSpPr>
          <p:spPr>
            <a:xfrm>
              <a:off x="533400" y="1329606"/>
              <a:ext cx="7262269" cy="159260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095122B9-4824-4D98-99AE-91622FDD32EA}"/>
                </a:ext>
              </a:extLst>
            </p:cNvPr>
            <p:cNvSpPr txBox="1">
              <a:spLocks noChangeArrowheads="1"/>
            </p:cNvSpPr>
            <p:nvPr/>
          </p:nvSpPr>
          <p:spPr bwMode="auto">
            <a:xfrm>
              <a:off x="817313" y="1741177"/>
              <a:ext cx="756873" cy="923330"/>
            </a:xfrm>
            <a:prstGeom prst="rect">
              <a:avLst/>
            </a:prstGeom>
            <a:noFill/>
            <a:ln w="9525">
              <a:noFill/>
              <a:miter lim="800000"/>
              <a:headEnd/>
              <a:tailEnd/>
            </a:ln>
          </p:spPr>
          <p:txBody>
            <a:bodyPr wrap="square" lIns="60960" tIns="30480" rIns="60960" bIns="30480">
              <a:spAutoFit/>
            </a:bodyPr>
            <a:lstStyle/>
            <a:p>
              <a:pPr algn="ctr"/>
              <a:r>
                <a:rPr lang="en-US" sz="4400" spc="15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34" name="TextBox 33">
              <a:extLst>
                <a:ext uri="{FF2B5EF4-FFF2-40B4-BE49-F238E27FC236}">
                  <a16:creationId xmlns:a16="http://schemas.microsoft.com/office/drawing/2014/main" id="{2A046F7E-545D-4C9D-A422-461A0CDF4476}"/>
                </a:ext>
              </a:extLst>
            </p:cNvPr>
            <p:cNvSpPr txBox="1"/>
            <p:nvPr/>
          </p:nvSpPr>
          <p:spPr>
            <a:xfrm>
              <a:off x="4821715" y="1360463"/>
              <a:ext cx="1399032" cy="290849"/>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grpSp>
      <p:sp>
        <p:nvSpPr>
          <p:cNvPr id="31" name="Freeform: Shape 30">
            <a:extLst>
              <a:ext uri="{FF2B5EF4-FFF2-40B4-BE49-F238E27FC236}">
                <a16:creationId xmlns:a16="http://schemas.microsoft.com/office/drawing/2014/main" id="{422CC374-9D46-483D-9A66-C02687D00BD8}"/>
              </a:ext>
            </a:extLst>
          </p:cNvPr>
          <p:cNvSpPr/>
          <p:nvPr/>
        </p:nvSpPr>
        <p:spPr>
          <a:xfrm>
            <a:off x="1518058" y="12954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01">
            <a:extLst>
              <a:ext uri="{FF2B5EF4-FFF2-40B4-BE49-F238E27FC236}">
                <a16:creationId xmlns:a16="http://schemas.microsoft.com/office/drawing/2014/main" id="{699A77D1-1400-4940-8A7E-2941A317520E}"/>
              </a:ext>
            </a:extLst>
          </p:cNvPr>
          <p:cNvSpPr>
            <a:spLocks noChangeAspect="1" noEditPoints="1"/>
          </p:cNvSpPr>
          <p:nvPr/>
        </p:nvSpPr>
        <p:spPr bwMode="auto">
          <a:xfrm>
            <a:off x="6840107" y="1896573"/>
            <a:ext cx="578397" cy="53511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nvGrpSpPr>
          <p:cNvPr id="113" name="Group 112">
            <a:extLst>
              <a:ext uri="{FF2B5EF4-FFF2-40B4-BE49-F238E27FC236}">
                <a16:creationId xmlns:a16="http://schemas.microsoft.com/office/drawing/2014/main" id="{540009FA-7505-4DB1-8FAD-EFB922F25E0C}"/>
              </a:ext>
            </a:extLst>
          </p:cNvPr>
          <p:cNvGrpSpPr/>
          <p:nvPr/>
        </p:nvGrpSpPr>
        <p:grpSpPr>
          <a:xfrm>
            <a:off x="2189708" y="1505400"/>
            <a:ext cx="4437013" cy="1334363"/>
            <a:chOff x="2189708" y="1505400"/>
            <a:chExt cx="4437013" cy="1334363"/>
          </a:xfrm>
        </p:grpSpPr>
        <p:sp>
          <p:nvSpPr>
            <p:cNvPr id="36" name="TextBox 35">
              <a:extLst>
                <a:ext uri="{FF2B5EF4-FFF2-40B4-BE49-F238E27FC236}">
                  <a16:creationId xmlns:a16="http://schemas.microsoft.com/office/drawing/2014/main" id="{81426D03-8E5A-458B-8745-B10301DE5367}"/>
                </a:ext>
              </a:extLst>
            </p:cNvPr>
            <p:cNvSpPr txBox="1"/>
            <p:nvPr/>
          </p:nvSpPr>
          <p:spPr>
            <a:xfrm>
              <a:off x="2189708" y="15054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01</a:t>
              </a:r>
            </a:p>
          </p:txBody>
        </p:sp>
        <p:sp>
          <p:nvSpPr>
            <p:cNvPr id="37" name="TextBox 36">
              <a:extLst>
                <a:ext uri="{FF2B5EF4-FFF2-40B4-BE49-F238E27FC236}">
                  <a16:creationId xmlns:a16="http://schemas.microsoft.com/office/drawing/2014/main" id="{ABFC9786-DCFA-4D39-86AD-9C0CF4AD5A70}"/>
                </a:ext>
              </a:extLst>
            </p:cNvPr>
            <p:cNvSpPr txBox="1"/>
            <p:nvPr/>
          </p:nvSpPr>
          <p:spPr>
            <a:xfrm>
              <a:off x="2364460" y="19626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38" name="Straight Connector 37">
              <a:extLst>
                <a:ext uri="{FF2B5EF4-FFF2-40B4-BE49-F238E27FC236}">
                  <a16:creationId xmlns:a16="http://schemas.microsoft.com/office/drawing/2014/main" id="{6B72C144-06B1-4846-BF2D-BD4EA3285565}"/>
                </a:ext>
              </a:extLst>
            </p:cNvPr>
            <p:cNvCxnSpPr>
              <a:cxnSpLocks/>
            </p:cNvCxnSpPr>
            <p:nvPr/>
          </p:nvCxnSpPr>
          <p:spPr>
            <a:xfrm flipH="1">
              <a:off x="2283321" y="19168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7" name="Freeform: Shape 86">
            <a:extLst>
              <a:ext uri="{FF2B5EF4-FFF2-40B4-BE49-F238E27FC236}">
                <a16:creationId xmlns:a16="http://schemas.microsoft.com/office/drawing/2014/main" id="{2002F3A3-E068-4B5C-B99F-3E0BBF5BE7D5}"/>
              </a:ext>
            </a:extLst>
          </p:cNvPr>
          <p:cNvSpPr/>
          <p:nvPr/>
        </p:nvSpPr>
        <p:spPr>
          <a:xfrm>
            <a:off x="5175658" y="49530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4EC99D1-5C9A-4F87-8157-B1ACD400219D}"/>
              </a:ext>
            </a:extLst>
          </p:cNvPr>
          <p:cNvGrpSpPr/>
          <p:nvPr/>
        </p:nvGrpSpPr>
        <p:grpSpPr>
          <a:xfrm>
            <a:off x="5847308" y="5163000"/>
            <a:ext cx="4437013" cy="1334363"/>
            <a:chOff x="5847308" y="5163000"/>
            <a:chExt cx="4437013" cy="1334363"/>
          </a:xfrm>
        </p:grpSpPr>
        <p:sp>
          <p:nvSpPr>
            <p:cNvPr id="91" name="TextBox 90">
              <a:extLst>
                <a:ext uri="{FF2B5EF4-FFF2-40B4-BE49-F238E27FC236}">
                  <a16:creationId xmlns:a16="http://schemas.microsoft.com/office/drawing/2014/main" id="{E67EB1DA-78ED-4D9A-82D6-9A77E6039EE8}"/>
                </a:ext>
              </a:extLst>
            </p:cNvPr>
            <p:cNvSpPr txBox="1"/>
            <p:nvPr/>
          </p:nvSpPr>
          <p:spPr>
            <a:xfrm>
              <a:off x="5847308" y="51630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03</a:t>
              </a:r>
            </a:p>
          </p:txBody>
        </p:sp>
        <p:sp>
          <p:nvSpPr>
            <p:cNvPr id="92" name="TextBox 91">
              <a:extLst>
                <a:ext uri="{FF2B5EF4-FFF2-40B4-BE49-F238E27FC236}">
                  <a16:creationId xmlns:a16="http://schemas.microsoft.com/office/drawing/2014/main" id="{730456BC-310E-4D6B-B302-EB8F88E57409}"/>
                </a:ext>
              </a:extLst>
            </p:cNvPr>
            <p:cNvSpPr txBox="1"/>
            <p:nvPr/>
          </p:nvSpPr>
          <p:spPr>
            <a:xfrm>
              <a:off x="6022060" y="56202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93" name="Straight Connector 92">
              <a:extLst>
                <a:ext uri="{FF2B5EF4-FFF2-40B4-BE49-F238E27FC236}">
                  <a16:creationId xmlns:a16="http://schemas.microsoft.com/office/drawing/2014/main" id="{300DC4FF-D9CF-4FA7-B992-95D6153D49AE}"/>
                </a:ext>
              </a:extLst>
            </p:cNvPr>
            <p:cNvCxnSpPr>
              <a:cxnSpLocks/>
            </p:cNvCxnSpPr>
            <p:nvPr/>
          </p:nvCxnSpPr>
          <p:spPr>
            <a:xfrm flipH="1">
              <a:off x="5940921" y="55744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6" name="Freeform: Shape 95">
            <a:extLst>
              <a:ext uri="{FF2B5EF4-FFF2-40B4-BE49-F238E27FC236}">
                <a16:creationId xmlns:a16="http://schemas.microsoft.com/office/drawing/2014/main" id="{E45F4CEB-CDA0-4B0B-B697-0FBCB21402FB}"/>
              </a:ext>
            </a:extLst>
          </p:cNvPr>
          <p:cNvSpPr/>
          <p:nvPr/>
        </p:nvSpPr>
        <p:spPr>
          <a:xfrm>
            <a:off x="3346858" y="3124200"/>
            <a:ext cx="6341315" cy="1645920"/>
          </a:xfrm>
          <a:custGeom>
            <a:avLst/>
            <a:gdLst>
              <a:gd name="connsiteX0" fmla="*/ 7951 w 7585196"/>
              <a:gd name="connsiteY0" fmla="*/ 0 h 1968776"/>
              <a:gd name="connsiteX1" fmla="*/ 3649039 w 7585196"/>
              <a:gd name="connsiteY1" fmla="*/ 0 h 1968776"/>
              <a:gd name="connsiteX2" fmla="*/ 3676676 w 7585196"/>
              <a:gd name="connsiteY2" fmla="*/ 16656 h 1968776"/>
              <a:gd name="connsiteX3" fmla="*/ 3689938 w 7585196"/>
              <a:gd name="connsiteY3" fmla="*/ 53600 h 1968776"/>
              <a:gd name="connsiteX4" fmla="*/ 3690438 w 7585196"/>
              <a:gd name="connsiteY4" fmla="*/ 53550 h 1968776"/>
              <a:gd name="connsiteX5" fmla="*/ 3690626 w 7585196"/>
              <a:gd name="connsiteY5" fmla="*/ 56545 h 1968776"/>
              <a:gd name="connsiteX6" fmla="*/ 3779818 w 7585196"/>
              <a:gd name="connsiteY6" fmla="*/ 389413 h 1968776"/>
              <a:gd name="connsiteX7" fmla="*/ 3783065 w 7585196"/>
              <a:gd name="connsiteY7" fmla="*/ 397982 h 1968776"/>
              <a:gd name="connsiteX8" fmla="*/ 3786656 w 7585196"/>
              <a:gd name="connsiteY8" fmla="*/ 415770 h 1968776"/>
              <a:gd name="connsiteX9" fmla="*/ 3856773 w 7585196"/>
              <a:gd name="connsiteY9" fmla="*/ 462246 h 1968776"/>
              <a:gd name="connsiteX10" fmla="*/ 3857532 w 7585196"/>
              <a:gd name="connsiteY10" fmla="*/ 462170 h 1968776"/>
              <a:gd name="connsiteX11" fmla="*/ 3860980 w 7585196"/>
              <a:gd name="connsiteY11" fmla="*/ 462517 h 1968776"/>
              <a:gd name="connsiteX12" fmla="*/ 5732440 w 7585196"/>
              <a:gd name="connsiteY12" fmla="*/ 462517 h 1968776"/>
              <a:gd name="connsiteX13" fmla="*/ 5742214 w 7585196"/>
              <a:gd name="connsiteY13" fmla="*/ 461532 h 1968776"/>
              <a:gd name="connsiteX14" fmla="*/ 5749300 w 7585196"/>
              <a:gd name="connsiteY14" fmla="*/ 462246 h 1968776"/>
              <a:gd name="connsiteX15" fmla="*/ 5803109 w 7585196"/>
              <a:gd name="connsiteY15" fmla="*/ 439958 h 1968776"/>
              <a:gd name="connsiteX16" fmla="*/ 5815756 w 7585196"/>
              <a:gd name="connsiteY16" fmla="*/ 421199 h 1968776"/>
              <a:gd name="connsiteX17" fmla="*/ 5816039 w 7585196"/>
              <a:gd name="connsiteY17" fmla="*/ 420901 h 1968776"/>
              <a:gd name="connsiteX18" fmla="*/ 5817227 w 7585196"/>
              <a:gd name="connsiteY18" fmla="*/ 419017 h 1968776"/>
              <a:gd name="connsiteX19" fmla="*/ 5819417 w 7585196"/>
              <a:gd name="connsiteY19" fmla="*/ 415770 h 1968776"/>
              <a:gd name="connsiteX20" fmla="*/ 5819483 w 7585196"/>
              <a:gd name="connsiteY20" fmla="*/ 415441 h 1968776"/>
              <a:gd name="connsiteX21" fmla="*/ 5825168 w 7585196"/>
              <a:gd name="connsiteY21" fmla="*/ 406429 h 1968776"/>
              <a:gd name="connsiteX22" fmla="*/ 5831418 w 7585196"/>
              <a:gd name="connsiteY22" fmla="*/ 389940 h 1968776"/>
              <a:gd name="connsiteX23" fmla="*/ 5921543 w 7585196"/>
              <a:gd name="connsiteY23" fmla="*/ 53587 h 1968776"/>
              <a:gd name="connsiteX24" fmla="*/ 5921576 w 7585196"/>
              <a:gd name="connsiteY24" fmla="*/ 53048 h 1968776"/>
              <a:gd name="connsiteX25" fmla="*/ 5922780 w 7585196"/>
              <a:gd name="connsiteY25" fmla="*/ 52866 h 1968776"/>
              <a:gd name="connsiteX26" fmla="*/ 5927196 w 7585196"/>
              <a:gd name="connsiteY26" fmla="*/ 30993 h 1968776"/>
              <a:gd name="connsiteX27" fmla="*/ 5943767 w 7585196"/>
              <a:gd name="connsiteY27" fmla="*/ 8783 h 1968776"/>
              <a:gd name="connsiteX28" fmla="*/ 5962113 w 7585196"/>
              <a:gd name="connsiteY28" fmla="*/ 0 h 1968776"/>
              <a:gd name="connsiteX29" fmla="*/ 7585196 w 7585196"/>
              <a:gd name="connsiteY29" fmla="*/ 0 h 1968776"/>
              <a:gd name="connsiteX30" fmla="*/ 7585196 w 7585196"/>
              <a:gd name="connsiteY30" fmla="*/ 1968776 h 1968776"/>
              <a:gd name="connsiteX31" fmla="*/ 0 w 7585196"/>
              <a:gd name="connsiteY31" fmla="*/ 1968776 h 1968776"/>
              <a:gd name="connsiteX32" fmla="*/ 633984 w 7585196"/>
              <a:gd name="connsiteY32" fmla="*/ 978176 h 196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5196" h="1968776">
                <a:moveTo>
                  <a:pt x="7951" y="0"/>
                </a:moveTo>
                <a:lnTo>
                  <a:pt x="3649039" y="0"/>
                </a:lnTo>
                <a:lnTo>
                  <a:pt x="3676676" y="16656"/>
                </a:lnTo>
                <a:cubicBezTo>
                  <a:pt x="3684961" y="26696"/>
                  <a:pt x="3689938" y="39567"/>
                  <a:pt x="3689938" y="53600"/>
                </a:cubicBezTo>
                <a:lnTo>
                  <a:pt x="3690438" y="53550"/>
                </a:lnTo>
                <a:lnTo>
                  <a:pt x="3690626" y="56545"/>
                </a:lnTo>
                <a:lnTo>
                  <a:pt x="3779818" y="389413"/>
                </a:lnTo>
                <a:lnTo>
                  <a:pt x="3783065" y="397982"/>
                </a:lnTo>
                <a:lnTo>
                  <a:pt x="3786656" y="415770"/>
                </a:lnTo>
                <a:cubicBezTo>
                  <a:pt x="3798208" y="443082"/>
                  <a:pt x="3825253" y="462246"/>
                  <a:pt x="3856773" y="462246"/>
                </a:cubicBezTo>
                <a:lnTo>
                  <a:pt x="3857532" y="462170"/>
                </a:lnTo>
                <a:lnTo>
                  <a:pt x="3860980" y="462517"/>
                </a:lnTo>
                <a:lnTo>
                  <a:pt x="5732440" y="462517"/>
                </a:lnTo>
                <a:lnTo>
                  <a:pt x="5742214" y="461532"/>
                </a:lnTo>
                <a:lnTo>
                  <a:pt x="5749300" y="462246"/>
                </a:lnTo>
                <a:cubicBezTo>
                  <a:pt x="5770314" y="462246"/>
                  <a:pt x="5789338" y="453729"/>
                  <a:pt x="5803109" y="439958"/>
                </a:cubicBezTo>
                <a:lnTo>
                  <a:pt x="5815756" y="421199"/>
                </a:lnTo>
                <a:lnTo>
                  <a:pt x="5816039" y="420901"/>
                </a:lnTo>
                <a:lnTo>
                  <a:pt x="5817227" y="419017"/>
                </a:lnTo>
                <a:lnTo>
                  <a:pt x="5819417" y="415770"/>
                </a:lnTo>
                <a:lnTo>
                  <a:pt x="5819483" y="415441"/>
                </a:lnTo>
                <a:lnTo>
                  <a:pt x="5825168" y="406429"/>
                </a:lnTo>
                <a:cubicBezTo>
                  <a:pt x="5827755" y="401256"/>
                  <a:pt x="5829862" y="395746"/>
                  <a:pt x="5831418" y="389940"/>
                </a:cubicBezTo>
                <a:lnTo>
                  <a:pt x="5921543" y="53587"/>
                </a:lnTo>
                <a:lnTo>
                  <a:pt x="5921576" y="53048"/>
                </a:lnTo>
                <a:lnTo>
                  <a:pt x="5922780" y="52866"/>
                </a:lnTo>
                <a:lnTo>
                  <a:pt x="5927196" y="30993"/>
                </a:lnTo>
                <a:cubicBezTo>
                  <a:pt x="5930870" y="22307"/>
                  <a:pt x="5936596" y="14701"/>
                  <a:pt x="5943767" y="8783"/>
                </a:cubicBezTo>
                <a:lnTo>
                  <a:pt x="5962113" y="0"/>
                </a:lnTo>
                <a:lnTo>
                  <a:pt x="7585196" y="0"/>
                </a:lnTo>
                <a:lnTo>
                  <a:pt x="7585196" y="1968776"/>
                </a:lnTo>
                <a:lnTo>
                  <a:pt x="0" y="1968776"/>
                </a:lnTo>
                <a:lnTo>
                  <a:pt x="633984" y="978176"/>
                </a:lnTo>
                <a:close/>
              </a:path>
            </a:pathLst>
          </a:custGeom>
          <a:solidFill>
            <a:schemeClr val="bg1"/>
          </a:soli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CE7003E1-D534-4C5A-A4BD-E34F110D2C90}"/>
              </a:ext>
            </a:extLst>
          </p:cNvPr>
          <p:cNvGrpSpPr/>
          <p:nvPr/>
        </p:nvGrpSpPr>
        <p:grpSpPr>
          <a:xfrm>
            <a:off x="4018508" y="3334200"/>
            <a:ext cx="4437013" cy="1334363"/>
            <a:chOff x="4018508" y="3334200"/>
            <a:chExt cx="4437013" cy="1334363"/>
          </a:xfrm>
        </p:grpSpPr>
        <p:sp>
          <p:nvSpPr>
            <p:cNvPr id="100" name="TextBox 99">
              <a:extLst>
                <a:ext uri="{FF2B5EF4-FFF2-40B4-BE49-F238E27FC236}">
                  <a16:creationId xmlns:a16="http://schemas.microsoft.com/office/drawing/2014/main" id="{E60A6025-22A6-4D99-9F58-794E63BD660B}"/>
                </a:ext>
              </a:extLst>
            </p:cNvPr>
            <p:cNvSpPr txBox="1"/>
            <p:nvPr/>
          </p:nvSpPr>
          <p:spPr>
            <a:xfrm>
              <a:off x="4018508" y="3334200"/>
              <a:ext cx="2379614" cy="330860"/>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50" dirty="0">
                  <a:solidFill>
                    <a:srgbClr val="4D4D4D"/>
                  </a:solidFill>
                  <a:latin typeface="Bernard MT Condensed" panose="02050806060905020404" pitchFamily="18" charset="0"/>
                </a:rPr>
                <a:t>02</a:t>
              </a:r>
            </a:p>
          </p:txBody>
        </p:sp>
        <p:sp>
          <p:nvSpPr>
            <p:cNvPr id="101" name="TextBox 100">
              <a:extLst>
                <a:ext uri="{FF2B5EF4-FFF2-40B4-BE49-F238E27FC236}">
                  <a16:creationId xmlns:a16="http://schemas.microsoft.com/office/drawing/2014/main" id="{02AAFEB6-2898-42D4-A3FD-806809C21C1C}"/>
                </a:ext>
              </a:extLst>
            </p:cNvPr>
            <p:cNvSpPr txBox="1"/>
            <p:nvPr/>
          </p:nvSpPr>
          <p:spPr>
            <a:xfrm>
              <a:off x="4193260" y="3791400"/>
              <a:ext cx="4262261" cy="877163"/>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 elit.</a:t>
              </a:r>
            </a:p>
          </p:txBody>
        </p:sp>
        <p:cxnSp>
          <p:nvCxnSpPr>
            <p:cNvPr id="102" name="Straight Connector 101">
              <a:extLst>
                <a:ext uri="{FF2B5EF4-FFF2-40B4-BE49-F238E27FC236}">
                  <a16:creationId xmlns:a16="http://schemas.microsoft.com/office/drawing/2014/main" id="{DAACDC5A-2CFF-41CF-AC43-48A7B41682C4}"/>
                </a:ext>
              </a:extLst>
            </p:cNvPr>
            <p:cNvCxnSpPr>
              <a:cxnSpLocks/>
            </p:cNvCxnSpPr>
            <p:nvPr/>
          </p:nvCxnSpPr>
          <p:spPr>
            <a:xfrm flipH="1">
              <a:off x="4112121" y="3745680"/>
              <a:ext cx="3840480" cy="0"/>
            </a:xfrm>
            <a:prstGeom prst="line">
              <a:avLst/>
            </a:prstGeom>
            <a:ln w="15875" cap="rnd">
              <a:solidFill>
                <a:srgbClr val="4D4D4D"/>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315174D-73F2-441E-917D-C3A5A8098064}"/>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grpSp>
        <p:nvGrpSpPr>
          <p:cNvPr id="104" name="Group 103">
            <a:extLst>
              <a:ext uri="{FF2B5EF4-FFF2-40B4-BE49-F238E27FC236}">
                <a16:creationId xmlns:a16="http://schemas.microsoft.com/office/drawing/2014/main" id="{3721207B-6F0E-43D9-A29C-25D83B6C14C0}"/>
              </a:ext>
            </a:extLst>
          </p:cNvPr>
          <p:cNvGrpSpPr>
            <a:grpSpLocks noChangeAspect="1"/>
          </p:cNvGrpSpPr>
          <p:nvPr/>
        </p:nvGrpSpPr>
        <p:grpSpPr>
          <a:xfrm>
            <a:off x="8823912" y="3680387"/>
            <a:ext cx="597409" cy="548640"/>
            <a:chOff x="2828925" y="2020888"/>
            <a:chExt cx="311151" cy="285750"/>
          </a:xfrm>
          <a:solidFill>
            <a:srgbClr val="4D4D4D"/>
          </a:solidFill>
        </p:grpSpPr>
        <p:sp>
          <p:nvSpPr>
            <p:cNvPr id="105" name="Freeform 5">
              <a:extLst>
                <a:ext uri="{FF2B5EF4-FFF2-40B4-BE49-F238E27FC236}">
                  <a16:creationId xmlns:a16="http://schemas.microsoft.com/office/drawing/2014/main" id="{7DC6B498-B9F8-422C-A819-29D6F42A8D2A}"/>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6" name="Freeform 6">
              <a:extLst>
                <a:ext uri="{FF2B5EF4-FFF2-40B4-BE49-F238E27FC236}">
                  <a16:creationId xmlns:a16="http://schemas.microsoft.com/office/drawing/2014/main" id="{4B1D659F-160C-4F61-9956-9BE127C540EE}"/>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7" name="Oval 7">
              <a:extLst>
                <a:ext uri="{FF2B5EF4-FFF2-40B4-BE49-F238E27FC236}">
                  <a16:creationId xmlns:a16="http://schemas.microsoft.com/office/drawing/2014/main" id="{9C15B75A-CD87-4FF5-B075-C09537DC8322}"/>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08" name="Freeform 8">
              <a:extLst>
                <a:ext uri="{FF2B5EF4-FFF2-40B4-BE49-F238E27FC236}">
                  <a16:creationId xmlns:a16="http://schemas.microsoft.com/office/drawing/2014/main" id="{2A45C15C-5DD8-4B40-A367-04C3B1045106}"/>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109" name="Freeform 131">
            <a:extLst>
              <a:ext uri="{FF2B5EF4-FFF2-40B4-BE49-F238E27FC236}">
                <a16:creationId xmlns:a16="http://schemas.microsoft.com/office/drawing/2014/main" id="{DEF795A5-A2F4-4D68-9B4A-291A2FF31AC4}"/>
              </a:ext>
            </a:extLst>
          </p:cNvPr>
          <p:cNvSpPr>
            <a:spLocks noChangeAspect="1" noEditPoints="1"/>
          </p:cNvSpPr>
          <p:nvPr/>
        </p:nvSpPr>
        <p:spPr bwMode="auto">
          <a:xfrm>
            <a:off x="10532809" y="5480055"/>
            <a:ext cx="582751" cy="54864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2524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right)">
                                      <p:cBhvr>
                                        <p:cTn id="7" dur="500"/>
                                        <p:tgtEl>
                                          <p:spTgt spid="10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1000"/>
                                        <p:tgtEl>
                                          <p:spTgt spid="31"/>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anim calcmode="lin" valueType="num">
                                      <p:cBhvr>
                                        <p:cTn id="16" dur="1000" fill="hold"/>
                                        <p:tgtEl>
                                          <p:spTgt spid="110"/>
                                        </p:tgtEl>
                                        <p:attrNameLst>
                                          <p:attrName>ppt_x</p:attrName>
                                        </p:attrNameLst>
                                      </p:cBhvr>
                                      <p:tavLst>
                                        <p:tav tm="0">
                                          <p:val>
                                            <p:strVal val="#ppt_x"/>
                                          </p:val>
                                        </p:tav>
                                        <p:tav tm="100000">
                                          <p:val>
                                            <p:strVal val="#ppt_x"/>
                                          </p:val>
                                        </p:tav>
                                      </p:tavLst>
                                    </p:anim>
                                    <p:anim calcmode="lin" valueType="num">
                                      <p:cBhvr>
                                        <p:cTn id="17" dur="1000" fill="hold"/>
                                        <p:tgtEl>
                                          <p:spTgt spid="1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250"/>
                                        <p:tgtEl>
                                          <p:spTgt spid="1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250" fill="hold"/>
                                        <p:tgtEl>
                                          <p:spTgt spid="35"/>
                                        </p:tgtEl>
                                        <p:attrNameLst>
                                          <p:attrName>ppt_w</p:attrName>
                                        </p:attrNameLst>
                                      </p:cBhvr>
                                      <p:tavLst>
                                        <p:tav tm="0">
                                          <p:val>
                                            <p:fltVal val="0"/>
                                          </p:val>
                                        </p:tav>
                                        <p:tav tm="100000">
                                          <p:val>
                                            <p:strVal val="#ppt_w"/>
                                          </p:val>
                                        </p:tav>
                                      </p:tavLst>
                                    </p:anim>
                                    <p:anim calcmode="lin" valueType="num">
                                      <p:cBhvr>
                                        <p:cTn id="25" dur="1250" fill="hold"/>
                                        <p:tgtEl>
                                          <p:spTgt spid="35"/>
                                        </p:tgtEl>
                                        <p:attrNameLst>
                                          <p:attrName>ppt_h</p:attrName>
                                        </p:attrNameLst>
                                      </p:cBhvr>
                                      <p:tavLst>
                                        <p:tav tm="0">
                                          <p:val>
                                            <p:fltVal val="0"/>
                                          </p:val>
                                        </p:tav>
                                        <p:tav tm="100000">
                                          <p:val>
                                            <p:strVal val="#ppt_h"/>
                                          </p:val>
                                        </p:tav>
                                      </p:tavLst>
                                    </p:anim>
                                    <p:animEffect transition="in" filter="fade">
                                      <p:cBhvr>
                                        <p:cTn id="26" dur="1250"/>
                                        <p:tgtEl>
                                          <p:spTgt spid="35"/>
                                        </p:tgtEl>
                                      </p:cBhvr>
                                    </p:animEffect>
                                  </p:childTnLst>
                                </p:cTn>
                              </p:par>
                            </p:childTnLst>
                          </p:cTn>
                        </p:par>
                        <p:par>
                          <p:cTn id="27" fill="hold">
                            <p:stCondLst>
                              <p:cond delay="3750"/>
                            </p:stCondLst>
                            <p:childTnLst>
                              <p:par>
                                <p:cTn id="28" presetID="9" presetClass="entr" presetSubtype="0" fill="hold" grpId="0" nodeType="after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ssolve">
                                      <p:cBhvr>
                                        <p:cTn id="30" dur="1000"/>
                                        <p:tgtEl>
                                          <p:spTgt spid="96"/>
                                        </p:tgtEl>
                                      </p:cBhvr>
                                    </p:animEffect>
                                  </p:childTnLst>
                                </p:cTn>
                              </p:par>
                            </p:childTnLst>
                          </p:cTn>
                        </p:par>
                        <p:par>
                          <p:cTn id="31" fill="hold">
                            <p:stCondLst>
                              <p:cond delay="4750"/>
                            </p:stCondLst>
                            <p:childTnLst>
                              <p:par>
                                <p:cTn id="32" presetID="47"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anim calcmode="lin" valueType="num">
                                      <p:cBhvr>
                                        <p:cTn id="35" dur="1000" fill="hold"/>
                                        <p:tgtEl>
                                          <p:spTgt spid="111"/>
                                        </p:tgtEl>
                                        <p:attrNameLst>
                                          <p:attrName>ppt_x</p:attrName>
                                        </p:attrNameLst>
                                      </p:cBhvr>
                                      <p:tavLst>
                                        <p:tav tm="0">
                                          <p:val>
                                            <p:strVal val="#ppt_x"/>
                                          </p:val>
                                        </p:tav>
                                        <p:tav tm="100000">
                                          <p:val>
                                            <p:strVal val="#ppt_x"/>
                                          </p:val>
                                        </p:tav>
                                      </p:tavLst>
                                    </p:anim>
                                    <p:anim calcmode="lin" valueType="num">
                                      <p:cBhvr>
                                        <p:cTn id="36" dur="10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5750"/>
                            </p:stCondLst>
                            <p:childTnLst>
                              <p:par>
                                <p:cTn id="38" presetID="2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left)">
                                      <p:cBhvr>
                                        <p:cTn id="40" dur="1250"/>
                                        <p:tgtEl>
                                          <p:spTgt spid="114"/>
                                        </p:tgtEl>
                                      </p:cBhvr>
                                    </p:animEffect>
                                  </p:childTnLst>
                                </p:cTn>
                              </p:par>
                              <p:par>
                                <p:cTn id="41" presetID="53" presetClass="entr" presetSubtype="16"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1250" fill="hold"/>
                                        <p:tgtEl>
                                          <p:spTgt spid="104"/>
                                        </p:tgtEl>
                                        <p:attrNameLst>
                                          <p:attrName>ppt_w</p:attrName>
                                        </p:attrNameLst>
                                      </p:cBhvr>
                                      <p:tavLst>
                                        <p:tav tm="0">
                                          <p:val>
                                            <p:fltVal val="0"/>
                                          </p:val>
                                        </p:tav>
                                        <p:tav tm="100000">
                                          <p:val>
                                            <p:strVal val="#ppt_w"/>
                                          </p:val>
                                        </p:tav>
                                      </p:tavLst>
                                    </p:anim>
                                    <p:anim calcmode="lin" valueType="num">
                                      <p:cBhvr>
                                        <p:cTn id="44" dur="1250" fill="hold"/>
                                        <p:tgtEl>
                                          <p:spTgt spid="104"/>
                                        </p:tgtEl>
                                        <p:attrNameLst>
                                          <p:attrName>ppt_h</p:attrName>
                                        </p:attrNameLst>
                                      </p:cBhvr>
                                      <p:tavLst>
                                        <p:tav tm="0">
                                          <p:val>
                                            <p:fltVal val="0"/>
                                          </p:val>
                                        </p:tav>
                                        <p:tav tm="100000">
                                          <p:val>
                                            <p:strVal val="#ppt_h"/>
                                          </p:val>
                                        </p:tav>
                                      </p:tavLst>
                                    </p:anim>
                                    <p:animEffect transition="in" filter="fade">
                                      <p:cBhvr>
                                        <p:cTn id="45" dur="1250"/>
                                        <p:tgtEl>
                                          <p:spTgt spid="104"/>
                                        </p:tgtEl>
                                      </p:cBhvr>
                                    </p:animEffect>
                                  </p:childTnLst>
                                </p:cTn>
                              </p:par>
                            </p:childTnLst>
                          </p:cTn>
                        </p:par>
                        <p:par>
                          <p:cTn id="46" fill="hold">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1000"/>
                                        <p:tgtEl>
                                          <p:spTgt spid="87"/>
                                        </p:tgtEl>
                                      </p:cBhvr>
                                    </p:animEffect>
                                  </p:childTnLst>
                                </p:cTn>
                              </p:par>
                            </p:childTnLst>
                          </p:cTn>
                        </p:par>
                        <p:par>
                          <p:cTn id="50" fill="hold">
                            <p:stCondLst>
                              <p:cond delay="8000"/>
                            </p:stCondLst>
                            <p:childTnLst>
                              <p:par>
                                <p:cTn id="51" presetID="47" presetClass="entr" presetSubtype="0"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1000" fill="hold"/>
                                        <p:tgtEl>
                                          <p:spTgt spid="112"/>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22" presetClass="entr" presetSubtype="8" fill="hold"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125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1250" fill="hold"/>
                                        <p:tgtEl>
                                          <p:spTgt spid="109"/>
                                        </p:tgtEl>
                                        <p:attrNameLst>
                                          <p:attrName>ppt_w</p:attrName>
                                        </p:attrNameLst>
                                      </p:cBhvr>
                                      <p:tavLst>
                                        <p:tav tm="0">
                                          <p:val>
                                            <p:fltVal val="0"/>
                                          </p:val>
                                        </p:tav>
                                        <p:tav tm="100000">
                                          <p:val>
                                            <p:strVal val="#ppt_w"/>
                                          </p:val>
                                        </p:tav>
                                      </p:tavLst>
                                    </p:anim>
                                    <p:anim calcmode="lin" valueType="num">
                                      <p:cBhvr>
                                        <p:cTn id="63" dur="1250" fill="hold"/>
                                        <p:tgtEl>
                                          <p:spTgt spid="109"/>
                                        </p:tgtEl>
                                        <p:attrNameLst>
                                          <p:attrName>ppt_h</p:attrName>
                                        </p:attrNameLst>
                                      </p:cBhvr>
                                      <p:tavLst>
                                        <p:tav tm="0">
                                          <p:val>
                                            <p:fltVal val="0"/>
                                          </p:val>
                                        </p:tav>
                                        <p:tav tm="100000">
                                          <p:val>
                                            <p:strVal val="#ppt_h"/>
                                          </p:val>
                                        </p:tav>
                                      </p:tavLst>
                                    </p:anim>
                                    <p:animEffect transition="in" filter="fade">
                                      <p:cBhvr>
                                        <p:cTn id="64"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87" grpId="0" animBg="1"/>
      <p:bldP spid="96" grpId="0" animBg="1"/>
      <p:bldP spid="103" grpId="0"/>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C6E1572-7521-4A5F-9BDE-4ED0DDA0B6C6}"/>
              </a:ext>
            </a:extLst>
          </p:cNvPr>
          <p:cNvSpPr txBox="1"/>
          <p:nvPr/>
        </p:nvSpPr>
        <p:spPr>
          <a:xfrm>
            <a:off x="762000" y="34404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 name="Freeform: Shape 14">
            <a:extLst>
              <a:ext uri="{FF2B5EF4-FFF2-40B4-BE49-F238E27FC236}">
                <a16:creationId xmlns:a16="http://schemas.microsoft.com/office/drawing/2014/main" id="{CE3B47E8-EAAF-4D6A-AB0E-FC2822AD0D8C}"/>
              </a:ext>
            </a:extLst>
          </p:cNvPr>
          <p:cNvSpPr>
            <a:spLocks noChangeAspect="1"/>
          </p:cNvSpPr>
          <p:nvPr/>
        </p:nvSpPr>
        <p:spPr>
          <a:xfrm>
            <a:off x="1097078" y="6835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518B3F-9851-4D32-A16C-A17A656BFF90}"/>
              </a:ext>
            </a:extLst>
          </p:cNvPr>
          <p:cNvSpPr txBox="1"/>
          <p:nvPr/>
        </p:nvSpPr>
        <p:spPr>
          <a:xfrm>
            <a:off x="1174650" y="13998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B74DDC92-9870-408C-A815-70EE7147FEC1}"/>
              </a:ext>
            </a:extLst>
          </p:cNvPr>
          <p:cNvSpPr txBox="1"/>
          <p:nvPr/>
        </p:nvSpPr>
        <p:spPr>
          <a:xfrm>
            <a:off x="1536192" y="9259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$2,149</a:t>
            </a:r>
          </a:p>
        </p:txBody>
      </p:sp>
      <p:sp>
        <p:nvSpPr>
          <p:cNvPr id="22" name="TextBox 21">
            <a:extLst>
              <a:ext uri="{FF2B5EF4-FFF2-40B4-BE49-F238E27FC236}">
                <a16:creationId xmlns:a16="http://schemas.microsoft.com/office/drawing/2014/main" id="{DFF1C831-D353-48AE-A744-20CE1490145E}"/>
              </a:ext>
            </a:extLst>
          </p:cNvPr>
          <p:cNvSpPr txBox="1"/>
          <p:nvPr/>
        </p:nvSpPr>
        <p:spPr>
          <a:xfrm>
            <a:off x="3505200" y="38976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69C028C8-6E30-4C66-915B-2DBAD1E834FB}"/>
              </a:ext>
            </a:extLst>
          </p:cNvPr>
          <p:cNvSpPr>
            <a:spLocks noChangeAspect="1"/>
          </p:cNvSpPr>
          <p:nvPr/>
        </p:nvSpPr>
        <p:spPr>
          <a:xfrm>
            <a:off x="3840278" y="11407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DDB2874-0E53-4963-BF89-56E6B5486BBA}"/>
              </a:ext>
            </a:extLst>
          </p:cNvPr>
          <p:cNvSpPr txBox="1"/>
          <p:nvPr/>
        </p:nvSpPr>
        <p:spPr>
          <a:xfrm>
            <a:off x="3917850" y="18570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26" name="TextBox 25">
            <a:extLst>
              <a:ext uri="{FF2B5EF4-FFF2-40B4-BE49-F238E27FC236}">
                <a16:creationId xmlns:a16="http://schemas.microsoft.com/office/drawing/2014/main" id="{41AADB7B-0197-4CB8-A58F-7671C58A1832}"/>
              </a:ext>
            </a:extLst>
          </p:cNvPr>
          <p:cNvSpPr txBox="1"/>
          <p:nvPr/>
        </p:nvSpPr>
        <p:spPr>
          <a:xfrm>
            <a:off x="4290872" y="1383125"/>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$3,416</a:t>
            </a:r>
          </a:p>
        </p:txBody>
      </p:sp>
      <p:sp>
        <p:nvSpPr>
          <p:cNvPr id="28" name="TextBox 27">
            <a:extLst>
              <a:ext uri="{FF2B5EF4-FFF2-40B4-BE49-F238E27FC236}">
                <a16:creationId xmlns:a16="http://schemas.microsoft.com/office/drawing/2014/main" id="{06DEF22D-577D-42EB-BFBB-28C326D5B8B2}"/>
              </a:ext>
            </a:extLst>
          </p:cNvPr>
          <p:cNvSpPr txBox="1"/>
          <p:nvPr/>
        </p:nvSpPr>
        <p:spPr>
          <a:xfrm>
            <a:off x="6248400" y="4352579"/>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Freeform: Shape 29">
            <a:extLst>
              <a:ext uri="{FF2B5EF4-FFF2-40B4-BE49-F238E27FC236}">
                <a16:creationId xmlns:a16="http://schemas.microsoft.com/office/drawing/2014/main" id="{886977F2-4AD8-4D5F-B377-A1E73DB4B7E7}"/>
              </a:ext>
            </a:extLst>
          </p:cNvPr>
          <p:cNvSpPr>
            <a:spLocks noChangeAspect="1"/>
          </p:cNvSpPr>
          <p:nvPr/>
        </p:nvSpPr>
        <p:spPr>
          <a:xfrm>
            <a:off x="6583478" y="1595723"/>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F3D7E5-4F28-4ADB-8333-C110DFB476B8}"/>
              </a:ext>
            </a:extLst>
          </p:cNvPr>
          <p:cNvSpPr txBox="1"/>
          <p:nvPr/>
        </p:nvSpPr>
        <p:spPr>
          <a:xfrm>
            <a:off x="6661050" y="2312003"/>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D8681FF7-C2B6-49EE-93A4-9E2EDE872FE7}"/>
              </a:ext>
            </a:extLst>
          </p:cNvPr>
          <p:cNvSpPr txBox="1"/>
          <p:nvPr/>
        </p:nvSpPr>
        <p:spPr>
          <a:xfrm>
            <a:off x="7034072" y="1838074"/>
            <a:ext cx="91440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$1,843</a:t>
            </a:r>
          </a:p>
        </p:txBody>
      </p:sp>
      <p:sp>
        <p:nvSpPr>
          <p:cNvPr id="34" name="TextBox 33">
            <a:extLst>
              <a:ext uri="{FF2B5EF4-FFF2-40B4-BE49-F238E27FC236}">
                <a16:creationId xmlns:a16="http://schemas.microsoft.com/office/drawing/2014/main" id="{687EF9AF-D075-462D-A19D-D2F8EB66E1E3}"/>
              </a:ext>
            </a:extLst>
          </p:cNvPr>
          <p:cNvSpPr txBox="1"/>
          <p:nvPr/>
        </p:nvSpPr>
        <p:spPr>
          <a:xfrm>
            <a:off x="8991600" y="4812030"/>
            <a:ext cx="2438400" cy="196977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A8C2D3F4-817A-43A1-901F-4BDBFB27FBE3}"/>
              </a:ext>
            </a:extLst>
          </p:cNvPr>
          <p:cNvSpPr>
            <a:spLocks noChangeAspect="1"/>
          </p:cNvSpPr>
          <p:nvPr/>
        </p:nvSpPr>
        <p:spPr>
          <a:xfrm>
            <a:off x="9326678" y="2055174"/>
            <a:ext cx="1828800" cy="2580072"/>
          </a:xfrm>
          <a:custGeom>
            <a:avLst/>
            <a:gdLst>
              <a:gd name="connsiteX0" fmla="*/ 1478280 w 2194560"/>
              <a:gd name="connsiteY0" fmla="*/ 2670893 h 3096088"/>
              <a:gd name="connsiteX1" fmla="*/ 1478280 w 2194560"/>
              <a:gd name="connsiteY1" fmla="*/ 2816685 h 3096088"/>
              <a:gd name="connsiteX2" fmla="*/ 1351277 w 2194560"/>
              <a:gd name="connsiteY2" fmla="*/ 2943688 h 3096088"/>
              <a:gd name="connsiteX3" fmla="*/ 1277087 w 2194560"/>
              <a:gd name="connsiteY3" fmla="*/ 2943688 h 3096088"/>
              <a:gd name="connsiteX4" fmla="*/ 1276445 w 2194560"/>
              <a:gd name="connsiteY4" fmla="*/ 2950065 h 3096088"/>
              <a:gd name="connsiteX5" fmla="*/ 1097280 w 2194560"/>
              <a:gd name="connsiteY5" fmla="*/ 3096088 h 3096088"/>
              <a:gd name="connsiteX6" fmla="*/ 918116 w 2194560"/>
              <a:gd name="connsiteY6" fmla="*/ 2950065 h 3096088"/>
              <a:gd name="connsiteX7" fmla="*/ 917473 w 2194560"/>
              <a:gd name="connsiteY7" fmla="*/ 2943688 h 3096088"/>
              <a:gd name="connsiteX8" fmla="*/ 843283 w 2194560"/>
              <a:gd name="connsiteY8" fmla="*/ 2943688 h 3096088"/>
              <a:gd name="connsiteX9" fmla="*/ 726261 w 2194560"/>
              <a:gd name="connsiteY9" fmla="*/ 2866121 h 3096088"/>
              <a:gd name="connsiteX10" fmla="*/ 717258 w 2194560"/>
              <a:gd name="connsiteY10" fmla="*/ 2821528 h 3096088"/>
              <a:gd name="connsiteX11" fmla="*/ 993135 w 2194560"/>
              <a:gd name="connsiteY11" fmla="*/ 2766922 h 3096088"/>
              <a:gd name="connsiteX12" fmla="*/ 993136 w 2194560"/>
              <a:gd name="connsiteY12" fmla="*/ 2766921 h 3096088"/>
              <a:gd name="connsiteX13" fmla="*/ 1050632 w 2194560"/>
              <a:gd name="connsiteY13" fmla="*/ 2755541 h 3096088"/>
              <a:gd name="connsiteX14" fmla="*/ 1478280 w 2194560"/>
              <a:gd name="connsiteY14" fmla="*/ 2473632 h 3096088"/>
              <a:gd name="connsiteX15" fmla="*/ 1478280 w 2194560"/>
              <a:gd name="connsiteY15" fmla="*/ 2593215 h 3096088"/>
              <a:gd name="connsiteX16" fmla="*/ 716280 w 2194560"/>
              <a:gd name="connsiteY16" fmla="*/ 2744043 h 3096088"/>
              <a:gd name="connsiteX17" fmla="*/ 716280 w 2194560"/>
              <a:gd name="connsiteY17" fmla="*/ 2624460 h 3096088"/>
              <a:gd name="connsiteX18" fmla="*/ 1478280 w 2194560"/>
              <a:gd name="connsiteY18" fmla="*/ 2290752 h 3096088"/>
              <a:gd name="connsiteX19" fmla="*/ 1478280 w 2194560"/>
              <a:gd name="connsiteY19" fmla="*/ 2395954 h 3096088"/>
              <a:gd name="connsiteX20" fmla="*/ 716280 w 2194560"/>
              <a:gd name="connsiteY20" fmla="*/ 2546782 h 3096088"/>
              <a:gd name="connsiteX21" fmla="*/ 716280 w 2194560"/>
              <a:gd name="connsiteY21" fmla="*/ 2441580 h 3096088"/>
              <a:gd name="connsiteX22" fmla="*/ 1097280 w 2194560"/>
              <a:gd name="connsiteY22" fmla="*/ 0 h 3096088"/>
              <a:gd name="connsiteX23" fmla="*/ 2194560 w 2194560"/>
              <a:gd name="connsiteY23" fmla="*/ 1097280 h 3096088"/>
              <a:gd name="connsiteX24" fmla="*/ 1524391 w 2194560"/>
              <a:gd name="connsiteY24" fmla="*/ 2108330 h 3096088"/>
              <a:gd name="connsiteX25" fmla="*/ 1478280 w 2194560"/>
              <a:gd name="connsiteY25" fmla="*/ 2122644 h 3096088"/>
              <a:gd name="connsiteX26" fmla="*/ 1478280 w 2194560"/>
              <a:gd name="connsiteY26" fmla="*/ 2213074 h 3096088"/>
              <a:gd name="connsiteX27" fmla="*/ 716280 w 2194560"/>
              <a:gd name="connsiteY27" fmla="*/ 2363902 h 3096088"/>
              <a:gd name="connsiteX28" fmla="*/ 716280 w 2194560"/>
              <a:gd name="connsiteY28" fmla="*/ 2122644 h 3096088"/>
              <a:gd name="connsiteX29" fmla="*/ 670169 w 2194560"/>
              <a:gd name="connsiteY29" fmla="*/ 2108330 h 3096088"/>
              <a:gd name="connsiteX30" fmla="*/ 0 w 2194560"/>
              <a:gd name="connsiteY30" fmla="*/ 1097280 h 3096088"/>
              <a:gd name="connsiteX31" fmla="*/ 1097280 w 2194560"/>
              <a:gd name="connsiteY31" fmla="*/ 0 h 30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4560" h="3096088">
                <a:moveTo>
                  <a:pt x="1478280" y="2670893"/>
                </a:moveTo>
                <a:lnTo>
                  <a:pt x="1478280" y="2816685"/>
                </a:lnTo>
                <a:cubicBezTo>
                  <a:pt x="1478280" y="2886827"/>
                  <a:pt x="1421419" y="2943688"/>
                  <a:pt x="1351277" y="2943688"/>
                </a:cubicBezTo>
                <a:lnTo>
                  <a:pt x="1277087" y="2943688"/>
                </a:lnTo>
                <a:lnTo>
                  <a:pt x="1276445" y="2950065"/>
                </a:lnTo>
                <a:cubicBezTo>
                  <a:pt x="1259392" y="3033400"/>
                  <a:pt x="1185657" y="3096088"/>
                  <a:pt x="1097280" y="3096088"/>
                </a:cubicBezTo>
                <a:cubicBezTo>
                  <a:pt x="1008903" y="3096088"/>
                  <a:pt x="935168" y="3033400"/>
                  <a:pt x="918116" y="2950065"/>
                </a:cubicBezTo>
                <a:lnTo>
                  <a:pt x="917473" y="2943688"/>
                </a:lnTo>
                <a:lnTo>
                  <a:pt x="843283" y="2943688"/>
                </a:lnTo>
                <a:cubicBezTo>
                  <a:pt x="790677" y="2943688"/>
                  <a:pt x="745541" y="2911704"/>
                  <a:pt x="726261" y="2866121"/>
                </a:cubicBezTo>
                <a:lnTo>
                  <a:pt x="717258" y="2821528"/>
                </a:lnTo>
                <a:lnTo>
                  <a:pt x="993135" y="2766922"/>
                </a:lnTo>
                <a:lnTo>
                  <a:pt x="993136" y="2766921"/>
                </a:lnTo>
                <a:lnTo>
                  <a:pt x="1050632" y="2755541"/>
                </a:lnTo>
                <a:close/>
                <a:moveTo>
                  <a:pt x="1478280" y="2473632"/>
                </a:moveTo>
                <a:lnTo>
                  <a:pt x="1478280" y="2593215"/>
                </a:lnTo>
                <a:lnTo>
                  <a:pt x="716280" y="2744043"/>
                </a:lnTo>
                <a:lnTo>
                  <a:pt x="716280" y="2624460"/>
                </a:lnTo>
                <a:close/>
                <a:moveTo>
                  <a:pt x="1478280" y="2290752"/>
                </a:moveTo>
                <a:lnTo>
                  <a:pt x="1478280" y="2395954"/>
                </a:lnTo>
                <a:lnTo>
                  <a:pt x="716280" y="2546782"/>
                </a:lnTo>
                <a:lnTo>
                  <a:pt x="716280" y="2441580"/>
                </a:lnTo>
                <a:close/>
                <a:moveTo>
                  <a:pt x="1097280" y="0"/>
                </a:moveTo>
                <a:cubicBezTo>
                  <a:pt x="1703291" y="0"/>
                  <a:pt x="2194560" y="491269"/>
                  <a:pt x="2194560" y="1097280"/>
                </a:cubicBezTo>
                <a:cubicBezTo>
                  <a:pt x="2194560" y="1551788"/>
                  <a:pt x="1918221" y="1941754"/>
                  <a:pt x="1524391" y="2108330"/>
                </a:cubicBezTo>
                <a:lnTo>
                  <a:pt x="1478280" y="2122644"/>
                </a:lnTo>
                <a:lnTo>
                  <a:pt x="1478280" y="2213074"/>
                </a:lnTo>
                <a:lnTo>
                  <a:pt x="716280" y="2363902"/>
                </a:lnTo>
                <a:lnTo>
                  <a:pt x="716280" y="2122644"/>
                </a:lnTo>
                <a:lnTo>
                  <a:pt x="670169" y="2108330"/>
                </a:lnTo>
                <a:cubicBezTo>
                  <a:pt x="276339" y="1941754"/>
                  <a:pt x="0" y="1551788"/>
                  <a:pt x="0" y="1097280"/>
                </a:cubicBezTo>
                <a:cubicBezTo>
                  <a:pt x="0" y="491269"/>
                  <a:pt x="491269" y="0"/>
                  <a:pt x="1097280"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EF741F6-5C2D-4D3F-8458-81AC1E607FD3}"/>
              </a:ext>
            </a:extLst>
          </p:cNvPr>
          <p:cNvSpPr txBox="1"/>
          <p:nvPr/>
        </p:nvSpPr>
        <p:spPr>
          <a:xfrm>
            <a:off x="9404250" y="2771454"/>
            <a:ext cx="1673655" cy="1021818"/>
          </a:xfrm>
          <a:prstGeom prst="rect">
            <a:avLst/>
          </a:prstGeom>
          <a:noFill/>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38" name="TextBox 37">
            <a:extLst>
              <a:ext uri="{FF2B5EF4-FFF2-40B4-BE49-F238E27FC236}">
                <a16:creationId xmlns:a16="http://schemas.microsoft.com/office/drawing/2014/main" id="{27F2ED04-47B0-4D4D-89C5-CF429E036136}"/>
              </a:ext>
            </a:extLst>
          </p:cNvPr>
          <p:cNvSpPr txBox="1"/>
          <p:nvPr/>
        </p:nvSpPr>
        <p:spPr>
          <a:xfrm>
            <a:off x="9774936" y="2312003"/>
            <a:ext cx="914400"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$2,382</a:t>
            </a:r>
          </a:p>
        </p:txBody>
      </p:sp>
      <p:sp>
        <p:nvSpPr>
          <p:cNvPr id="39" name="TextBox 38">
            <a:extLst>
              <a:ext uri="{FF2B5EF4-FFF2-40B4-BE49-F238E27FC236}">
                <a16:creationId xmlns:a16="http://schemas.microsoft.com/office/drawing/2014/main" id="{CEC0E006-8100-4F11-A0C2-24DD7A1E75AA}"/>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2343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fltVal val="0"/>
                                          </p:val>
                                        </p:tav>
                                        <p:tav tm="100000">
                                          <p:val>
                                            <p:strVal val="#ppt_w"/>
                                          </p:val>
                                        </p:tav>
                                      </p:tavLst>
                                    </p:anim>
                                    <p:anim calcmode="lin" valueType="num">
                                      <p:cBhvr>
                                        <p:cTn id="43" dur="1000" fill="hold"/>
                                        <p:tgtEl>
                                          <p:spTgt spid="26"/>
                                        </p:tgtEl>
                                        <p:attrNameLst>
                                          <p:attrName>ppt_h</p:attrName>
                                        </p:attrNameLst>
                                      </p:cBhvr>
                                      <p:tavLst>
                                        <p:tav tm="0">
                                          <p:val>
                                            <p:fltVal val="0"/>
                                          </p:val>
                                        </p:tav>
                                        <p:tav tm="100000">
                                          <p:val>
                                            <p:strVal val="#ppt_h"/>
                                          </p:val>
                                        </p:tav>
                                      </p:tavLst>
                                    </p:anim>
                                    <p:animEffect transition="in" filter="fade">
                                      <p:cBhvr>
                                        <p:cTn id="44" dur="1000"/>
                                        <p:tgtEl>
                                          <p:spTgt spid="2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3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 calcmode="lin" valueType="num">
                                      <p:cBhvr>
                                        <p:cTn id="61" dur="1000" fill="hold"/>
                                        <p:tgtEl>
                                          <p:spTgt spid="30"/>
                                        </p:tgtEl>
                                        <p:attrNameLst>
                                          <p:attrName>style.rotation</p:attrName>
                                        </p:attrNameLst>
                                      </p:cBhvr>
                                      <p:tavLst>
                                        <p:tav tm="0">
                                          <p:val>
                                            <p:fltVal val="90"/>
                                          </p:val>
                                        </p:tav>
                                        <p:tav tm="100000">
                                          <p:val>
                                            <p:fltVal val="0"/>
                                          </p:val>
                                        </p:tav>
                                      </p:tavLst>
                                    </p:anim>
                                    <p:animEffect transition="in" filter="fade">
                                      <p:cBhvr>
                                        <p:cTn id="62" dur="1000"/>
                                        <p:tgtEl>
                                          <p:spTgt spid="30"/>
                                        </p:tgtEl>
                                      </p:cBhvr>
                                    </p:animEffect>
                                  </p:childTnLst>
                                </p:cTn>
                              </p:par>
                            </p:childTnLst>
                          </p:cTn>
                        </p:par>
                        <p:par>
                          <p:cTn id="63" fill="hold">
                            <p:stCondLst>
                              <p:cond delay="8000"/>
                            </p:stCondLst>
                            <p:childTnLst>
                              <p:par>
                                <p:cTn id="64" presetID="53" presetClass="entr" presetSubtype="16"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Effect transition="in" filter="fade">
                                      <p:cBhvr>
                                        <p:cTn id="68" dur="1000"/>
                                        <p:tgtEl>
                                          <p:spTgt spid="3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31"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childTnLst>
                          </p:cTn>
                        </p:par>
                        <p:par>
                          <p:cTn id="87" fill="hold">
                            <p:stCondLst>
                              <p:cond delay="11000"/>
                            </p:stCondLst>
                            <p:childTnLst>
                              <p:par>
                                <p:cTn id="88" presetID="53" presetClass="entr" presetSubtype="16"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fltVal val="0"/>
                                          </p:val>
                                        </p:tav>
                                        <p:tav tm="100000">
                                          <p:val>
                                            <p:strVal val="#ppt_w"/>
                                          </p:val>
                                        </p:tav>
                                      </p:tavLst>
                                    </p:anim>
                                    <p:anim calcmode="lin" valueType="num">
                                      <p:cBhvr>
                                        <p:cTn id="91" dur="1000" fill="hold"/>
                                        <p:tgtEl>
                                          <p:spTgt spid="38"/>
                                        </p:tgtEl>
                                        <p:attrNameLst>
                                          <p:attrName>ppt_h</p:attrName>
                                        </p:attrNameLst>
                                      </p:cBhvr>
                                      <p:tavLst>
                                        <p:tav tm="0">
                                          <p:val>
                                            <p:fltVal val="0"/>
                                          </p:val>
                                        </p:tav>
                                        <p:tav tm="100000">
                                          <p:val>
                                            <p:strVal val="#ppt_h"/>
                                          </p:val>
                                        </p:tav>
                                      </p:tavLst>
                                    </p:anim>
                                    <p:animEffect transition="in" filter="fade">
                                      <p:cBhvr>
                                        <p:cTn id="92" dur="1000"/>
                                        <p:tgtEl>
                                          <p:spTgt spid="3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P spid="22" grpId="0"/>
      <p:bldP spid="24" grpId="0" animBg="1"/>
      <p:bldP spid="25" grpId="0"/>
      <p:bldP spid="26" grpId="0"/>
      <p:bldP spid="28" grpId="0"/>
      <p:bldP spid="30" grpId="0" animBg="1"/>
      <p:bldP spid="31" grpId="0"/>
      <p:bldP spid="32" grpId="0"/>
      <p:bldP spid="34" grpId="0"/>
      <p:bldP spid="36" grpId="0" animBg="1"/>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E3A1BE5-AA6C-419D-A6FD-3D8A7F242F5D}"/>
              </a:ext>
            </a:extLst>
          </p:cNvPr>
          <p:cNvSpPr/>
          <p:nvPr/>
        </p:nvSpPr>
        <p:spPr>
          <a:xfrm>
            <a:off x="1028957" y="2788920"/>
            <a:ext cx="9943843" cy="1220937"/>
          </a:xfrm>
          <a:custGeom>
            <a:avLst/>
            <a:gdLst>
              <a:gd name="connsiteX0" fmla="*/ 4411855 w 9943843"/>
              <a:gd name="connsiteY0" fmla="*/ 0 h 1220937"/>
              <a:gd name="connsiteX1" fmla="*/ 4411855 w 9943843"/>
              <a:gd name="connsiteY1" fmla="*/ 0 h 1220937"/>
              <a:gd name="connsiteX2" fmla="*/ 6781800 w 9943843"/>
              <a:gd name="connsiteY2" fmla="*/ 0 h 1220937"/>
              <a:gd name="connsiteX3" fmla="*/ 7942081 w 9943843"/>
              <a:gd name="connsiteY3" fmla="*/ 0 h 1220937"/>
              <a:gd name="connsiteX4" fmla="*/ 9313682 w 9943843"/>
              <a:gd name="connsiteY4" fmla="*/ 0 h 1220937"/>
              <a:gd name="connsiteX5" fmla="*/ 9943843 w 9943843"/>
              <a:gd name="connsiteY5" fmla="*/ 610468 h 1220937"/>
              <a:gd name="connsiteX6" fmla="*/ 9313682 w 9943843"/>
              <a:gd name="connsiteY6" fmla="*/ 1220936 h 1220937"/>
              <a:gd name="connsiteX7" fmla="*/ 7942081 w 9943843"/>
              <a:gd name="connsiteY7" fmla="*/ 1220936 h 1220937"/>
              <a:gd name="connsiteX8" fmla="*/ 6781800 w 9943843"/>
              <a:gd name="connsiteY8" fmla="*/ 1220936 h 1220937"/>
              <a:gd name="connsiteX9" fmla="*/ 4888827 w 9943843"/>
              <a:gd name="connsiteY9" fmla="*/ 1220936 h 1220937"/>
              <a:gd name="connsiteX10" fmla="*/ 4888827 w 9943843"/>
              <a:gd name="connsiteY10" fmla="*/ 1220937 h 1220937"/>
              <a:gd name="connsiteX11" fmla="*/ 3221967 w 9943843"/>
              <a:gd name="connsiteY11" fmla="*/ 1220937 h 1220937"/>
              <a:gd name="connsiteX12" fmla="*/ 3207245 w 9943843"/>
              <a:gd name="connsiteY12" fmla="*/ 1074903 h 1220937"/>
              <a:gd name="connsiteX13" fmla="*/ 2416256 w 9943843"/>
              <a:gd name="connsiteY13" fmla="*/ 430227 h 1220937"/>
              <a:gd name="connsiteX14" fmla="*/ 2138647 w 9943843"/>
              <a:gd name="connsiteY14" fmla="*/ 479220 h 1220937"/>
              <a:gd name="connsiteX15" fmla="*/ 2014370 w 9943843"/>
              <a:gd name="connsiteY15" fmla="*/ 537198 h 1220937"/>
              <a:gd name="connsiteX16" fmla="*/ 1977085 w 9943843"/>
              <a:gd name="connsiteY16" fmla="*/ 563035 h 1220937"/>
              <a:gd name="connsiteX17" fmla="*/ 1902679 w 9943843"/>
              <a:gd name="connsiteY17" fmla="*/ 614597 h 1220937"/>
              <a:gd name="connsiteX18" fmla="*/ 1805748 w 9943843"/>
              <a:gd name="connsiteY18" fmla="*/ 709242 h 1220937"/>
              <a:gd name="connsiteX19" fmla="*/ 1625266 w 9943843"/>
              <a:gd name="connsiteY19" fmla="*/ 1074903 h 1220937"/>
              <a:gd name="connsiteX20" fmla="*/ 1610544 w 9943843"/>
              <a:gd name="connsiteY20" fmla="*/ 1220936 h 1220937"/>
              <a:gd name="connsiteX21" fmla="*/ 1610544 w 9943843"/>
              <a:gd name="connsiteY21" fmla="*/ 1220936 h 1220937"/>
              <a:gd name="connsiteX22" fmla="*/ 1140081 w 9943843"/>
              <a:gd name="connsiteY22" fmla="*/ 1220936 h 1220937"/>
              <a:gd name="connsiteX23" fmla="*/ 5082 w 9943843"/>
              <a:gd name="connsiteY23" fmla="*/ 1220937 h 1220937"/>
              <a:gd name="connsiteX24" fmla="*/ 5082 w 9943843"/>
              <a:gd name="connsiteY24" fmla="*/ 1042614 h 1220937"/>
              <a:gd name="connsiteX25" fmla="*/ 0 w 9943843"/>
              <a:gd name="connsiteY25" fmla="*/ 1017443 h 1220937"/>
              <a:gd name="connsiteX26" fmla="*/ 0 w 9943843"/>
              <a:gd name="connsiteY26" fmla="*/ 902837 h 1220937"/>
              <a:gd name="connsiteX27" fmla="*/ 5653 w 9943843"/>
              <a:gd name="connsiteY27" fmla="*/ 874840 h 1220937"/>
              <a:gd name="connsiteX28" fmla="*/ 161498 w 9943843"/>
              <a:gd name="connsiteY28" fmla="*/ 771538 h 1220937"/>
              <a:gd name="connsiteX29" fmla="*/ 174217 w 9943843"/>
              <a:gd name="connsiteY29" fmla="*/ 771538 h 1220937"/>
              <a:gd name="connsiteX30" fmla="*/ 174219 w 9943843"/>
              <a:gd name="connsiteY30" fmla="*/ 771538 h 1220937"/>
              <a:gd name="connsiteX31" fmla="*/ 585611 w 9943843"/>
              <a:gd name="connsiteY31" fmla="*/ 771538 h 1220937"/>
              <a:gd name="connsiteX32" fmla="*/ 617019 w 9943843"/>
              <a:gd name="connsiteY32" fmla="*/ 649389 h 1220937"/>
              <a:gd name="connsiteX33" fmla="*/ 681003 w 9943843"/>
              <a:gd name="connsiteY33" fmla="*/ 474572 h 1220937"/>
              <a:gd name="connsiteX34" fmla="*/ 749412 w 9943843"/>
              <a:gd name="connsiteY34" fmla="*/ 332564 h 1220937"/>
              <a:gd name="connsiteX35" fmla="*/ 428693 w 9943843"/>
              <a:gd name="connsiteY35" fmla="*/ 11846 h 1220937"/>
              <a:gd name="connsiteX36" fmla="*/ 420828 w 9943843"/>
              <a:gd name="connsiteY36" fmla="*/ 0 h 1220937"/>
              <a:gd name="connsiteX37" fmla="*/ 2496374 w 9943843"/>
              <a:gd name="connsiteY37" fmla="*/ 0 h 12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43843" h="1220937">
                <a:moveTo>
                  <a:pt x="4411855" y="0"/>
                </a:moveTo>
                <a:lnTo>
                  <a:pt x="4411855" y="0"/>
                </a:lnTo>
                <a:lnTo>
                  <a:pt x="6781800" y="0"/>
                </a:lnTo>
                <a:lnTo>
                  <a:pt x="7942081" y="0"/>
                </a:lnTo>
                <a:lnTo>
                  <a:pt x="9313682" y="0"/>
                </a:lnTo>
                <a:lnTo>
                  <a:pt x="9943843" y="610468"/>
                </a:lnTo>
                <a:lnTo>
                  <a:pt x="9313682" y="1220936"/>
                </a:lnTo>
                <a:lnTo>
                  <a:pt x="7942081" y="1220936"/>
                </a:lnTo>
                <a:lnTo>
                  <a:pt x="6781800" y="1220936"/>
                </a:lnTo>
                <a:lnTo>
                  <a:pt x="4888827" y="1220936"/>
                </a:lnTo>
                <a:lnTo>
                  <a:pt x="4888827" y="1220937"/>
                </a:lnTo>
                <a:lnTo>
                  <a:pt x="3221967" y="1220937"/>
                </a:lnTo>
                <a:lnTo>
                  <a:pt x="3207245" y="1074903"/>
                </a:lnTo>
                <a:cubicBezTo>
                  <a:pt x="3131959" y="706987"/>
                  <a:pt x="2806427" y="430228"/>
                  <a:pt x="2416256" y="430227"/>
                </a:cubicBezTo>
                <a:cubicBezTo>
                  <a:pt x="2318713" y="430227"/>
                  <a:pt x="2225210" y="447525"/>
                  <a:pt x="2138647" y="479220"/>
                </a:cubicBezTo>
                <a:lnTo>
                  <a:pt x="2014370" y="537198"/>
                </a:lnTo>
                <a:lnTo>
                  <a:pt x="1977085" y="563035"/>
                </a:lnTo>
                <a:lnTo>
                  <a:pt x="1902679" y="614597"/>
                </a:lnTo>
                <a:lnTo>
                  <a:pt x="1805748" y="709242"/>
                </a:lnTo>
                <a:cubicBezTo>
                  <a:pt x="1716922" y="811785"/>
                  <a:pt x="1653499" y="936935"/>
                  <a:pt x="1625266" y="1074903"/>
                </a:cubicBezTo>
                <a:lnTo>
                  <a:pt x="1610544" y="1220936"/>
                </a:lnTo>
                <a:lnTo>
                  <a:pt x="1610544" y="1220936"/>
                </a:lnTo>
                <a:lnTo>
                  <a:pt x="1140081" y="1220936"/>
                </a:lnTo>
                <a:lnTo>
                  <a:pt x="5082" y="1220937"/>
                </a:lnTo>
                <a:lnTo>
                  <a:pt x="5082" y="1042614"/>
                </a:lnTo>
                <a:lnTo>
                  <a:pt x="0" y="1017443"/>
                </a:lnTo>
                <a:lnTo>
                  <a:pt x="0" y="902837"/>
                </a:lnTo>
                <a:lnTo>
                  <a:pt x="5653" y="874840"/>
                </a:lnTo>
                <a:cubicBezTo>
                  <a:pt x="31329" y="814134"/>
                  <a:pt x="91440" y="771538"/>
                  <a:pt x="161498" y="771538"/>
                </a:cubicBezTo>
                <a:lnTo>
                  <a:pt x="174217" y="771538"/>
                </a:lnTo>
                <a:lnTo>
                  <a:pt x="174219" y="771538"/>
                </a:lnTo>
                <a:lnTo>
                  <a:pt x="585611" y="771538"/>
                </a:lnTo>
                <a:lnTo>
                  <a:pt x="617019" y="649389"/>
                </a:lnTo>
                <a:cubicBezTo>
                  <a:pt x="635551" y="589808"/>
                  <a:pt x="656932" y="531483"/>
                  <a:pt x="681003" y="474572"/>
                </a:cubicBezTo>
                <a:lnTo>
                  <a:pt x="749412" y="332564"/>
                </a:lnTo>
                <a:lnTo>
                  <a:pt x="428693" y="11846"/>
                </a:lnTo>
                <a:lnTo>
                  <a:pt x="420828" y="0"/>
                </a:lnTo>
                <a:lnTo>
                  <a:pt x="2496374"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C39B54-A687-4DBF-9817-9E2B97114125}"/>
              </a:ext>
            </a:extLst>
          </p:cNvPr>
          <p:cNvSpPr>
            <a:spLocks noChangeAspect="1"/>
          </p:cNvSpPr>
          <p:nvPr/>
        </p:nvSpPr>
        <p:spPr>
          <a:xfrm rot="2700000">
            <a:off x="2927759" y="-1152144"/>
            <a:ext cx="6457322" cy="7165454"/>
          </a:xfrm>
          <a:custGeom>
            <a:avLst/>
            <a:gdLst>
              <a:gd name="connsiteX0" fmla="*/ 526016 w 6457322"/>
              <a:gd name="connsiteY0" fmla="*/ 5067974 h 7165454"/>
              <a:gd name="connsiteX1" fmla="*/ 3789754 w 6457322"/>
              <a:gd name="connsiteY1" fmla="*/ 1804236 h 7165454"/>
              <a:gd name="connsiteX2" fmla="*/ 4610197 w 6457322"/>
              <a:gd name="connsiteY2" fmla="*/ 983793 h 7165454"/>
              <a:gd name="connsiteX3" fmla="*/ 5580065 w 6457322"/>
              <a:gd name="connsiteY3" fmla="*/ 13925 h 7165454"/>
              <a:gd name="connsiteX4" fmla="*/ 6457322 w 6457322"/>
              <a:gd name="connsiteY4" fmla="*/ 0 h 7165454"/>
              <a:gd name="connsiteX5" fmla="*/ 6443397 w 6457322"/>
              <a:gd name="connsiteY5" fmla="*/ 877257 h 7165454"/>
              <a:gd name="connsiteX6" fmla="*/ 5473529 w 6457322"/>
              <a:gd name="connsiteY6" fmla="*/ 1847125 h 7165454"/>
              <a:gd name="connsiteX7" fmla="*/ 4653086 w 6457322"/>
              <a:gd name="connsiteY7" fmla="*/ 2667568 h 7165454"/>
              <a:gd name="connsiteX8" fmla="*/ 1121291 w 6457322"/>
              <a:gd name="connsiteY8" fmla="*/ 6199363 h 7165454"/>
              <a:gd name="connsiteX9" fmla="*/ 160725 w 6457322"/>
              <a:gd name="connsiteY9" fmla="*/ 7159930 h 7165454"/>
              <a:gd name="connsiteX10" fmla="*/ 160725 w 6457322"/>
              <a:gd name="connsiteY10" fmla="*/ 7159930 h 7165454"/>
              <a:gd name="connsiteX11" fmla="*/ 155200 w 6457322"/>
              <a:gd name="connsiteY11" fmla="*/ 7165454 h 7165454"/>
              <a:gd name="connsiteX12" fmla="*/ 103302 w 6457322"/>
              <a:gd name="connsiteY12" fmla="*/ 7154977 h 7165454"/>
              <a:gd name="connsiteX13" fmla="*/ 1 w 6457322"/>
              <a:gd name="connsiteY13" fmla="*/ 6999132 h 7165454"/>
              <a:gd name="connsiteX14" fmla="*/ 0 w 6457322"/>
              <a:gd name="connsiteY14" fmla="*/ 6322602 h 7165454"/>
              <a:gd name="connsiteX15" fmla="*/ 49540 w 6457322"/>
              <a:gd name="connsiteY15" fmla="*/ 6203004 h 7165454"/>
              <a:gd name="connsiteX16" fmla="*/ 52839 w 6457322"/>
              <a:gd name="connsiteY16" fmla="*/ 6200780 h 7165454"/>
              <a:gd name="connsiteX17" fmla="*/ 55065 w 6457322"/>
              <a:gd name="connsiteY17" fmla="*/ 6197479 h 7165454"/>
              <a:gd name="connsiteX18" fmla="*/ 174663 w 6457322"/>
              <a:gd name="connsiteY18" fmla="*/ 6147940 h 7165454"/>
              <a:gd name="connsiteX19" fmla="*/ 592148 w 6457322"/>
              <a:gd name="connsiteY19" fmla="*/ 6147940 h 7165454"/>
              <a:gd name="connsiteX20" fmla="*/ 613790 w 6457322"/>
              <a:gd name="connsiteY20" fmla="*/ 6059305 h 7165454"/>
              <a:gd name="connsiteX21" fmla="*/ 753116 w 6457322"/>
              <a:gd name="connsiteY21" fmla="*/ 5716179 h 7165454"/>
              <a:gd name="connsiteX22" fmla="*/ 774327 w 6457322"/>
              <a:gd name="connsiteY22" fmla="*/ 5680284 h 7165454"/>
              <a:gd name="connsiteX23" fmla="*/ 464329 w 6457322"/>
              <a:gd name="connsiteY23" fmla="*/ 5370287 h 7165454"/>
              <a:gd name="connsiteX24" fmla="*/ 464330 w 6457322"/>
              <a:gd name="connsiteY24" fmla="*/ 5131090 h 7165454"/>
              <a:gd name="connsiteX25" fmla="*/ 469853 w 6457322"/>
              <a:gd name="connsiteY25" fmla="*/ 5125567 h 7165454"/>
              <a:gd name="connsiteX26" fmla="*/ 469854 w 6457322"/>
              <a:gd name="connsiteY26" fmla="*/ 5125564 h 7165454"/>
              <a:gd name="connsiteX27" fmla="*/ 526730 w 6457322"/>
              <a:gd name="connsiteY27" fmla="*/ 5068689 h 716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57322" h="7165454">
                <a:moveTo>
                  <a:pt x="526016" y="5067974"/>
                </a:moveTo>
                <a:lnTo>
                  <a:pt x="3789754" y="1804236"/>
                </a:lnTo>
                <a:lnTo>
                  <a:pt x="4610197" y="983793"/>
                </a:lnTo>
                <a:lnTo>
                  <a:pt x="5580065" y="13925"/>
                </a:lnTo>
                <a:lnTo>
                  <a:pt x="6457322" y="0"/>
                </a:lnTo>
                <a:lnTo>
                  <a:pt x="6443397" y="877257"/>
                </a:lnTo>
                <a:lnTo>
                  <a:pt x="5473529" y="1847125"/>
                </a:lnTo>
                <a:lnTo>
                  <a:pt x="4653086" y="2667568"/>
                </a:lnTo>
                <a:lnTo>
                  <a:pt x="1121291" y="6199363"/>
                </a:lnTo>
                <a:lnTo>
                  <a:pt x="160725" y="7159930"/>
                </a:lnTo>
                <a:lnTo>
                  <a:pt x="160725" y="7159930"/>
                </a:lnTo>
                <a:lnTo>
                  <a:pt x="155200" y="7165454"/>
                </a:lnTo>
                <a:lnTo>
                  <a:pt x="103302" y="7154977"/>
                </a:lnTo>
                <a:cubicBezTo>
                  <a:pt x="42596" y="7129301"/>
                  <a:pt x="0" y="7069191"/>
                  <a:pt x="1" y="6999132"/>
                </a:cubicBezTo>
                <a:lnTo>
                  <a:pt x="0" y="6322602"/>
                </a:lnTo>
                <a:cubicBezTo>
                  <a:pt x="1" y="6275897"/>
                  <a:pt x="18933" y="6233612"/>
                  <a:pt x="49540" y="6203004"/>
                </a:cubicBezTo>
                <a:lnTo>
                  <a:pt x="52839" y="6200780"/>
                </a:lnTo>
                <a:lnTo>
                  <a:pt x="55065" y="6197479"/>
                </a:lnTo>
                <a:cubicBezTo>
                  <a:pt x="85673" y="6166872"/>
                  <a:pt x="127957" y="6147940"/>
                  <a:pt x="174663" y="6147940"/>
                </a:cubicBezTo>
                <a:lnTo>
                  <a:pt x="592148" y="6147940"/>
                </a:lnTo>
                <a:lnTo>
                  <a:pt x="613790" y="6059305"/>
                </a:lnTo>
                <a:cubicBezTo>
                  <a:pt x="648621" y="5941623"/>
                  <a:pt x="695063" y="5826647"/>
                  <a:pt x="753116" y="5716179"/>
                </a:cubicBezTo>
                <a:lnTo>
                  <a:pt x="774327" y="5680284"/>
                </a:lnTo>
                <a:lnTo>
                  <a:pt x="464329" y="5370287"/>
                </a:lnTo>
                <a:cubicBezTo>
                  <a:pt x="398277" y="5304234"/>
                  <a:pt x="398278" y="5197142"/>
                  <a:pt x="464330" y="5131090"/>
                </a:cubicBezTo>
                <a:lnTo>
                  <a:pt x="469853" y="5125567"/>
                </a:lnTo>
                <a:lnTo>
                  <a:pt x="469854" y="5125564"/>
                </a:lnTo>
                <a:lnTo>
                  <a:pt x="526730" y="506868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C0922A-2DB9-43F9-A842-14533BDBE18F}"/>
              </a:ext>
            </a:extLst>
          </p:cNvPr>
          <p:cNvSpPr>
            <a:spLocks noChangeAspect="1"/>
          </p:cNvSpPr>
          <p:nvPr/>
        </p:nvSpPr>
        <p:spPr>
          <a:xfrm rot="2700000">
            <a:off x="2104498" y="939101"/>
            <a:ext cx="7468054" cy="7053860"/>
          </a:xfrm>
          <a:custGeom>
            <a:avLst/>
            <a:gdLst>
              <a:gd name="connsiteX0" fmla="*/ 0 w 7468054"/>
              <a:gd name="connsiteY0" fmla="*/ 6592302 h 7053860"/>
              <a:gd name="connsiteX1" fmla="*/ 1138274 w 7468054"/>
              <a:gd name="connsiteY1" fmla="*/ 5454029 h 7053860"/>
              <a:gd name="connsiteX2" fmla="*/ 1154467 w 7468054"/>
              <a:gd name="connsiteY2" fmla="*/ 5473852 h 7053860"/>
              <a:gd name="connsiteX3" fmla="*/ 2100854 w 7468054"/>
              <a:gd name="connsiteY3" fmla="*/ 5617957 h 7053860"/>
              <a:gd name="connsiteX4" fmla="*/ 2234973 w 7468054"/>
              <a:gd name="connsiteY4" fmla="*/ 5529277 h 7053860"/>
              <a:gd name="connsiteX5" fmla="*/ 2296293 w 7468054"/>
              <a:gd name="connsiteY5" fmla="*/ 5473852 h 7053860"/>
              <a:gd name="connsiteX6" fmla="*/ 2344502 w 7468054"/>
              <a:gd name="connsiteY6" fmla="*/ 5420515 h 7053860"/>
              <a:gd name="connsiteX7" fmla="*/ 2351718 w 7468054"/>
              <a:gd name="connsiteY7" fmla="*/ 5412532 h 7053860"/>
              <a:gd name="connsiteX8" fmla="*/ 2367502 w 7468054"/>
              <a:gd name="connsiteY8" fmla="*/ 5391062 h 7053860"/>
              <a:gd name="connsiteX9" fmla="*/ 2399753 w 7468054"/>
              <a:gd name="connsiteY9" fmla="*/ 5347194 h 7053860"/>
              <a:gd name="connsiteX10" fmla="*/ 2399753 w 7468054"/>
              <a:gd name="connsiteY10" fmla="*/ 4458683 h 7053860"/>
              <a:gd name="connsiteX11" fmla="*/ 2296293 w 7468054"/>
              <a:gd name="connsiteY11" fmla="*/ 4332025 h 7053860"/>
              <a:gd name="connsiteX12" fmla="*/ 2276469 w 7468054"/>
              <a:gd name="connsiteY12" fmla="*/ 4315833 h 7053860"/>
              <a:gd name="connsiteX13" fmla="*/ 3453329 w 7468054"/>
              <a:gd name="connsiteY13" fmla="*/ 3138973 h 7053860"/>
              <a:gd name="connsiteX14" fmla="*/ 3459540 w 7468054"/>
              <a:gd name="connsiteY14" fmla="*/ 3145183 h 7053860"/>
              <a:gd name="connsiteX15" fmla="*/ 4800487 w 7468054"/>
              <a:gd name="connsiteY15" fmla="*/ 1804236 h 7053860"/>
              <a:gd name="connsiteX16" fmla="*/ 5620930 w 7468054"/>
              <a:gd name="connsiteY16" fmla="*/ 983792 h 7053860"/>
              <a:gd name="connsiteX17" fmla="*/ 6590798 w 7468054"/>
              <a:gd name="connsiteY17" fmla="*/ 13925 h 7053860"/>
              <a:gd name="connsiteX18" fmla="*/ 7468054 w 7468054"/>
              <a:gd name="connsiteY18" fmla="*/ 0 h 7053860"/>
              <a:gd name="connsiteX19" fmla="*/ 7454130 w 7468054"/>
              <a:gd name="connsiteY19" fmla="*/ 877257 h 7053860"/>
              <a:gd name="connsiteX20" fmla="*/ 6484262 w 7468054"/>
              <a:gd name="connsiteY20" fmla="*/ 1847125 h 7053860"/>
              <a:gd name="connsiteX21" fmla="*/ 5663819 w 7468054"/>
              <a:gd name="connsiteY21" fmla="*/ 2667568 h 7053860"/>
              <a:gd name="connsiteX22" fmla="*/ 1277527 w 7468054"/>
              <a:gd name="connsiteY22" fmla="*/ 7053860 h 7053860"/>
              <a:gd name="connsiteX23" fmla="*/ 1274783 w 7468054"/>
              <a:gd name="connsiteY23" fmla="*/ 6721787 h 7053860"/>
              <a:gd name="connsiteX24" fmla="*/ 1180503 w 7468054"/>
              <a:gd name="connsiteY24" fmla="*/ 6698768 h 7053860"/>
              <a:gd name="connsiteX25" fmla="*/ 1006236 w 7468054"/>
              <a:gd name="connsiteY25" fmla="*/ 6637812 h 7053860"/>
              <a:gd name="connsiteX26" fmla="*/ 842505 w 7468054"/>
              <a:gd name="connsiteY26" fmla="*/ 6561821 h 7053860"/>
              <a:gd name="connsiteX27" fmla="*/ 519030 w 7468054"/>
              <a:gd name="connsiteY27" fmla="*/ 6885298 h 7053860"/>
              <a:gd name="connsiteX28" fmla="*/ 335786 w 7468054"/>
              <a:gd name="connsiteY28" fmla="*/ 6922452 h 7053860"/>
              <a:gd name="connsiteX29" fmla="*/ 311988 w 7468054"/>
              <a:gd name="connsiteY29" fmla="*/ 6906650 h 7053860"/>
              <a:gd name="connsiteX30" fmla="*/ 148922 w 7468054"/>
              <a:gd name="connsiteY30" fmla="*/ 6743584 h 7053860"/>
              <a:gd name="connsiteX31" fmla="*/ 144258 w 7468054"/>
              <a:gd name="connsiteY31" fmla="*/ 6736559 h 705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8054" h="7053860">
                <a:moveTo>
                  <a:pt x="0" y="6592302"/>
                </a:moveTo>
                <a:lnTo>
                  <a:pt x="1138274" y="5454029"/>
                </a:lnTo>
                <a:lnTo>
                  <a:pt x="1154467" y="5473852"/>
                </a:lnTo>
                <a:cubicBezTo>
                  <a:pt x="1410653" y="5730038"/>
                  <a:pt x="1796169" y="5778073"/>
                  <a:pt x="2100854" y="5617957"/>
                </a:cubicBezTo>
                <a:cubicBezTo>
                  <a:pt x="2147728" y="5593323"/>
                  <a:pt x="2192690" y="5563763"/>
                  <a:pt x="2234973" y="5529277"/>
                </a:cubicBezTo>
                <a:lnTo>
                  <a:pt x="2296293" y="5473852"/>
                </a:lnTo>
                <a:lnTo>
                  <a:pt x="2344502" y="5420515"/>
                </a:lnTo>
                <a:lnTo>
                  <a:pt x="2351718" y="5412532"/>
                </a:lnTo>
                <a:lnTo>
                  <a:pt x="2367502" y="5391062"/>
                </a:lnTo>
                <a:lnTo>
                  <a:pt x="2399753" y="5347194"/>
                </a:lnTo>
                <a:cubicBezTo>
                  <a:pt x="2577113" y="5078574"/>
                  <a:pt x="2577112" y="4727304"/>
                  <a:pt x="2399753" y="4458683"/>
                </a:cubicBezTo>
                <a:lnTo>
                  <a:pt x="2296293" y="4332025"/>
                </a:lnTo>
                <a:lnTo>
                  <a:pt x="2276469" y="4315833"/>
                </a:lnTo>
                <a:lnTo>
                  <a:pt x="3453329" y="3138973"/>
                </a:lnTo>
                <a:lnTo>
                  <a:pt x="3459540" y="3145183"/>
                </a:lnTo>
                <a:lnTo>
                  <a:pt x="4800487" y="1804236"/>
                </a:lnTo>
                <a:lnTo>
                  <a:pt x="5620930" y="983792"/>
                </a:lnTo>
                <a:lnTo>
                  <a:pt x="6590798" y="13925"/>
                </a:lnTo>
                <a:lnTo>
                  <a:pt x="7468054" y="0"/>
                </a:lnTo>
                <a:lnTo>
                  <a:pt x="7454130" y="877257"/>
                </a:lnTo>
                <a:lnTo>
                  <a:pt x="6484262" y="1847125"/>
                </a:lnTo>
                <a:lnTo>
                  <a:pt x="5663819" y="2667568"/>
                </a:lnTo>
                <a:lnTo>
                  <a:pt x="1277527" y="7053860"/>
                </a:lnTo>
                <a:lnTo>
                  <a:pt x="1274783" y="6721787"/>
                </a:lnTo>
                <a:lnTo>
                  <a:pt x="1180503" y="6698768"/>
                </a:lnTo>
                <a:cubicBezTo>
                  <a:pt x="1121664" y="6681352"/>
                  <a:pt x="1063499" y="6661034"/>
                  <a:pt x="1006236" y="6637812"/>
                </a:cubicBezTo>
                <a:lnTo>
                  <a:pt x="842505" y="6561821"/>
                </a:lnTo>
                <a:lnTo>
                  <a:pt x="519030" y="6885298"/>
                </a:lnTo>
                <a:cubicBezTo>
                  <a:pt x="469490" y="6934838"/>
                  <a:pt x="396867" y="6947222"/>
                  <a:pt x="335786" y="6922452"/>
                </a:cubicBezTo>
                <a:lnTo>
                  <a:pt x="311988" y="6906650"/>
                </a:lnTo>
                <a:lnTo>
                  <a:pt x="148922" y="6743584"/>
                </a:lnTo>
                <a:lnTo>
                  <a:pt x="144258" y="67365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959A70-CF64-4FBC-BAA7-4F3299E07583}"/>
              </a:ext>
            </a:extLst>
          </p:cNvPr>
          <p:cNvSpPr>
            <a:spLocks noChangeAspect="1"/>
          </p:cNvSpPr>
          <p:nvPr/>
        </p:nvSpPr>
        <p:spPr>
          <a:xfrm rot="2700000">
            <a:off x="2648268" y="2386802"/>
            <a:ext cx="7060563" cy="6499621"/>
          </a:xfrm>
          <a:custGeom>
            <a:avLst/>
            <a:gdLst>
              <a:gd name="connsiteX0" fmla="*/ 0 w 7060563"/>
              <a:gd name="connsiteY0" fmla="*/ 6176954 h 6499621"/>
              <a:gd name="connsiteX1" fmla="*/ 2627060 w 7060563"/>
              <a:gd name="connsiteY1" fmla="*/ 3549894 h 6499621"/>
              <a:gd name="connsiteX2" fmla="*/ 2647337 w 7060563"/>
              <a:gd name="connsiteY2" fmla="*/ 3549894 h 6499621"/>
              <a:gd name="connsiteX3" fmla="*/ 4392995 w 7060563"/>
              <a:gd name="connsiteY3" fmla="*/ 1804236 h 6499621"/>
              <a:gd name="connsiteX4" fmla="*/ 5213439 w 7060563"/>
              <a:gd name="connsiteY4" fmla="*/ 983792 h 6499621"/>
              <a:gd name="connsiteX5" fmla="*/ 6183306 w 7060563"/>
              <a:gd name="connsiteY5" fmla="*/ 13925 h 6499621"/>
              <a:gd name="connsiteX6" fmla="*/ 7060563 w 7060563"/>
              <a:gd name="connsiteY6" fmla="*/ 0 h 6499621"/>
              <a:gd name="connsiteX7" fmla="*/ 7046638 w 7060563"/>
              <a:gd name="connsiteY7" fmla="*/ 877257 h 6499621"/>
              <a:gd name="connsiteX8" fmla="*/ 6076771 w 7060563"/>
              <a:gd name="connsiteY8" fmla="*/ 1847125 h 6499621"/>
              <a:gd name="connsiteX9" fmla="*/ 5256327 w 7060563"/>
              <a:gd name="connsiteY9" fmla="*/ 2667568 h 6499621"/>
              <a:gd name="connsiteX10" fmla="*/ 1992590 w 7060563"/>
              <a:gd name="connsiteY10" fmla="*/ 5931305 h 6499621"/>
              <a:gd name="connsiteX11" fmla="*/ 1992225 w 7060563"/>
              <a:gd name="connsiteY11" fmla="*/ 5930940 h 6499621"/>
              <a:gd name="connsiteX12" fmla="*/ 1929824 w 7060563"/>
              <a:gd name="connsiteY12" fmla="*/ 5993341 h 6499621"/>
              <a:gd name="connsiteX13" fmla="*/ 1690627 w 7060563"/>
              <a:gd name="connsiteY13" fmla="*/ 5993341 h 6499621"/>
              <a:gd name="connsiteX14" fmla="*/ 1371105 w 7060563"/>
              <a:gd name="connsiteY14" fmla="*/ 5673818 h 6499621"/>
              <a:gd name="connsiteX15" fmla="*/ 1335210 w 7060563"/>
              <a:gd name="connsiteY15" fmla="*/ 5695030 h 6499621"/>
              <a:gd name="connsiteX16" fmla="*/ 1166352 w 7060563"/>
              <a:gd name="connsiteY16" fmla="*/ 5773402 h 6499621"/>
              <a:gd name="connsiteX17" fmla="*/ 1017455 w 7060563"/>
              <a:gd name="connsiteY17" fmla="*/ 5825480 h 6499621"/>
              <a:gd name="connsiteX18" fmla="*/ 1021571 w 7060563"/>
              <a:gd name="connsiteY18" fmla="*/ 6323497 h 6499621"/>
              <a:gd name="connsiteX19" fmla="*/ 853836 w 7060563"/>
              <a:gd name="connsiteY19" fmla="*/ 6494026 h 6499621"/>
              <a:gd name="connsiteX20" fmla="*/ 177330 w 7060563"/>
              <a:gd name="connsiteY20" fmla="*/ 6499616 h 6499621"/>
              <a:gd name="connsiteX21" fmla="*/ 20636 w 7060563"/>
              <a:gd name="connsiteY21" fmla="*/ 6397607 h 6499621"/>
              <a:gd name="connsiteX22" fmla="*/ 19330 w 7060563"/>
              <a:gd name="connsiteY22" fmla="*/ 6391404 h 6499621"/>
              <a:gd name="connsiteX23" fmla="*/ 15012 w 7060563"/>
              <a:gd name="connsiteY23" fmla="*/ 6385112 h 6499621"/>
              <a:gd name="connsiteX24" fmla="*/ 1177 w 7060563"/>
              <a:gd name="connsiteY24" fmla="*/ 6319388 h 6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60563" h="6499621">
                <a:moveTo>
                  <a:pt x="0" y="6176954"/>
                </a:moveTo>
                <a:lnTo>
                  <a:pt x="2627060" y="3549894"/>
                </a:lnTo>
                <a:lnTo>
                  <a:pt x="2647337" y="3549894"/>
                </a:lnTo>
                <a:lnTo>
                  <a:pt x="4392995" y="1804236"/>
                </a:lnTo>
                <a:lnTo>
                  <a:pt x="5213439" y="983792"/>
                </a:lnTo>
                <a:lnTo>
                  <a:pt x="6183306" y="13925"/>
                </a:lnTo>
                <a:lnTo>
                  <a:pt x="7060563" y="0"/>
                </a:lnTo>
                <a:lnTo>
                  <a:pt x="7046638" y="877257"/>
                </a:lnTo>
                <a:lnTo>
                  <a:pt x="6076771" y="1847125"/>
                </a:lnTo>
                <a:lnTo>
                  <a:pt x="5256327" y="2667568"/>
                </a:lnTo>
                <a:lnTo>
                  <a:pt x="1992590" y="5931305"/>
                </a:lnTo>
                <a:lnTo>
                  <a:pt x="1992225" y="5930940"/>
                </a:lnTo>
                <a:lnTo>
                  <a:pt x="1929824" y="5993341"/>
                </a:lnTo>
                <a:cubicBezTo>
                  <a:pt x="1863772" y="6059394"/>
                  <a:pt x="1756679" y="6059393"/>
                  <a:pt x="1690627" y="5993341"/>
                </a:cubicBezTo>
                <a:lnTo>
                  <a:pt x="1371105" y="5673818"/>
                </a:lnTo>
                <a:lnTo>
                  <a:pt x="1335210" y="5695030"/>
                </a:lnTo>
                <a:cubicBezTo>
                  <a:pt x="1279976" y="5724056"/>
                  <a:pt x="1223615" y="5750179"/>
                  <a:pt x="1166352" y="5773402"/>
                </a:cubicBezTo>
                <a:lnTo>
                  <a:pt x="1017455" y="5825480"/>
                </a:lnTo>
                <a:lnTo>
                  <a:pt x="1021571" y="6323497"/>
                </a:lnTo>
                <a:cubicBezTo>
                  <a:pt x="1022344" y="6416905"/>
                  <a:pt x="947246" y="6493253"/>
                  <a:pt x="853836" y="6494026"/>
                </a:cubicBezTo>
                <a:lnTo>
                  <a:pt x="177330" y="6499616"/>
                </a:lnTo>
                <a:cubicBezTo>
                  <a:pt x="107274" y="6500195"/>
                  <a:pt x="46814" y="6458098"/>
                  <a:pt x="20636" y="6397607"/>
                </a:cubicBezTo>
                <a:lnTo>
                  <a:pt x="19330" y="6391404"/>
                </a:lnTo>
                <a:lnTo>
                  <a:pt x="15012" y="6385112"/>
                </a:lnTo>
                <a:cubicBezTo>
                  <a:pt x="6286" y="6364948"/>
                  <a:pt x="1370" y="6342740"/>
                  <a:pt x="1177" y="631938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2BF8E7-26BC-432E-A900-EEFEA935201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8" name="Group 27">
            <a:extLst>
              <a:ext uri="{FF2B5EF4-FFF2-40B4-BE49-F238E27FC236}">
                <a16:creationId xmlns:a16="http://schemas.microsoft.com/office/drawing/2014/main" id="{9D58F271-416B-4180-A025-DB04F5430FCF}"/>
              </a:ext>
            </a:extLst>
          </p:cNvPr>
          <p:cNvGrpSpPr/>
          <p:nvPr/>
        </p:nvGrpSpPr>
        <p:grpSpPr>
          <a:xfrm>
            <a:off x="1474090" y="1188720"/>
            <a:ext cx="3979392" cy="5669280"/>
            <a:chOff x="897732" y="330848"/>
            <a:chExt cx="4619464" cy="6581165"/>
          </a:xfrm>
          <a:effectLst>
            <a:outerShdw blurRad="127000" dist="762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8D5B53CF-1DDA-488B-98FA-7BC4B0D9FAD5}"/>
                </a:ext>
              </a:extLst>
            </p:cNvPr>
            <p:cNvSpPr>
              <a:spLocks noChangeAspect="1"/>
            </p:cNvSpPr>
            <p:nvPr/>
          </p:nvSpPr>
          <p:spPr>
            <a:xfrm rot="2700000">
              <a:off x="1463040" y="333373"/>
              <a:ext cx="3445726" cy="3440676"/>
            </a:xfrm>
            <a:custGeom>
              <a:avLst/>
              <a:gdLst>
                <a:gd name="connsiteX0" fmla="*/ 1094339 w 3445726"/>
                <a:gd name="connsiteY0" fmla="*/ 523765 h 3440676"/>
                <a:gd name="connsiteX1" fmla="*/ 1372010 w 3445726"/>
                <a:gd name="connsiteY1" fmla="*/ 523765 h 3440676"/>
                <a:gd name="connsiteX2" fmla="*/ 1724255 w 3445726"/>
                <a:gd name="connsiteY2" fmla="*/ 876011 h 3440676"/>
                <a:gd name="connsiteX3" fmla="*/ 1803153 w 3445726"/>
                <a:gd name="connsiteY3" fmla="*/ 829387 h 3440676"/>
                <a:gd name="connsiteX4" fmla="*/ 2201470 w 3445726"/>
                <a:gd name="connsiteY4" fmla="*/ 667650 h 3440676"/>
                <a:gd name="connsiteX5" fmla="*/ 2275540 w 3445726"/>
                <a:gd name="connsiteY5" fmla="*/ 649566 h 3440676"/>
                <a:gd name="connsiteX6" fmla="*/ 2271862 w 3445726"/>
                <a:gd name="connsiteY6" fmla="*/ 204455 h 3440676"/>
                <a:gd name="connsiteX7" fmla="*/ 2466575 w 3445726"/>
                <a:gd name="connsiteY7" fmla="*/ 6497 h 3440676"/>
                <a:gd name="connsiteX8" fmla="*/ 3251896 w 3445726"/>
                <a:gd name="connsiteY8" fmla="*/ 7 h 3440676"/>
                <a:gd name="connsiteX9" fmla="*/ 3433793 w 3445726"/>
                <a:gd name="connsiteY9" fmla="*/ 118425 h 3440676"/>
                <a:gd name="connsiteX10" fmla="*/ 3445726 w 3445726"/>
                <a:gd name="connsiteY10" fmla="*/ 175112 h 3440676"/>
                <a:gd name="connsiteX11" fmla="*/ 180163 w 3445726"/>
                <a:gd name="connsiteY11" fmla="*/ 3440676 h 3440676"/>
                <a:gd name="connsiteX12" fmla="*/ 119918 w 3445726"/>
                <a:gd name="connsiteY12" fmla="*/ 3428513 h 3440676"/>
                <a:gd name="connsiteX13" fmla="*/ 0 w 3445726"/>
                <a:gd name="connsiteY13" fmla="*/ 3247600 h 3440676"/>
                <a:gd name="connsiteX14" fmla="*/ 1 w 3445726"/>
                <a:gd name="connsiteY14" fmla="*/ 2462253 h 3440676"/>
                <a:gd name="connsiteX15" fmla="*/ 57508 w 3445726"/>
                <a:gd name="connsiteY15" fmla="*/ 2323418 h 3440676"/>
                <a:gd name="connsiteX16" fmla="*/ 196343 w 3445726"/>
                <a:gd name="connsiteY16" fmla="*/ 2265911 h 3440676"/>
                <a:gd name="connsiteX17" fmla="*/ 685828 w 3445726"/>
                <a:gd name="connsiteY17" fmla="*/ 2265911 h 3440676"/>
                <a:gd name="connsiteX18" fmla="*/ 712515 w 3445726"/>
                <a:gd name="connsiteY18" fmla="*/ 2156606 h 3440676"/>
                <a:gd name="connsiteX19" fmla="*/ 874252 w 3445726"/>
                <a:gd name="connsiteY19" fmla="*/ 1758288 h 3440676"/>
                <a:gd name="connsiteX20" fmla="*/ 898875 w 3445726"/>
                <a:gd name="connsiteY20" fmla="*/ 1716619 h 3440676"/>
                <a:gd name="connsiteX21" fmla="*/ 539015 w 3445726"/>
                <a:gd name="connsiteY21" fmla="*/ 1356760 h 3440676"/>
                <a:gd name="connsiteX22" fmla="*/ 539015 w 3445726"/>
                <a:gd name="connsiteY22" fmla="*/ 1079090 h 34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726" h="3440676">
                  <a:moveTo>
                    <a:pt x="1094339" y="523765"/>
                  </a:moveTo>
                  <a:cubicBezTo>
                    <a:pt x="1171016" y="447089"/>
                    <a:pt x="1295333" y="447089"/>
                    <a:pt x="1372010" y="523765"/>
                  </a:cubicBezTo>
                  <a:lnTo>
                    <a:pt x="1724255" y="876011"/>
                  </a:lnTo>
                  <a:lnTo>
                    <a:pt x="1803153" y="829387"/>
                  </a:lnTo>
                  <a:cubicBezTo>
                    <a:pt x="1931389" y="761997"/>
                    <a:pt x="2064860" y="708085"/>
                    <a:pt x="2201470" y="667650"/>
                  </a:cubicBezTo>
                  <a:lnTo>
                    <a:pt x="2275540" y="649566"/>
                  </a:lnTo>
                  <a:lnTo>
                    <a:pt x="2271862" y="204455"/>
                  </a:lnTo>
                  <a:cubicBezTo>
                    <a:pt x="2270965" y="96023"/>
                    <a:pt x="2358142" y="7393"/>
                    <a:pt x="2466575" y="6497"/>
                  </a:cubicBezTo>
                  <a:lnTo>
                    <a:pt x="3251896" y="7"/>
                  </a:lnTo>
                  <a:cubicBezTo>
                    <a:pt x="3333220" y="-665"/>
                    <a:pt x="3403405" y="48204"/>
                    <a:pt x="3433793" y="118425"/>
                  </a:cubicBezTo>
                  <a:lnTo>
                    <a:pt x="3445726" y="175112"/>
                  </a:lnTo>
                  <a:lnTo>
                    <a:pt x="180163" y="3440676"/>
                  </a:lnTo>
                  <a:lnTo>
                    <a:pt x="119918" y="3428513"/>
                  </a:lnTo>
                  <a:cubicBezTo>
                    <a:pt x="49448" y="3398706"/>
                    <a:pt x="1" y="3328928"/>
                    <a:pt x="0" y="3247600"/>
                  </a:cubicBezTo>
                  <a:lnTo>
                    <a:pt x="1" y="2462253"/>
                  </a:lnTo>
                  <a:cubicBezTo>
                    <a:pt x="1" y="2408035"/>
                    <a:pt x="21978" y="2358949"/>
                    <a:pt x="57508" y="2323418"/>
                  </a:cubicBezTo>
                  <a:cubicBezTo>
                    <a:pt x="93039" y="2287888"/>
                    <a:pt x="142125" y="2265911"/>
                    <a:pt x="196343" y="2265911"/>
                  </a:cubicBezTo>
                  <a:lnTo>
                    <a:pt x="685828" y="2265911"/>
                  </a:lnTo>
                  <a:lnTo>
                    <a:pt x="712515" y="2156606"/>
                  </a:lnTo>
                  <a:cubicBezTo>
                    <a:pt x="752950" y="2019995"/>
                    <a:pt x="806861" y="1886525"/>
                    <a:pt x="874252" y="1758288"/>
                  </a:cubicBezTo>
                  <a:lnTo>
                    <a:pt x="898875" y="1716619"/>
                  </a:lnTo>
                  <a:lnTo>
                    <a:pt x="539015" y="1356760"/>
                  </a:lnTo>
                  <a:cubicBezTo>
                    <a:pt x="462338" y="1280084"/>
                    <a:pt x="462338" y="1155766"/>
                    <a:pt x="539015" y="107909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15B0207B-B66C-48ED-B989-9739111032DB}"/>
                </a:ext>
              </a:extLst>
            </p:cNvPr>
            <p:cNvSpPr>
              <a:spLocks noChangeAspect="1"/>
            </p:cNvSpPr>
            <p:nvPr/>
          </p:nvSpPr>
          <p:spPr>
            <a:xfrm rot="2700000">
              <a:off x="877824" y="841017"/>
              <a:ext cx="4659279" cy="4619464"/>
            </a:xfrm>
            <a:custGeom>
              <a:avLst/>
              <a:gdLst>
                <a:gd name="connsiteX0" fmla="*/ 3265563 w 4659279"/>
                <a:gd name="connsiteY0" fmla="*/ 0 h 4619464"/>
                <a:gd name="connsiteX1" fmla="*/ 3269691 w 4659279"/>
                <a:gd name="connsiteY1" fmla="*/ 19608 h 4619464"/>
                <a:gd name="connsiteX2" fmla="*/ 3273588 w 4659279"/>
                <a:gd name="connsiteY2" fmla="*/ 491202 h 4619464"/>
                <a:gd name="connsiteX3" fmla="*/ 3279064 w 4659279"/>
                <a:gd name="connsiteY3" fmla="*/ 492539 h 4619464"/>
                <a:gd name="connsiteX4" fmla="*/ 3677381 w 4659279"/>
                <a:gd name="connsiteY4" fmla="*/ 654275 h 4619464"/>
                <a:gd name="connsiteX5" fmla="*/ 3803428 w 4659279"/>
                <a:gd name="connsiteY5" fmla="*/ 728759 h 4619464"/>
                <a:gd name="connsiteX6" fmla="*/ 4151559 w 4659279"/>
                <a:gd name="connsiteY6" fmla="*/ 380628 h 4619464"/>
                <a:gd name="connsiteX7" fmla="*/ 4429229 w 4659279"/>
                <a:gd name="connsiteY7" fmla="*/ 380628 h 4619464"/>
                <a:gd name="connsiteX8" fmla="*/ 4659279 w 4659279"/>
                <a:gd name="connsiteY8" fmla="*/ 610678 h 4619464"/>
                <a:gd name="connsiteX9" fmla="*/ 3291049 w 4659279"/>
                <a:gd name="connsiteY9" fmla="*/ 1978908 h 4619464"/>
                <a:gd name="connsiteX10" fmla="*/ 3159094 w 4659279"/>
                <a:gd name="connsiteY10" fmla="*/ 1871121 h 4619464"/>
                <a:gd name="connsiteX11" fmla="*/ 1980639 w 4659279"/>
                <a:gd name="connsiteY11" fmla="*/ 1991222 h 4619464"/>
                <a:gd name="connsiteX12" fmla="*/ 1860538 w 4659279"/>
                <a:gd name="connsiteY12" fmla="*/ 3169678 h 4619464"/>
                <a:gd name="connsiteX13" fmla="*/ 1968324 w 4659279"/>
                <a:gd name="connsiteY13" fmla="*/ 3301632 h 4619464"/>
                <a:gd name="connsiteX14" fmla="*/ 1582148 w 4659279"/>
                <a:gd name="connsiteY14" fmla="*/ 3687808 h 4619464"/>
                <a:gd name="connsiteX15" fmla="*/ 650493 w 4659279"/>
                <a:gd name="connsiteY15" fmla="*/ 4619464 h 4619464"/>
                <a:gd name="connsiteX16" fmla="*/ 420442 w 4659279"/>
                <a:gd name="connsiteY16" fmla="*/ 4389413 h 4619464"/>
                <a:gd name="connsiteX17" fmla="*/ 420442 w 4659279"/>
                <a:gd name="connsiteY17" fmla="*/ 4111743 h 4619464"/>
                <a:gd name="connsiteX18" fmla="*/ 768573 w 4659279"/>
                <a:gd name="connsiteY18" fmla="*/ 3763613 h 4619464"/>
                <a:gd name="connsiteX19" fmla="*/ 694089 w 4659279"/>
                <a:gd name="connsiteY19" fmla="*/ 3637567 h 4619464"/>
                <a:gd name="connsiteX20" fmla="*/ 603112 w 4659279"/>
                <a:gd name="connsiteY20" fmla="*/ 3441549 h 4619464"/>
                <a:gd name="connsiteX21" fmla="*/ 542699 w 4659279"/>
                <a:gd name="connsiteY21" fmla="*/ 3268830 h 4619464"/>
                <a:gd name="connsiteX22" fmla="*/ 16180 w 4659279"/>
                <a:gd name="connsiteY22" fmla="*/ 3268830 h 4619464"/>
                <a:gd name="connsiteX23" fmla="*/ 0 w 4659279"/>
                <a:gd name="connsiteY23" fmla="*/ 3265564 h 46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279" h="4619464">
                  <a:moveTo>
                    <a:pt x="3265563" y="0"/>
                  </a:moveTo>
                  <a:lnTo>
                    <a:pt x="3269691" y="19608"/>
                  </a:lnTo>
                  <a:lnTo>
                    <a:pt x="3273588" y="491202"/>
                  </a:lnTo>
                  <a:lnTo>
                    <a:pt x="3279064" y="492539"/>
                  </a:lnTo>
                  <a:cubicBezTo>
                    <a:pt x="3415675" y="532972"/>
                    <a:pt x="3549145" y="586885"/>
                    <a:pt x="3677381" y="654275"/>
                  </a:cubicBezTo>
                  <a:lnTo>
                    <a:pt x="3803428" y="728759"/>
                  </a:lnTo>
                  <a:lnTo>
                    <a:pt x="4151559" y="380628"/>
                  </a:lnTo>
                  <a:cubicBezTo>
                    <a:pt x="4228235" y="303952"/>
                    <a:pt x="4352553" y="303951"/>
                    <a:pt x="4429229" y="380628"/>
                  </a:cubicBezTo>
                  <a:lnTo>
                    <a:pt x="4659279" y="610678"/>
                  </a:lnTo>
                  <a:lnTo>
                    <a:pt x="3291049" y="1978908"/>
                  </a:lnTo>
                  <a:lnTo>
                    <a:pt x="3159094" y="1871121"/>
                  </a:lnTo>
                  <a:cubicBezTo>
                    <a:pt x="2795295" y="1630919"/>
                    <a:pt x="2300909" y="1670953"/>
                    <a:pt x="1980639" y="1991222"/>
                  </a:cubicBezTo>
                  <a:cubicBezTo>
                    <a:pt x="1660369" y="2311492"/>
                    <a:pt x="1620336" y="2805879"/>
                    <a:pt x="1860538" y="3169678"/>
                  </a:cubicBezTo>
                  <a:lnTo>
                    <a:pt x="1968324" y="3301632"/>
                  </a:lnTo>
                  <a:lnTo>
                    <a:pt x="1582148" y="3687808"/>
                  </a:lnTo>
                  <a:lnTo>
                    <a:pt x="650493" y="4619464"/>
                  </a:lnTo>
                  <a:lnTo>
                    <a:pt x="420442" y="4389413"/>
                  </a:lnTo>
                  <a:cubicBezTo>
                    <a:pt x="343767" y="4312737"/>
                    <a:pt x="343767" y="4188419"/>
                    <a:pt x="420442" y="4111743"/>
                  </a:cubicBezTo>
                  <a:lnTo>
                    <a:pt x="768573" y="3763613"/>
                  </a:lnTo>
                  <a:lnTo>
                    <a:pt x="694089" y="3637567"/>
                  </a:lnTo>
                  <a:cubicBezTo>
                    <a:pt x="660394" y="3573449"/>
                    <a:pt x="630068" y="3508023"/>
                    <a:pt x="603112" y="3441549"/>
                  </a:cubicBezTo>
                  <a:lnTo>
                    <a:pt x="542699" y="3268830"/>
                  </a:lnTo>
                  <a:lnTo>
                    <a:pt x="16180" y="3268830"/>
                  </a:lnTo>
                  <a:lnTo>
                    <a:pt x="0" y="326556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FDE4438-DAEE-499C-90C9-27B5F7D8B0DD}"/>
                </a:ext>
              </a:extLst>
            </p:cNvPr>
            <p:cNvSpPr>
              <a:spLocks noChangeAspect="1"/>
            </p:cNvSpPr>
            <p:nvPr/>
          </p:nvSpPr>
          <p:spPr>
            <a:xfrm rot="2700000">
              <a:off x="950976" y="1691640"/>
              <a:ext cx="4535564" cy="4532221"/>
            </a:xfrm>
            <a:custGeom>
              <a:avLst/>
              <a:gdLst>
                <a:gd name="connsiteX0" fmla="*/ 0 w 4535564"/>
                <a:gd name="connsiteY0" fmla="*/ 4008786 h 4532221"/>
                <a:gd name="connsiteX1" fmla="*/ 1321361 w 4535564"/>
                <a:gd name="connsiteY1" fmla="*/ 2687425 h 4532221"/>
                <a:gd name="connsiteX2" fmla="*/ 1340159 w 4535564"/>
                <a:gd name="connsiteY2" fmla="*/ 2710437 h 4532221"/>
                <a:gd name="connsiteX3" fmla="*/ 2665644 w 4535564"/>
                <a:gd name="connsiteY3" fmla="*/ 2710437 h 4532221"/>
                <a:gd name="connsiteX4" fmla="*/ 2665644 w 4535564"/>
                <a:gd name="connsiteY4" fmla="*/ 1384951 h 4532221"/>
                <a:gd name="connsiteX5" fmla="*/ 2642632 w 4535564"/>
                <a:gd name="connsiteY5" fmla="*/ 1366154 h 4532221"/>
                <a:gd name="connsiteX6" fmla="*/ 4008786 w 4535564"/>
                <a:gd name="connsiteY6" fmla="*/ 0 h 4532221"/>
                <a:gd name="connsiteX7" fmla="*/ 4334060 w 4535564"/>
                <a:gd name="connsiteY7" fmla="*/ 325274 h 4532221"/>
                <a:gd name="connsiteX8" fmla="*/ 4334061 w 4535564"/>
                <a:gd name="connsiteY8" fmla="*/ 602944 h 4532221"/>
                <a:gd name="connsiteX9" fmla="*/ 3958553 w 4535564"/>
                <a:gd name="connsiteY9" fmla="*/ 978451 h 4532221"/>
                <a:gd name="connsiteX10" fmla="*/ 4046766 w 4535564"/>
                <a:gd name="connsiteY10" fmla="*/ 1168516 h 4532221"/>
                <a:gd name="connsiteX11" fmla="*/ 4117527 w 4535564"/>
                <a:gd name="connsiteY11" fmla="*/ 1370816 h 4532221"/>
                <a:gd name="connsiteX12" fmla="*/ 4144214 w 4535564"/>
                <a:gd name="connsiteY12" fmla="*/ 1480121 h 4532221"/>
                <a:gd name="connsiteX13" fmla="*/ 4535564 w 4535564"/>
                <a:gd name="connsiteY13" fmla="*/ 1480121 h 4532221"/>
                <a:gd name="connsiteX14" fmla="*/ 1483464 w 4535564"/>
                <a:gd name="connsiteY14" fmla="*/ 4532221 h 4532221"/>
                <a:gd name="connsiteX15" fmla="*/ 1480258 w 4535564"/>
                <a:gd name="connsiteY15" fmla="*/ 4144249 h 4532221"/>
                <a:gd name="connsiteX16" fmla="*/ 1370814 w 4535564"/>
                <a:gd name="connsiteY16" fmla="*/ 4117527 h 4532221"/>
                <a:gd name="connsiteX17" fmla="*/ 1168516 w 4535564"/>
                <a:gd name="connsiteY17" fmla="*/ 4046768 h 4532221"/>
                <a:gd name="connsiteX18" fmla="*/ 978450 w 4535564"/>
                <a:gd name="connsiteY18" fmla="*/ 3958553 h 4532221"/>
                <a:gd name="connsiteX19" fmla="*/ 602944 w 4535564"/>
                <a:gd name="connsiteY19" fmla="*/ 4334060 h 4532221"/>
                <a:gd name="connsiteX20" fmla="*/ 325274 w 4535564"/>
                <a:gd name="connsiteY20" fmla="*/ 4334060 h 453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5564" h="4532221">
                  <a:moveTo>
                    <a:pt x="0" y="4008786"/>
                  </a:moveTo>
                  <a:lnTo>
                    <a:pt x="1321361" y="2687425"/>
                  </a:lnTo>
                  <a:lnTo>
                    <a:pt x="1340159" y="2710437"/>
                  </a:lnTo>
                  <a:cubicBezTo>
                    <a:pt x="1706181" y="3076459"/>
                    <a:pt x="2299622" y="3076459"/>
                    <a:pt x="2665644" y="2710437"/>
                  </a:cubicBezTo>
                  <a:cubicBezTo>
                    <a:pt x="3031667" y="2344414"/>
                    <a:pt x="3031667" y="1750974"/>
                    <a:pt x="2665644" y="1384951"/>
                  </a:cubicBezTo>
                  <a:lnTo>
                    <a:pt x="2642632" y="1366154"/>
                  </a:lnTo>
                  <a:lnTo>
                    <a:pt x="4008786" y="0"/>
                  </a:lnTo>
                  <a:lnTo>
                    <a:pt x="4334060" y="325274"/>
                  </a:lnTo>
                  <a:cubicBezTo>
                    <a:pt x="4410736" y="401950"/>
                    <a:pt x="4410736" y="526269"/>
                    <a:pt x="4334061" y="602944"/>
                  </a:cubicBezTo>
                  <a:lnTo>
                    <a:pt x="3958553" y="978451"/>
                  </a:lnTo>
                  <a:lnTo>
                    <a:pt x="4046766" y="1168516"/>
                  </a:lnTo>
                  <a:cubicBezTo>
                    <a:pt x="4073723" y="1234990"/>
                    <a:pt x="4097309" y="1302510"/>
                    <a:pt x="4117527" y="1370816"/>
                  </a:cubicBezTo>
                  <a:lnTo>
                    <a:pt x="4144214" y="1480121"/>
                  </a:lnTo>
                  <a:lnTo>
                    <a:pt x="4535564" y="1480121"/>
                  </a:lnTo>
                  <a:lnTo>
                    <a:pt x="1483464" y="4532221"/>
                  </a:lnTo>
                  <a:lnTo>
                    <a:pt x="1480258" y="4144249"/>
                  </a:lnTo>
                  <a:lnTo>
                    <a:pt x="1370814" y="4117527"/>
                  </a:lnTo>
                  <a:cubicBezTo>
                    <a:pt x="1302509" y="4097310"/>
                    <a:pt x="1234989" y="4073724"/>
                    <a:pt x="1168516" y="4046768"/>
                  </a:cubicBezTo>
                  <a:lnTo>
                    <a:pt x="978450" y="3958553"/>
                  </a:lnTo>
                  <a:lnTo>
                    <a:pt x="602944" y="4334060"/>
                  </a:lnTo>
                  <a:cubicBezTo>
                    <a:pt x="526268" y="4410736"/>
                    <a:pt x="401950" y="4410736"/>
                    <a:pt x="325274" y="433406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F498029-957A-49A7-9BCB-54618C76165C}"/>
                </a:ext>
              </a:extLst>
            </p:cNvPr>
            <p:cNvSpPr>
              <a:spLocks noChangeAspect="1"/>
            </p:cNvSpPr>
            <p:nvPr/>
          </p:nvSpPr>
          <p:spPr>
            <a:xfrm rot="2700000">
              <a:off x="1517904" y="3529584"/>
              <a:ext cx="3355180" cy="3409677"/>
            </a:xfrm>
            <a:custGeom>
              <a:avLst/>
              <a:gdLst>
                <a:gd name="connsiteX0" fmla="*/ 0 w 3355180"/>
                <a:gd name="connsiteY0" fmla="*/ 3049614 h 3409677"/>
                <a:gd name="connsiteX1" fmla="*/ 3049614 w 3355180"/>
                <a:gd name="connsiteY1" fmla="*/ 0 h 3409677"/>
                <a:gd name="connsiteX2" fmla="*/ 3158837 w 3355180"/>
                <a:gd name="connsiteY2" fmla="*/ 0 h 3409677"/>
                <a:gd name="connsiteX3" fmla="*/ 3355180 w 3355180"/>
                <a:gd name="connsiteY3" fmla="*/ 196342 h 3409677"/>
                <a:gd name="connsiteX4" fmla="*/ 3355180 w 3355180"/>
                <a:gd name="connsiteY4" fmla="*/ 981689 h 3409677"/>
                <a:gd name="connsiteX5" fmla="*/ 3158837 w 3355180"/>
                <a:gd name="connsiteY5" fmla="*/ 1178032 h 3409677"/>
                <a:gd name="connsiteX6" fmla="*/ 2623736 w 3355180"/>
                <a:gd name="connsiteY6" fmla="*/ 1178032 h 3409677"/>
                <a:gd name="connsiteX7" fmla="*/ 2563323 w 3355180"/>
                <a:gd name="connsiteY7" fmla="*/ 1350750 h 3409677"/>
                <a:gd name="connsiteX8" fmla="*/ 2472346 w 3355180"/>
                <a:gd name="connsiteY8" fmla="*/ 1546768 h 3409677"/>
                <a:gd name="connsiteX9" fmla="*/ 2425722 w 3355180"/>
                <a:gd name="connsiteY9" fmla="*/ 1625668 h 3409677"/>
                <a:gd name="connsiteX10" fmla="*/ 2789025 w 3355180"/>
                <a:gd name="connsiteY10" fmla="*/ 1988969 h 3409677"/>
                <a:gd name="connsiteX11" fmla="*/ 2789025 w 3355180"/>
                <a:gd name="connsiteY11" fmla="*/ 2266640 h 3409677"/>
                <a:gd name="connsiteX12" fmla="*/ 2233701 w 3355180"/>
                <a:gd name="connsiteY12" fmla="*/ 2821964 h 3409677"/>
                <a:gd name="connsiteX13" fmla="*/ 1956030 w 3355180"/>
                <a:gd name="connsiteY13" fmla="*/ 2821964 h 3409677"/>
                <a:gd name="connsiteX14" fmla="*/ 1585113 w 3355180"/>
                <a:gd name="connsiteY14" fmla="*/ 2451047 h 3409677"/>
                <a:gd name="connsiteX15" fmla="*/ 1543444 w 3355180"/>
                <a:gd name="connsiteY15" fmla="*/ 2475670 h 3409677"/>
                <a:gd name="connsiteX16" fmla="*/ 1347427 w 3355180"/>
                <a:gd name="connsiteY16" fmla="*/ 2566647 h 3409677"/>
                <a:gd name="connsiteX17" fmla="*/ 1174580 w 3355180"/>
                <a:gd name="connsiteY17" fmla="*/ 2627104 h 3409677"/>
                <a:gd name="connsiteX18" fmla="*/ 1179358 w 3355180"/>
                <a:gd name="connsiteY18" fmla="*/ 3205224 h 3409677"/>
                <a:gd name="connsiteX19" fmla="*/ 984644 w 3355180"/>
                <a:gd name="connsiteY19" fmla="*/ 3403182 h 3409677"/>
                <a:gd name="connsiteX20" fmla="*/ 199325 w 3355180"/>
                <a:gd name="connsiteY20" fmla="*/ 3409671 h 3409677"/>
                <a:gd name="connsiteX21" fmla="*/ 1366 w 3355180"/>
                <a:gd name="connsiteY21" fmla="*/ 3214958 h 3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5180" h="3409677">
                  <a:moveTo>
                    <a:pt x="0" y="3049614"/>
                  </a:moveTo>
                  <a:lnTo>
                    <a:pt x="3049614" y="0"/>
                  </a:lnTo>
                  <a:lnTo>
                    <a:pt x="3158837" y="0"/>
                  </a:lnTo>
                  <a:cubicBezTo>
                    <a:pt x="3267274" y="0"/>
                    <a:pt x="3355180" y="87906"/>
                    <a:pt x="3355180" y="196342"/>
                  </a:cubicBezTo>
                  <a:lnTo>
                    <a:pt x="3355180" y="981689"/>
                  </a:lnTo>
                  <a:cubicBezTo>
                    <a:pt x="3355180" y="1090126"/>
                    <a:pt x="3267274" y="1178032"/>
                    <a:pt x="3158837" y="1178032"/>
                  </a:cubicBezTo>
                  <a:lnTo>
                    <a:pt x="2623736" y="1178032"/>
                  </a:lnTo>
                  <a:lnTo>
                    <a:pt x="2563323" y="1350750"/>
                  </a:lnTo>
                  <a:cubicBezTo>
                    <a:pt x="2536367" y="1417224"/>
                    <a:pt x="2506041" y="1482650"/>
                    <a:pt x="2472346" y="1546768"/>
                  </a:cubicBezTo>
                  <a:lnTo>
                    <a:pt x="2425722" y="1625668"/>
                  </a:lnTo>
                  <a:lnTo>
                    <a:pt x="2789025" y="1988969"/>
                  </a:lnTo>
                  <a:cubicBezTo>
                    <a:pt x="2865701" y="2065646"/>
                    <a:pt x="2865702" y="2189963"/>
                    <a:pt x="2789025" y="2266640"/>
                  </a:cubicBezTo>
                  <a:lnTo>
                    <a:pt x="2233701" y="2821964"/>
                  </a:lnTo>
                  <a:cubicBezTo>
                    <a:pt x="2157024" y="2898641"/>
                    <a:pt x="2032706" y="2898641"/>
                    <a:pt x="1956030" y="2821964"/>
                  </a:cubicBezTo>
                  <a:lnTo>
                    <a:pt x="1585113" y="2451047"/>
                  </a:lnTo>
                  <a:lnTo>
                    <a:pt x="1543444" y="2475670"/>
                  </a:lnTo>
                  <a:cubicBezTo>
                    <a:pt x="1479326" y="2509365"/>
                    <a:pt x="1413900" y="2539691"/>
                    <a:pt x="1347427" y="2566647"/>
                  </a:cubicBezTo>
                  <a:lnTo>
                    <a:pt x="1174580" y="2627104"/>
                  </a:lnTo>
                  <a:lnTo>
                    <a:pt x="1179358" y="3205224"/>
                  </a:lnTo>
                  <a:cubicBezTo>
                    <a:pt x="1180255" y="3313656"/>
                    <a:pt x="1093077" y="3402285"/>
                    <a:pt x="984644" y="3403182"/>
                  </a:cubicBezTo>
                  <a:lnTo>
                    <a:pt x="199325" y="3409671"/>
                  </a:lnTo>
                  <a:cubicBezTo>
                    <a:pt x="90892" y="3410568"/>
                    <a:pt x="2262" y="3323391"/>
                    <a:pt x="1366" y="321495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0">
            <a:extLst>
              <a:ext uri="{FF2B5EF4-FFF2-40B4-BE49-F238E27FC236}">
                <a16:creationId xmlns:a16="http://schemas.microsoft.com/office/drawing/2014/main" id="{26B31BFB-B190-40B3-B999-C3DDD857EC1B}"/>
              </a:ext>
            </a:extLst>
          </p:cNvPr>
          <p:cNvSpPr txBox="1">
            <a:spLocks noChangeArrowheads="1"/>
          </p:cNvSpPr>
          <p:nvPr/>
        </p:nvSpPr>
        <p:spPr bwMode="auto">
          <a:xfrm>
            <a:off x="3110574" y="176756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100" b="1" dirty="0">
                <a:solidFill>
                  <a:schemeClr val="bg1"/>
                </a:solidFill>
              </a:rPr>
              <a:t>OPTION</a:t>
            </a:r>
          </a:p>
        </p:txBody>
      </p:sp>
      <p:sp>
        <p:nvSpPr>
          <p:cNvPr id="13" name="Text Box 10">
            <a:extLst>
              <a:ext uri="{FF2B5EF4-FFF2-40B4-BE49-F238E27FC236}">
                <a16:creationId xmlns:a16="http://schemas.microsoft.com/office/drawing/2014/main" id="{B1975C74-3924-45A2-BC63-34CC0DB57EBC}"/>
              </a:ext>
            </a:extLst>
          </p:cNvPr>
          <p:cNvSpPr txBox="1">
            <a:spLocks noChangeArrowheads="1"/>
          </p:cNvSpPr>
          <p:nvPr/>
        </p:nvSpPr>
        <p:spPr bwMode="auto">
          <a:xfrm>
            <a:off x="4267200" y="301937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100" b="1" dirty="0">
                <a:solidFill>
                  <a:schemeClr val="bg1"/>
                </a:solidFill>
              </a:rPr>
              <a:t>OPTION</a:t>
            </a:r>
          </a:p>
        </p:txBody>
      </p:sp>
      <p:sp>
        <p:nvSpPr>
          <p:cNvPr id="14" name="Text Box 10">
            <a:extLst>
              <a:ext uri="{FF2B5EF4-FFF2-40B4-BE49-F238E27FC236}">
                <a16:creationId xmlns:a16="http://schemas.microsoft.com/office/drawing/2014/main" id="{170AB452-8CA0-4493-B2E3-28A76F514236}"/>
              </a:ext>
            </a:extLst>
          </p:cNvPr>
          <p:cNvSpPr txBox="1">
            <a:spLocks noChangeArrowheads="1"/>
          </p:cNvSpPr>
          <p:nvPr/>
        </p:nvSpPr>
        <p:spPr bwMode="auto">
          <a:xfrm>
            <a:off x="4267200" y="4230992"/>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100" b="1" dirty="0">
                <a:solidFill>
                  <a:schemeClr val="bg1"/>
                </a:solidFill>
              </a:rPr>
              <a:t>OPTION</a:t>
            </a:r>
          </a:p>
        </p:txBody>
      </p:sp>
      <p:sp>
        <p:nvSpPr>
          <p:cNvPr id="15" name="Text Box 10">
            <a:extLst>
              <a:ext uri="{FF2B5EF4-FFF2-40B4-BE49-F238E27FC236}">
                <a16:creationId xmlns:a16="http://schemas.microsoft.com/office/drawing/2014/main" id="{B78AE2C4-249E-47F7-B88F-90C42FC3EC9C}"/>
              </a:ext>
            </a:extLst>
          </p:cNvPr>
          <p:cNvSpPr txBox="1">
            <a:spLocks noChangeArrowheads="1"/>
          </p:cNvSpPr>
          <p:nvPr/>
        </p:nvSpPr>
        <p:spPr bwMode="auto">
          <a:xfrm>
            <a:off x="3130615" y="5435920"/>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100" b="1" dirty="0">
                <a:solidFill>
                  <a:schemeClr val="bg1"/>
                </a:solidFill>
              </a:rPr>
              <a:t>OPTION</a:t>
            </a:r>
          </a:p>
        </p:txBody>
      </p:sp>
      <p:sp>
        <p:nvSpPr>
          <p:cNvPr id="16" name="TextBox 15">
            <a:extLst>
              <a:ext uri="{FF2B5EF4-FFF2-40B4-BE49-F238E27FC236}">
                <a16:creationId xmlns:a16="http://schemas.microsoft.com/office/drawing/2014/main" id="{D7105DDC-B1DB-4FBB-8672-679DE0E6AE69}"/>
              </a:ext>
            </a:extLst>
          </p:cNvPr>
          <p:cNvSpPr txBox="1"/>
          <p:nvPr/>
        </p:nvSpPr>
        <p:spPr>
          <a:xfrm>
            <a:off x="5622339" y="1726608"/>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82DD6910-868E-4F38-8F6D-1398C9B2F769}"/>
              </a:ext>
            </a:extLst>
          </p:cNvPr>
          <p:cNvSpPr txBox="1"/>
          <p:nvPr/>
        </p:nvSpPr>
        <p:spPr>
          <a:xfrm>
            <a:off x="6035040" y="2927039"/>
            <a:ext cx="4288321"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A085F7ED-04FC-4972-A908-B25275289638}"/>
              </a:ext>
            </a:extLst>
          </p:cNvPr>
          <p:cNvSpPr txBox="1"/>
          <p:nvPr/>
        </p:nvSpPr>
        <p:spPr>
          <a:xfrm>
            <a:off x="6035040" y="4144753"/>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2F14FE0B-E0DC-4AC7-ACEE-A54ACCE4C285}"/>
              </a:ext>
            </a:extLst>
          </p:cNvPr>
          <p:cNvSpPr txBox="1"/>
          <p:nvPr/>
        </p:nvSpPr>
        <p:spPr>
          <a:xfrm>
            <a:off x="5623560" y="5370696"/>
            <a:ext cx="4194717" cy="9694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t>
            </a:r>
            <a:r>
              <a:rPr lang="en-US" sz="1200" dirty="0">
                <a:solidFill>
                  <a:schemeClr val="bg1"/>
                </a:solidFill>
                <a:latin typeface="Candara" panose="020E0502030303020204" pitchFamily="34" charset="0"/>
              </a:rPr>
              <a:t>Lorem ipsum dolor sit amet, consectetur adipiscing.</a:t>
            </a:r>
          </a:p>
        </p:txBody>
      </p:sp>
      <p:grpSp>
        <p:nvGrpSpPr>
          <p:cNvPr id="20" name="Group 349">
            <a:extLst>
              <a:ext uri="{FF2B5EF4-FFF2-40B4-BE49-F238E27FC236}">
                <a16:creationId xmlns:a16="http://schemas.microsoft.com/office/drawing/2014/main" id="{9D0675EC-DDF6-4A36-BFCD-E5DFB5F055CA}"/>
              </a:ext>
            </a:extLst>
          </p:cNvPr>
          <p:cNvGrpSpPr>
            <a:grpSpLocks noChangeAspect="1"/>
          </p:cNvGrpSpPr>
          <p:nvPr/>
        </p:nvGrpSpPr>
        <p:grpSpPr>
          <a:xfrm>
            <a:off x="10104120" y="3228907"/>
            <a:ext cx="361868" cy="365760"/>
            <a:chOff x="2163763" y="2366963"/>
            <a:chExt cx="442913" cy="447676"/>
          </a:xfrm>
          <a:solidFill>
            <a:schemeClr val="bg1"/>
          </a:solidFill>
        </p:grpSpPr>
        <p:sp>
          <p:nvSpPr>
            <p:cNvPr id="21" name="Freeform 312">
              <a:extLst>
                <a:ext uri="{FF2B5EF4-FFF2-40B4-BE49-F238E27FC236}">
                  <a16:creationId xmlns:a16="http://schemas.microsoft.com/office/drawing/2014/main" id="{12B607F0-DE21-4E9E-B189-CF140EB573AC}"/>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313">
              <a:extLst>
                <a:ext uri="{FF2B5EF4-FFF2-40B4-BE49-F238E27FC236}">
                  <a16:creationId xmlns:a16="http://schemas.microsoft.com/office/drawing/2014/main" id="{B56481B2-06A6-4745-A38D-6D26C68D7A3F}"/>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314">
              <a:extLst>
                <a:ext uri="{FF2B5EF4-FFF2-40B4-BE49-F238E27FC236}">
                  <a16:creationId xmlns:a16="http://schemas.microsoft.com/office/drawing/2014/main" id="{4DA0F084-940F-4ECB-8567-D1F8865D4AB9}"/>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5">
              <a:extLst>
                <a:ext uri="{FF2B5EF4-FFF2-40B4-BE49-F238E27FC236}">
                  <a16:creationId xmlns:a16="http://schemas.microsoft.com/office/drawing/2014/main" id="{115226E8-F745-4415-AE3C-8663F7D783B1}"/>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Freeform 223">
            <a:extLst>
              <a:ext uri="{FF2B5EF4-FFF2-40B4-BE49-F238E27FC236}">
                <a16:creationId xmlns:a16="http://schemas.microsoft.com/office/drawing/2014/main" id="{1017108F-08C8-4159-B507-5849687C1A0A}"/>
              </a:ext>
            </a:extLst>
          </p:cNvPr>
          <p:cNvSpPr>
            <a:spLocks noChangeAspect="1" noEditPoints="1"/>
          </p:cNvSpPr>
          <p:nvPr/>
        </p:nvSpPr>
        <p:spPr bwMode="auto">
          <a:xfrm>
            <a:off x="10149840" y="4445763"/>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131">
            <a:extLst>
              <a:ext uri="{FF2B5EF4-FFF2-40B4-BE49-F238E27FC236}">
                <a16:creationId xmlns:a16="http://schemas.microsoft.com/office/drawing/2014/main" id="{3532D680-BBC6-4561-8C22-6D921A280967}"/>
              </a:ext>
            </a:extLst>
          </p:cNvPr>
          <p:cNvSpPr>
            <a:spLocks noChangeAspect="1" noEditPoints="1"/>
          </p:cNvSpPr>
          <p:nvPr/>
        </p:nvSpPr>
        <p:spPr bwMode="auto">
          <a:xfrm>
            <a:off x="10149840" y="5672564"/>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101">
            <a:extLst>
              <a:ext uri="{FF2B5EF4-FFF2-40B4-BE49-F238E27FC236}">
                <a16:creationId xmlns:a16="http://schemas.microsoft.com/office/drawing/2014/main" id="{AAFC7B4B-17A5-4A9A-9307-9AFADD2A85D5}"/>
              </a:ext>
            </a:extLst>
          </p:cNvPr>
          <p:cNvSpPr>
            <a:spLocks noChangeAspect="1" noEditPoints="1"/>
          </p:cNvSpPr>
          <p:nvPr/>
        </p:nvSpPr>
        <p:spPr bwMode="auto">
          <a:xfrm>
            <a:off x="10058400" y="1987254"/>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TextBox 35">
            <a:extLst>
              <a:ext uri="{FF2B5EF4-FFF2-40B4-BE49-F238E27FC236}">
                <a16:creationId xmlns:a16="http://schemas.microsoft.com/office/drawing/2014/main" id="{CE4FF3D6-0020-435C-AF50-CA592154046E}"/>
              </a:ext>
            </a:extLst>
          </p:cNvPr>
          <p:cNvSpPr txBox="1"/>
          <p:nvPr/>
        </p:nvSpPr>
        <p:spPr>
          <a:xfrm>
            <a:off x="2679004" y="3588868"/>
            <a:ext cx="1542587" cy="877163"/>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a:t>
            </a:r>
            <a:endParaRPr lang="en-US" sz="15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981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500"/>
                                        <p:tgtEl>
                                          <p:spTgt spid="2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1500"/>
                                        <p:tgtEl>
                                          <p:spTgt spid="2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1500"/>
                                        <p:tgtEl>
                                          <p:spTgt spid="26"/>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1000"/>
                                        <p:tgtEl>
                                          <p:spTgt spid="18"/>
                                        </p:tgtEl>
                                      </p:cBhvr>
                                    </p:animEffect>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Effect transition="in" filter="fade">
                                      <p:cBhvr>
                                        <p:cTn id="82" dur="500"/>
                                        <p:tgtEl>
                                          <p:spTgt spid="15"/>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1500"/>
                                        <p:tgtEl>
                                          <p:spTgt spid="27"/>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1000"/>
                                        <p:tgtEl>
                                          <p:spTgt spid="19"/>
                                        </p:tgtEl>
                                      </p:cBhvr>
                                    </p:animEffect>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p:bldP spid="12" grpId="0"/>
      <p:bldP spid="13" grpId="0"/>
      <p:bldP spid="14" grpId="0"/>
      <p:bldP spid="15" grpId="0"/>
      <p:bldP spid="16" grpId="0"/>
      <p:bldP spid="17" grpId="0"/>
      <p:bldP spid="18" grpId="0"/>
      <p:bldP spid="19" grpId="0"/>
      <p:bldP spid="30" grpId="0" animBg="1"/>
      <p:bldP spid="32" grpId="0" animBg="1"/>
      <p:bldP spid="34" grpId="0" animBg="1"/>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FA75378-D82C-4864-BBAD-889CD35B3BE4}"/>
              </a:ext>
            </a:extLst>
          </p:cNvPr>
          <p:cNvGrpSpPr/>
          <p:nvPr/>
        </p:nvGrpSpPr>
        <p:grpSpPr>
          <a:xfrm>
            <a:off x="7891272" y="1801368"/>
            <a:ext cx="2279220" cy="1142999"/>
            <a:chOff x="2074122" y="1828800"/>
            <a:chExt cx="2279220" cy="1142999"/>
          </a:xfrm>
        </p:grpSpPr>
        <p:sp>
          <p:nvSpPr>
            <p:cNvPr id="60" name="Freeform: Shape 59">
              <a:extLst>
                <a:ext uri="{FF2B5EF4-FFF2-40B4-BE49-F238E27FC236}">
                  <a16:creationId xmlns:a16="http://schemas.microsoft.com/office/drawing/2014/main" id="{0BE7CC70-2319-42E3-A1E3-91E9DA425283}"/>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3"/>
              <a:srcRect/>
              <a:stretch>
                <a:fillRect/>
              </a:stretch>
            </a:blipFill>
            <a:ln w="50800">
              <a:solidFill>
                <a:srgbClr val="5C9AD3"/>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A8A1CD65-F0C3-4A03-B95D-195277BCE76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TextBox 61">
              <a:extLst>
                <a:ext uri="{FF2B5EF4-FFF2-40B4-BE49-F238E27FC236}">
                  <a16:creationId xmlns:a16="http://schemas.microsoft.com/office/drawing/2014/main" id="{4AEB0B97-60E5-477B-9B3B-1ABC1FE22657}"/>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$4,749</a:t>
              </a:r>
            </a:p>
          </p:txBody>
        </p:sp>
      </p:grpSp>
      <p:grpSp>
        <p:nvGrpSpPr>
          <p:cNvPr id="6" name="Group 5">
            <a:extLst>
              <a:ext uri="{FF2B5EF4-FFF2-40B4-BE49-F238E27FC236}">
                <a16:creationId xmlns:a16="http://schemas.microsoft.com/office/drawing/2014/main" id="{F8F649BA-F4CE-4870-A397-A4795AFFF02B}"/>
              </a:ext>
            </a:extLst>
          </p:cNvPr>
          <p:cNvGrpSpPr/>
          <p:nvPr/>
        </p:nvGrpSpPr>
        <p:grpSpPr>
          <a:xfrm>
            <a:off x="2011680" y="1828800"/>
            <a:ext cx="2279220" cy="1142999"/>
            <a:chOff x="2074122" y="1828800"/>
            <a:chExt cx="2279220" cy="1142999"/>
          </a:xfrm>
        </p:grpSpPr>
        <p:sp>
          <p:nvSpPr>
            <p:cNvPr id="57" name="Freeform: Shape 56">
              <a:extLst>
                <a:ext uri="{FF2B5EF4-FFF2-40B4-BE49-F238E27FC236}">
                  <a16:creationId xmlns:a16="http://schemas.microsoft.com/office/drawing/2014/main" id="{250FDAE8-AEA4-479C-8285-D201CB76D205}"/>
                </a:ext>
              </a:extLst>
            </p:cNvPr>
            <p:cNvSpPr/>
            <p:nvPr/>
          </p:nvSpPr>
          <p:spPr>
            <a:xfrm rot="10800000">
              <a:off x="2074122" y="1828800"/>
              <a:ext cx="2279220" cy="1142999"/>
            </a:xfrm>
            <a:custGeom>
              <a:avLst/>
              <a:gdLst>
                <a:gd name="connsiteX0" fmla="*/ 2127269 w 2279220"/>
                <a:gd name="connsiteY0" fmla="*/ 1142999 h 1142999"/>
                <a:gd name="connsiteX1" fmla="*/ 151951 w 2279220"/>
                <a:gd name="connsiteY1" fmla="*/ 1142999 h 1142999"/>
                <a:gd name="connsiteX2" fmla="*/ 0 w 2279220"/>
                <a:gd name="connsiteY2" fmla="*/ 991048 h 1142999"/>
                <a:gd name="connsiteX3" fmla="*/ 0 w 2279220"/>
                <a:gd name="connsiteY3" fmla="*/ 759739 h 1142999"/>
                <a:gd name="connsiteX4" fmla="*/ 0 w 2279220"/>
                <a:gd name="connsiteY4" fmla="*/ 383260 h 1142999"/>
                <a:gd name="connsiteX5" fmla="*/ 0 w 2279220"/>
                <a:gd name="connsiteY5" fmla="*/ 151951 h 1142999"/>
                <a:gd name="connsiteX6" fmla="*/ 151951 w 2279220"/>
                <a:gd name="connsiteY6" fmla="*/ 0 h 1142999"/>
                <a:gd name="connsiteX7" fmla="*/ 2127269 w 2279220"/>
                <a:gd name="connsiteY7" fmla="*/ 0 h 1142999"/>
                <a:gd name="connsiteX8" fmla="*/ 2279220 w 2279220"/>
                <a:gd name="connsiteY8" fmla="*/ 151951 h 1142999"/>
                <a:gd name="connsiteX9" fmla="*/ 2279220 w 2279220"/>
                <a:gd name="connsiteY9" fmla="*/ 383260 h 1142999"/>
                <a:gd name="connsiteX10" fmla="*/ 2279220 w 2279220"/>
                <a:gd name="connsiteY10" fmla="*/ 759739 h 1142999"/>
                <a:gd name="connsiteX11" fmla="*/ 2279220 w 2279220"/>
                <a:gd name="connsiteY11" fmla="*/ 991048 h 1142999"/>
                <a:gd name="connsiteX12" fmla="*/ 2127269 w 2279220"/>
                <a:gd name="connsiteY12" fmla="*/ 1142999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9220" h="1142999">
                  <a:moveTo>
                    <a:pt x="2127269" y="1142999"/>
                  </a:moveTo>
                  <a:lnTo>
                    <a:pt x="151951" y="1142999"/>
                  </a:lnTo>
                  <a:cubicBezTo>
                    <a:pt x="68031" y="1142999"/>
                    <a:pt x="0" y="1074968"/>
                    <a:pt x="0" y="991048"/>
                  </a:cubicBezTo>
                  <a:lnTo>
                    <a:pt x="0" y="759739"/>
                  </a:lnTo>
                  <a:lnTo>
                    <a:pt x="0" y="383260"/>
                  </a:lnTo>
                  <a:lnTo>
                    <a:pt x="0" y="151951"/>
                  </a:lnTo>
                  <a:cubicBezTo>
                    <a:pt x="0" y="68031"/>
                    <a:pt x="68031" y="0"/>
                    <a:pt x="151951" y="0"/>
                  </a:cubicBezTo>
                  <a:lnTo>
                    <a:pt x="2127269" y="0"/>
                  </a:lnTo>
                  <a:cubicBezTo>
                    <a:pt x="2211189" y="0"/>
                    <a:pt x="2279220" y="68031"/>
                    <a:pt x="2279220" y="151951"/>
                  </a:cubicBezTo>
                  <a:lnTo>
                    <a:pt x="2279220" y="383260"/>
                  </a:lnTo>
                  <a:lnTo>
                    <a:pt x="2279220" y="759739"/>
                  </a:lnTo>
                  <a:lnTo>
                    <a:pt x="2279220" y="991048"/>
                  </a:lnTo>
                  <a:cubicBezTo>
                    <a:pt x="2279220" y="1074968"/>
                    <a:pt x="2211189" y="1142999"/>
                    <a:pt x="2127269" y="1142999"/>
                  </a:cubicBezTo>
                  <a:close/>
                </a:path>
              </a:pathLst>
            </a:custGeom>
            <a:blipFill dpi="0" rotWithShape="0">
              <a:blip r:embed="rId4"/>
              <a:srcRect/>
              <a:stretch>
                <a:fillRect/>
              </a:stretch>
            </a:blipFill>
            <a:ln w="50800">
              <a:solidFill>
                <a:srgbClr val="FE4A1E"/>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E1414828-FA3E-4FC5-A9AA-5CBCA390074C}"/>
                </a:ext>
              </a:extLst>
            </p:cNvPr>
            <p:cNvSpPr/>
            <p:nvPr/>
          </p:nvSpPr>
          <p:spPr>
            <a:xfrm rot="10800000">
              <a:off x="2074122" y="2535516"/>
              <a:ext cx="2279220" cy="436283"/>
            </a:xfrm>
            <a:custGeom>
              <a:avLst/>
              <a:gdLst>
                <a:gd name="connsiteX0" fmla="*/ 2279220 w 2279220"/>
                <a:gd name="connsiteY0" fmla="*/ 436283 h 436283"/>
                <a:gd name="connsiteX1" fmla="*/ 0 w 2279220"/>
                <a:gd name="connsiteY1" fmla="*/ 436283 h 436283"/>
                <a:gd name="connsiteX2" fmla="*/ 0 w 2279220"/>
                <a:gd name="connsiteY2" fmla="*/ 383260 h 436283"/>
                <a:gd name="connsiteX3" fmla="*/ 0 w 2279220"/>
                <a:gd name="connsiteY3" fmla="*/ 151951 h 436283"/>
                <a:gd name="connsiteX4" fmla="*/ 151951 w 2279220"/>
                <a:gd name="connsiteY4" fmla="*/ 0 h 436283"/>
                <a:gd name="connsiteX5" fmla="*/ 2127269 w 2279220"/>
                <a:gd name="connsiteY5" fmla="*/ 0 h 436283"/>
                <a:gd name="connsiteX6" fmla="*/ 2279220 w 2279220"/>
                <a:gd name="connsiteY6" fmla="*/ 151951 h 436283"/>
                <a:gd name="connsiteX7" fmla="*/ 2279220 w 2279220"/>
                <a:gd name="connsiteY7" fmla="*/ 383260 h 4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220" h="436283">
                  <a:moveTo>
                    <a:pt x="2279220" y="436283"/>
                  </a:moveTo>
                  <a:lnTo>
                    <a:pt x="0" y="436283"/>
                  </a:lnTo>
                  <a:lnTo>
                    <a:pt x="0" y="383260"/>
                  </a:lnTo>
                  <a:lnTo>
                    <a:pt x="0" y="151951"/>
                  </a:lnTo>
                  <a:cubicBezTo>
                    <a:pt x="0" y="68031"/>
                    <a:pt x="68031" y="0"/>
                    <a:pt x="151951" y="0"/>
                  </a:cubicBezTo>
                  <a:lnTo>
                    <a:pt x="2127269" y="0"/>
                  </a:lnTo>
                  <a:cubicBezTo>
                    <a:pt x="2211189" y="0"/>
                    <a:pt x="2279220" y="68031"/>
                    <a:pt x="2279220" y="151951"/>
                  </a:cubicBezTo>
                  <a:lnTo>
                    <a:pt x="2279220" y="383260"/>
                  </a:lnTo>
                  <a:close/>
                </a:path>
              </a:pathLst>
            </a:custGeom>
            <a:solidFill>
              <a:schemeClr val="bg2">
                <a:lumMod val="10000"/>
                <a:alpha val="50000"/>
              </a:schemeClr>
            </a:solidFill>
            <a:ln w="3175">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extBox 28">
              <a:extLst>
                <a:ext uri="{FF2B5EF4-FFF2-40B4-BE49-F238E27FC236}">
                  <a16:creationId xmlns:a16="http://schemas.microsoft.com/office/drawing/2014/main" id="{BFD473FA-9F00-4865-86CB-277D5C0044DF}"/>
                </a:ext>
              </a:extLst>
            </p:cNvPr>
            <p:cNvSpPr txBox="1"/>
            <p:nvPr/>
          </p:nvSpPr>
          <p:spPr>
            <a:xfrm>
              <a:off x="2628869" y="2570713"/>
              <a:ext cx="100891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$5,329</a:t>
              </a:r>
            </a:p>
          </p:txBody>
        </p:sp>
      </p:gr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1CFA2CF1-9CC6-41DF-8578-4CA6C8CD12AF}"/>
              </a:ext>
            </a:extLst>
          </p:cNvPr>
          <p:cNvSpPr/>
          <p:nvPr/>
        </p:nvSpPr>
        <p:spPr>
          <a:xfrm rot="10800000">
            <a:off x="381000" y="231061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552743" y="258009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01</a:t>
            </a:r>
            <a:endParaRPr lang="en-US" sz="1500" dirty="0">
              <a:solidFill>
                <a:srgbClr val="454545"/>
              </a:solidFill>
              <a:latin typeface="Candara" panose="020E0502030303020204" pitchFamily="34" charset="0"/>
            </a:endParaRPr>
          </a:p>
        </p:txBody>
      </p:sp>
      <p:sp>
        <p:nvSpPr>
          <p:cNvPr id="88" name="TextBox 87">
            <a:extLst>
              <a:ext uri="{FF2B5EF4-FFF2-40B4-BE49-F238E27FC236}">
                <a16:creationId xmlns:a16="http://schemas.microsoft.com/office/drawing/2014/main" id="{D7C467CA-D73C-44E2-92D3-B653B57A893F}"/>
              </a:ext>
            </a:extLst>
          </p:cNvPr>
          <p:cNvSpPr txBox="1"/>
          <p:nvPr/>
        </p:nvSpPr>
        <p:spPr>
          <a:xfrm>
            <a:off x="607142" y="313009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38" name="TextBox 37">
            <a:extLst>
              <a:ext uri="{FF2B5EF4-FFF2-40B4-BE49-F238E27FC236}">
                <a16:creationId xmlns:a16="http://schemas.microsoft.com/office/drawing/2014/main" id="{9B3AB9A3-88B9-4C2E-AEFB-9624D305A151}"/>
              </a:ext>
            </a:extLst>
          </p:cNvPr>
          <p:cNvSpPr txBox="1"/>
          <p:nvPr/>
        </p:nvSpPr>
        <p:spPr>
          <a:xfrm>
            <a:off x="839720" y="457200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72">
            <a:extLst>
              <a:ext uri="{FF2B5EF4-FFF2-40B4-BE49-F238E27FC236}">
                <a16:creationId xmlns:a16="http://schemas.microsoft.com/office/drawing/2014/main" id="{DD0F7476-C4A0-4106-A44B-CD6E3D6FE900}"/>
              </a:ext>
            </a:extLst>
          </p:cNvPr>
          <p:cNvGrpSpPr>
            <a:grpSpLocks noChangeAspect="1"/>
          </p:cNvGrpSpPr>
          <p:nvPr/>
        </p:nvGrpSpPr>
        <p:grpSpPr>
          <a:xfrm>
            <a:off x="4805424" y="2447125"/>
            <a:ext cx="548640" cy="518162"/>
            <a:chOff x="5530851" y="1866899"/>
            <a:chExt cx="285750" cy="269875"/>
          </a:xfrm>
          <a:solidFill>
            <a:srgbClr val="454545"/>
          </a:solidFill>
        </p:grpSpPr>
        <p:sp>
          <p:nvSpPr>
            <p:cNvPr id="44" name="Oval 190">
              <a:extLst>
                <a:ext uri="{FF2B5EF4-FFF2-40B4-BE49-F238E27FC236}">
                  <a16:creationId xmlns:a16="http://schemas.microsoft.com/office/drawing/2014/main" id="{427EE27A-4DED-4DA0-8DDD-F90AB8FA4DA8}"/>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91">
              <a:extLst>
                <a:ext uri="{FF2B5EF4-FFF2-40B4-BE49-F238E27FC236}">
                  <a16:creationId xmlns:a16="http://schemas.microsoft.com/office/drawing/2014/main" id="{9C17182B-F7E1-41D9-96C2-E1E33C8AAC7D}"/>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8" name="Freeform: Shape 47">
            <a:extLst>
              <a:ext uri="{FF2B5EF4-FFF2-40B4-BE49-F238E27FC236}">
                <a16:creationId xmlns:a16="http://schemas.microsoft.com/office/drawing/2014/main" id="{C989D9C0-4BA9-4CF4-A66D-8B0C4C929326}"/>
              </a:ext>
            </a:extLst>
          </p:cNvPr>
          <p:cNvSpPr/>
          <p:nvPr/>
        </p:nvSpPr>
        <p:spPr>
          <a:xfrm rot="10800000">
            <a:off x="6249451" y="2277567"/>
            <a:ext cx="5557717" cy="4242583"/>
          </a:xfrm>
          <a:custGeom>
            <a:avLst/>
            <a:gdLst>
              <a:gd name="connsiteX0" fmla="*/ 5410463 w 5557717"/>
              <a:gd name="connsiteY0" fmla="*/ 4242583 h 4242583"/>
              <a:gd name="connsiteX1" fmla="*/ 3754235 w 5557717"/>
              <a:gd name="connsiteY1" fmla="*/ 4242583 h 4242583"/>
              <a:gd name="connsiteX2" fmla="*/ 3614225 w 5557717"/>
              <a:gd name="connsiteY2" fmla="*/ 4149778 h 4242583"/>
              <a:gd name="connsiteX3" fmla="*/ 3612602 w 5557717"/>
              <a:gd name="connsiteY3" fmla="*/ 4141739 h 4242583"/>
              <a:gd name="connsiteX4" fmla="*/ 3293974 w 5557717"/>
              <a:gd name="connsiteY4" fmla="*/ 3604399 h 4242583"/>
              <a:gd name="connsiteX5" fmla="*/ 2269555 w 5557717"/>
              <a:gd name="connsiteY5" fmla="*/ 3604399 h 4242583"/>
              <a:gd name="connsiteX6" fmla="*/ 1950927 w 5557717"/>
              <a:gd name="connsiteY6" fmla="*/ 4141739 h 4242583"/>
              <a:gd name="connsiteX7" fmla="*/ 1949303 w 5557717"/>
              <a:gd name="connsiteY7" fmla="*/ 4149778 h 4242583"/>
              <a:gd name="connsiteX8" fmla="*/ 1809293 w 5557717"/>
              <a:gd name="connsiteY8" fmla="*/ 4242583 h 4242583"/>
              <a:gd name="connsiteX9" fmla="*/ 153066 w 5557717"/>
              <a:gd name="connsiteY9" fmla="*/ 4242583 h 4242583"/>
              <a:gd name="connsiteX10" fmla="*/ 1114 w 5557717"/>
              <a:gd name="connsiteY10" fmla="*/ 4090631 h 4242583"/>
              <a:gd name="connsiteX11" fmla="*/ 1114 w 5557717"/>
              <a:gd name="connsiteY11" fmla="*/ 3604398 h 4242583"/>
              <a:gd name="connsiteX12" fmla="*/ 1114 w 5557717"/>
              <a:gd name="connsiteY12" fmla="*/ 3483721 h 4242583"/>
              <a:gd name="connsiteX13" fmla="*/ 0 w 5557717"/>
              <a:gd name="connsiteY13" fmla="*/ 3483721 h 4242583"/>
              <a:gd name="connsiteX14" fmla="*/ 0 w 5557717"/>
              <a:gd name="connsiteY14" fmla="*/ 2264522 h 4242583"/>
              <a:gd name="connsiteX15" fmla="*/ 0 w 5557717"/>
              <a:gd name="connsiteY15" fmla="*/ 1427225 h 4242583"/>
              <a:gd name="connsiteX16" fmla="*/ 0 w 5557717"/>
              <a:gd name="connsiteY16" fmla="*/ 208025 h 4242583"/>
              <a:gd name="connsiteX17" fmla="*/ 208025 w 5557717"/>
              <a:gd name="connsiteY17" fmla="*/ 0 h 4242583"/>
              <a:gd name="connsiteX18" fmla="*/ 5358598 w 5557717"/>
              <a:gd name="connsiteY18" fmla="*/ 0 h 4242583"/>
              <a:gd name="connsiteX19" fmla="*/ 5550276 w 5557717"/>
              <a:gd name="connsiteY19" fmla="*/ 127053 h 4242583"/>
              <a:gd name="connsiteX20" fmla="*/ 5557717 w 5557717"/>
              <a:gd name="connsiteY20" fmla="*/ 163911 h 4242583"/>
              <a:gd name="connsiteX21" fmla="*/ 5557717 w 5557717"/>
              <a:gd name="connsiteY21" fmla="*/ 1383110 h 4242583"/>
              <a:gd name="connsiteX22" fmla="*/ 5557717 w 5557717"/>
              <a:gd name="connsiteY22" fmla="*/ 2894697 h 4242583"/>
              <a:gd name="connsiteX23" fmla="*/ 5557717 w 5557717"/>
              <a:gd name="connsiteY23" fmla="*/ 4113896 h 4242583"/>
              <a:gd name="connsiteX24" fmla="*/ 5550473 w 5557717"/>
              <a:gd name="connsiteY24" fmla="*/ 4149778 h 4242583"/>
              <a:gd name="connsiteX25" fmla="*/ 5410463 w 5557717"/>
              <a:gd name="connsiteY25" fmla="*/ 4242583 h 424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7717" h="4242583">
                <a:moveTo>
                  <a:pt x="5410463" y="4242583"/>
                </a:moveTo>
                <a:lnTo>
                  <a:pt x="3754235" y="4242583"/>
                </a:lnTo>
                <a:cubicBezTo>
                  <a:pt x="3691295" y="4242583"/>
                  <a:pt x="3637292" y="4204315"/>
                  <a:pt x="3614225" y="4149778"/>
                </a:cubicBezTo>
                <a:lnTo>
                  <a:pt x="3612602" y="4141739"/>
                </a:lnTo>
                <a:lnTo>
                  <a:pt x="3293974" y="3604399"/>
                </a:lnTo>
                <a:lnTo>
                  <a:pt x="2269555" y="3604399"/>
                </a:lnTo>
                <a:lnTo>
                  <a:pt x="1950927" y="4141739"/>
                </a:lnTo>
                <a:lnTo>
                  <a:pt x="1949303" y="4149778"/>
                </a:lnTo>
                <a:cubicBezTo>
                  <a:pt x="1926236" y="4204315"/>
                  <a:pt x="1872233" y="4242583"/>
                  <a:pt x="1809293" y="4242583"/>
                </a:cubicBezTo>
                <a:lnTo>
                  <a:pt x="153066" y="4242583"/>
                </a:lnTo>
                <a:cubicBezTo>
                  <a:pt x="69146" y="4242583"/>
                  <a:pt x="1114" y="4174551"/>
                  <a:pt x="1114" y="4090631"/>
                </a:cubicBezTo>
                <a:lnTo>
                  <a:pt x="1114" y="3604398"/>
                </a:lnTo>
                <a:lnTo>
                  <a:pt x="1114" y="3483721"/>
                </a:lnTo>
                <a:lnTo>
                  <a:pt x="0" y="3483721"/>
                </a:lnTo>
                <a:lnTo>
                  <a:pt x="0" y="2264522"/>
                </a:lnTo>
                <a:lnTo>
                  <a:pt x="0" y="1427225"/>
                </a:lnTo>
                <a:lnTo>
                  <a:pt x="0" y="208025"/>
                </a:lnTo>
                <a:cubicBezTo>
                  <a:pt x="0" y="93136"/>
                  <a:pt x="93137" y="0"/>
                  <a:pt x="208025" y="0"/>
                </a:cubicBezTo>
                <a:lnTo>
                  <a:pt x="5358598" y="0"/>
                </a:lnTo>
                <a:cubicBezTo>
                  <a:pt x="5444764" y="0"/>
                  <a:pt x="5518696" y="52390"/>
                  <a:pt x="5550276" y="127053"/>
                </a:cubicBezTo>
                <a:lnTo>
                  <a:pt x="5557717" y="163911"/>
                </a:lnTo>
                <a:lnTo>
                  <a:pt x="5557717" y="1383110"/>
                </a:lnTo>
                <a:lnTo>
                  <a:pt x="5557717" y="2894697"/>
                </a:lnTo>
                <a:lnTo>
                  <a:pt x="5557717" y="4113896"/>
                </a:lnTo>
                <a:lnTo>
                  <a:pt x="5550473" y="4149778"/>
                </a:lnTo>
                <a:cubicBezTo>
                  <a:pt x="5527406" y="4204316"/>
                  <a:pt x="5473403" y="4242583"/>
                  <a:pt x="5410463" y="4242583"/>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5BF0BC3-D693-4E9C-8ECE-258D84E684C5}"/>
              </a:ext>
            </a:extLst>
          </p:cNvPr>
          <p:cNvSpPr txBox="1"/>
          <p:nvPr/>
        </p:nvSpPr>
        <p:spPr>
          <a:xfrm>
            <a:off x="6421194" y="2547043"/>
            <a:ext cx="1873452" cy="323165"/>
          </a:xfrm>
          <a:prstGeom prst="rect">
            <a:avLst/>
          </a:prstGeom>
          <a:noFill/>
        </p:spPr>
        <p:txBody>
          <a:bodyPr wrap="square" rtlCol="0">
            <a:spAutoFit/>
          </a:bodyPr>
          <a:lstStyle/>
          <a:p>
            <a:r>
              <a:rPr lang="en-US" sz="1500" dirty="0">
                <a:solidFill>
                  <a:srgbClr val="454545"/>
                </a:solidFill>
                <a:latin typeface="Bernard MT Condensed" panose="02050806060905020404" pitchFamily="18" charset="0"/>
              </a:rPr>
              <a:t>Lorem Ipsum 02</a:t>
            </a:r>
            <a:endParaRPr lang="en-US" sz="1500" dirty="0">
              <a:solidFill>
                <a:srgbClr val="454545"/>
              </a:solidFill>
              <a:latin typeface="Candara" panose="020E0502030303020204" pitchFamily="34" charset="0"/>
            </a:endParaRPr>
          </a:p>
        </p:txBody>
      </p:sp>
      <p:sp>
        <p:nvSpPr>
          <p:cNvPr id="50" name="TextBox 49">
            <a:extLst>
              <a:ext uri="{FF2B5EF4-FFF2-40B4-BE49-F238E27FC236}">
                <a16:creationId xmlns:a16="http://schemas.microsoft.com/office/drawing/2014/main" id="{934431A3-E731-48DA-8E57-37AB73809CE5}"/>
              </a:ext>
            </a:extLst>
          </p:cNvPr>
          <p:cNvSpPr txBox="1"/>
          <p:nvPr/>
        </p:nvSpPr>
        <p:spPr>
          <a:xfrm>
            <a:off x="6475593" y="3097044"/>
            <a:ext cx="5213179" cy="1371600"/>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51" name="TextBox 50">
            <a:extLst>
              <a:ext uri="{FF2B5EF4-FFF2-40B4-BE49-F238E27FC236}">
                <a16:creationId xmlns:a16="http://schemas.microsoft.com/office/drawing/2014/main" id="{1DBD6231-C0B7-4109-A115-5035FE2582E9}"/>
              </a:ext>
            </a:extLst>
          </p:cNvPr>
          <p:cNvSpPr txBox="1"/>
          <p:nvPr/>
        </p:nvSpPr>
        <p:spPr>
          <a:xfrm>
            <a:off x="6708171" y="4538950"/>
            <a:ext cx="4961321" cy="1754326"/>
          </a:xfrm>
          <a:prstGeom prst="rect">
            <a:avLst/>
          </a:prstGeom>
          <a:noFill/>
        </p:spPr>
        <p:txBody>
          <a:bodyPr wrap="square" rtlCol="0">
            <a:spAutoFit/>
          </a:bodyPr>
          <a:lstStyle/>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Freeform 236">
            <a:extLst>
              <a:ext uri="{FF2B5EF4-FFF2-40B4-BE49-F238E27FC236}">
                <a16:creationId xmlns:a16="http://schemas.microsoft.com/office/drawing/2014/main" id="{865411D6-FA6B-4783-9836-058565EA09D2}"/>
              </a:ext>
            </a:extLst>
          </p:cNvPr>
          <p:cNvSpPr>
            <a:spLocks noEditPoints="1"/>
          </p:cNvSpPr>
          <p:nvPr/>
        </p:nvSpPr>
        <p:spPr bwMode="auto">
          <a:xfrm>
            <a:off x="10538542" y="2450876"/>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5454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851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500"/>
                                        <p:tgtEl>
                                          <p:spTgt spid="37"/>
                                        </p:tgtEl>
                                      </p:cBhvr>
                                    </p:animEffect>
                                    <p:anim calcmode="lin" valueType="num">
                                      <p:cBhvr>
                                        <p:cTn id="12" dur="1500" fill="hold"/>
                                        <p:tgtEl>
                                          <p:spTgt spid="37"/>
                                        </p:tgtEl>
                                        <p:attrNameLst>
                                          <p:attrName>ppt_x</p:attrName>
                                        </p:attrNameLst>
                                      </p:cBhvr>
                                      <p:tavLst>
                                        <p:tav tm="0">
                                          <p:val>
                                            <p:strVal val="#ppt_x"/>
                                          </p:val>
                                        </p:tav>
                                        <p:tav tm="100000">
                                          <p:val>
                                            <p:strVal val="#ppt_x"/>
                                          </p:val>
                                        </p:tav>
                                      </p:tavLst>
                                    </p:anim>
                                    <p:anim calcmode="lin" valueType="num">
                                      <p:cBhvr>
                                        <p:cTn id="13" dur="1500" fill="hold"/>
                                        <p:tgtEl>
                                          <p:spTgt spid="3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anim calcmode="lin" valueType="num">
                                      <p:cBhvr>
                                        <p:cTn id="17" dur="1500" fill="hold"/>
                                        <p:tgtEl>
                                          <p:spTgt spid="27"/>
                                        </p:tgtEl>
                                        <p:attrNameLst>
                                          <p:attrName>ppt_x</p:attrName>
                                        </p:attrNameLst>
                                      </p:cBhvr>
                                      <p:tavLst>
                                        <p:tav tm="0">
                                          <p:val>
                                            <p:strVal val="#ppt_x"/>
                                          </p:val>
                                        </p:tav>
                                        <p:tav tm="100000">
                                          <p:val>
                                            <p:strVal val="#ppt_x"/>
                                          </p:val>
                                        </p:tav>
                                      </p:tavLst>
                                    </p:anim>
                                    <p:anim calcmode="lin" valueType="num">
                                      <p:cBhvr>
                                        <p:cTn id="18" dur="1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500"/>
                                        <p:tgtEl>
                                          <p:spTgt spid="88"/>
                                        </p:tgtEl>
                                      </p:cBhvr>
                                    </p:animEffect>
                                    <p:anim calcmode="lin" valueType="num">
                                      <p:cBhvr>
                                        <p:cTn id="22" dur="1500" fill="hold"/>
                                        <p:tgtEl>
                                          <p:spTgt spid="88"/>
                                        </p:tgtEl>
                                        <p:attrNameLst>
                                          <p:attrName>ppt_x</p:attrName>
                                        </p:attrNameLst>
                                      </p:cBhvr>
                                      <p:tavLst>
                                        <p:tav tm="0">
                                          <p:val>
                                            <p:strVal val="#ppt_x"/>
                                          </p:val>
                                        </p:tav>
                                        <p:tav tm="100000">
                                          <p:val>
                                            <p:strVal val="#ppt_x"/>
                                          </p:val>
                                        </p:tav>
                                      </p:tavLst>
                                    </p:anim>
                                    <p:anim calcmode="lin" valueType="num">
                                      <p:cBhvr>
                                        <p:cTn id="23" dur="1500" fill="hold"/>
                                        <p:tgtEl>
                                          <p:spTgt spid="8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500"/>
                                        <p:tgtEl>
                                          <p:spTgt spid="38"/>
                                        </p:tgtEl>
                                      </p:cBhvr>
                                    </p:animEffect>
                                    <p:anim calcmode="lin" valueType="num">
                                      <p:cBhvr>
                                        <p:cTn id="27" dur="1500" fill="hold"/>
                                        <p:tgtEl>
                                          <p:spTgt spid="38"/>
                                        </p:tgtEl>
                                        <p:attrNameLst>
                                          <p:attrName>ppt_x</p:attrName>
                                        </p:attrNameLst>
                                      </p:cBhvr>
                                      <p:tavLst>
                                        <p:tav tm="0">
                                          <p:val>
                                            <p:strVal val="#ppt_x"/>
                                          </p:val>
                                        </p:tav>
                                        <p:tav tm="100000">
                                          <p:val>
                                            <p:strVal val="#ppt_x"/>
                                          </p:val>
                                        </p:tav>
                                      </p:tavLst>
                                    </p:anim>
                                    <p:anim calcmode="lin" valueType="num">
                                      <p:cBhvr>
                                        <p:cTn id="28" dur="15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anim calcmode="lin" valueType="num">
                                      <p:cBhvr>
                                        <p:cTn id="32" dur="1500" fill="hold"/>
                                        <p:tgtEl>
                                          <p:spTgt spid="43"/>
                                        </p:tgtEl>
                                        <p:attrNameLst>
                                          <p:attrName>ppt_x</p:attrName>
                                        </p:attrNameLst>
                                      </p:cBhvr>
                                      <p:tavLst>
                                        <p:tav tm="0">
                                          <p:val>
                                            <p:strVal val="#ppt_x"/>
                                          </p:val>
                                        </p:tav>
                                        <p:tav tm="100000">
                                          <p:val>
                                            <p:strVal val="#ppt_x"/>
                                          </p:val>
                                        </p:tav>
                                      </p:tavLst>
                                    </p:anim>
                                    <p:anim calcmode="lin" valueType="num">
                                      <p:cBhvr>
                                        <p:cTn id="33" dur="1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500"/>
                                        <p:tgtEl>
                                          <p:spTgt spid="6"/>
                                        </p:tgtEl>
                                      </p:cBhvr>
                                    </p:animEffect>
                                    <p:anim calcmode="lin" valueType="num">
                                      <p:cBhvr>
                                        <p:cTn id="38" dur="1500" fill="hold"/>
                                        <p:tgtEl>
                                          <p:spTgt spid="6"/>
                                        </p:tgtEl>
                                        <p:attrNameLst>
                                          <p:attrName>ppt_x</p:attrName>
                                        </p:attrNameLst>
                                      </p:cBhvr>
                                      <p:tavLst>
                                        <p:tav tm="0">
                                          <p:val>
                                            <p:strVal val="#ppt_x"/>
                                          </p:val>
                                        </p:tav>
                                        <p:tav tm="100000">
                                          <p:val>
                                            <p:strVal val="#ppt_x"/>
                                          </p:val>
                                        </p:tav>
                                      </p:tavLst>
                                    </p:anim>
                                    <p:anim calcmode="lin" valueType="num">
                                      <p:cBhvr>
                                        <p:cTn id="39" dur="1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500"/>
                                        <p:tgtEl>
                                          <p:spTgt spid="48"/>
                                        </p:tgtEl>
                                      </p:cBhvr>
                                    </p:animEffect>
                                    <p:anim calcmode="lin" valueType="num">
                                      <p:cBhvr>
                                        <p:cTn id="44" dur="1500" fill="hold"/>
                                        <p:tgtEl>
                                          <p:spTgt spid="48"/>
                                        </p:tgtEl>
                                        <p:attrNameLst>
                                          <p:attrName>ppt_x</p:attrName>
                                        </p:attrNameLst>
                                      </p:cBhvr>
                                      <p:tavLst>
                                        <p:tav tm="0">
                                          <p:val>
                                            <p:strVal val="#ppt_x"/>
                                          </p:val>
                                        </p:tav>
                                        <p:tav tm="100000">
                                          <p:val>
                                            <p:strVal val="#ppt_x"/>
                                          </p:val>
                                        </p:tav>
                                      </p:tavLst>
                                    </p:anim>
                                    <p:anim calcmode="lin" valueType="num">
                                      <p:cBhvr>
                                        <p:cTn id="45" dur="1500" fill="hold"/>
                                        <p:tgtEl>
                                          <p:spTgt spid="4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500"/>
                                        <p:tgtEl>
                                          <p:spTgt spid="49"/>
                                        </p:tgtEl>
                                      </p:cBhvr>
                                    </p:animEffect>
                                    <p:anim calcmode="lin" valueType="num">
                                      <p:cBhvr>
                                        <p:cTn id="49" dur="1500" fill="hold"/>
                                        <p:tgtEl>
                                          <p:spTgt spid="49"/>
                                        </p:tgtEl>
                                        <p:attrNameLst>
                                          <p:attrName>ppt_x</p:attrName>
                                        </p:attrNameLst>
                                      </p:cBhvr>
                                      <p:tavLst>
                                        <p:tav tm="0">
                                          <p:val>
                                            <p:strVal val="#ppt_x"/>
                                          </p:val>
                                        </p:tav>
                                        <p:tav tm="100000">
                                          <p:val>
                                            <p:strVal val="#ppt_x"/>
                                          </p:val>
                                        </p:tav>
                                      </p:tavLst>
                                    </p:anim>
                                    <p:anim calcmode="lin" valueType="num">
                                      <p:cBhvr>
                                        <p:cTn id="50" dur="1500" fill="hold"/>
                                        <p:tgtEl>
                                          <p:spTgt spid="4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500"/>
                                        <p:tgtEl>
                                          <p:spTgt spid="42"/>
                                        </p:tgtEl>
                                      </p:cBhvr>
                                    </p:animEffect>
                                    <p:anim calcmode="lin" valueType="num">
                                      <p:cBhvr>
                                        <p:cTn id="54" dur="1500" fill="hold"/>
                                        <p:tgtEl>
                                          <p:spTgt spid="42"/>
                                        </p:tgtEl>
                                        <p:attrNameLst>
                                          <p:attrName>ppt_x</p:attrName>
                                        </p:attrNameLst>
                                      </p:cBhvr>
                                      <p:tavLst>
                                        <p:tav tm="0">
                                          <p:val>
                                            <p:strVal val="#ppt_x"/>
                                          </p:val>
                                        </p:tav>
                                        <p:tav tm="100000">
                                          <p:val>
                                            <p:strVal val="#ppt_x"/>
                                          </p:val>
                                        </p:tav>
                                      </p:tavLst>
                                    </p:anim>
                                    <p:anim calcmode="lin" valueType="num">
                                      <p:cBhvr>
                                        <p:cTn id="55" dur="15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500"/>
                                        <p:tgtEl>
                                          <p:spTgt spid="50"/>
                                        </p:tgtEl>
                                      </p:cBhvr>
                                    </p:animEffect>
                                    <p:anim calcmode="lin" valueType="num">
                                      <p:cBhvr>
                                        <p:cTn id="59" dur="1500" fill="hold"/>
                                        <p:tgtEl>
                                          <p:spTgt spid="50"/>
                                        </p:tgtEl>
                                        <p:attrNameLst>
                                          <p:attrName>ppt_x</p:attrName>
                                        </p:attrNameLst>
                                      </p:cBhvr>
                                      <p:tavLst>
                                        <p:tav tm="0">
                                          <p:val>
                                            <p:strVal val="#ppt_x"/>
                                          </p:val>
                                        </p:tav>
                                        <p:tav tm="100000">
                                          <p:val>
                                            <p:strVal val="#ppt_x"/>
                                          </p:val>
                                        </p:tav>
                                      </p:tavLst>
                                    </p:anim>
                                    <p:anim calcmode="lin" valueType="num">
                                      <p:cBhvr>
                                        <p:cTn id="60" dur="1500" fill="hold"/>
                                        <p:tgtEl>
                                          <p:spTgt spid="5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500"/>
                                        <p:tgtEl>
                                          <p:spTgt spid="51"/>
                                        </p:tgtEl>
                                      </p:cBhvr>
                                    </p:animEffect>
                                    <p:anim calcmode="lin" valueType="num">
                                      <p:cBhvr>
                                        <p:cTn id="64" dur="1500" fill="hold"/>
                                        <p:tgtEl>
                                          <p:spTgt spid="51"/>
                                        </p:tgtEl>
                                        <p:attrNameLst>
                                          <p:attrName>ppt_x</p:attrName>
                                        </p:attrNameLst>
                                      </p:cBhvr>
                                      <p:tavLst>
                                        <p:tav tm="0">
                                          <p:val>
                                            <p:strVal val="#ppt_x"/>
                                          </p:val>
                                        </p:tav>
                                        <p:tav tm="100000">
                                          <p:val>
                                            <p:strVal val="#ppt_x"/>
                                          </p:val>
                                        </p:tav>
                                      </p:tavLst>
                                    </p:anim>
                                    <p:anim calcmode="lin" valueType="num">
                                      <p:cBhvr>
                                        <p:cTn id="65" dur="1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500"/>
                                        <p:tgtEl>
                                          <p:spTgt spid="59"/>
                                        </p:tgtEl>
                                      </p:cBhvr>
                                    </p:animEffect>
                                    <p:anim calcmode="lin" valueType="num">
                                      <p:cBhvr>
                                        <p:cTn id="70" dur="1500" fill="hold"/>
                                        <p:tgtEl>
                                          <p:spTgt spid="59"/>
                                        </p:tgtEl>
                                        <p:attrNameLst>
                                          <p:attrName>ppt_x</p:attrName>
                                        </p:attrNameLst>
                                      </p:cBhvr>
                                      <p:tavLst>
                                        <p:tav tm="0">
                                          <p:val>
                                            <p:strVal val="#ppt_x"/>
                                          </p:val>
                                        </p:tav>
                                        <p:tav tm="100000">
                                          <p:val>
                                            <p:strVal val="#ppt_x"/>
                                          </p:val>
                                        </p:tav>
                                      </p:tavLst>
                                    </p:anim>
                                    <p:anim calcmode="lin" valueType="num">
                                      <p:cBhvr>
                                        <p:cTn id="71" dur="1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P spid="27" grpId="0"/>
      <p:bldP spid="88" grpId="0"/>
      <p:bldP spid="38" grpId="0"/>
      <p:bldP spid="48" grpId="0" animBg="1"/>
      <p:bldP spid="49" grpId="0"/>
      <p:bldP spid="50" grpId="0"/>
      <p:bldP spid="51" grpId="0"/>
      <p:bldP spid="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1446921" y="1981200"/>
            <a:ext cx="1537482" cy="614994"/>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304800"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273AB77-58D9-444F-AFFB-E83E2868BE28}"/>
              </a:ext>
            </a:extLst>
          </p:cNvPr>
          <p:cNvSpPr txBox="1"/>
          <p:nvPr/>
        </p:nvSpPr>
        <p:spPr>
          <a:xfrm>
            <a:off x="377483" y="2259821"/>
            <a:ext cx="1425998" cy="267945"/>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1745019" y="2100609"/>
            <a:ext cx="867159" cy="348329"/>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007" y="2194560"/>
            <a:ext cx="411480" cy="411480"/>
          </a:xfrm>
          <a:prstGeom prst="rect">
            <a:avLst/>
          </a:prstGeom>
        </p:spPr>
      </p:pic>
      <p:sp>
        <p:nvSpPr>
          <p:cNvPr id="88" name="TextBox 87">
            <a:extLst>
              <a:ext uri="{FF2B5EF4-FFF2-40B4-BE49-F238E27FC236}">
                <a16:creationId xmlns:a16="http://schemas.microsoft.com/office/drawing/2014/main" id="{D7C467CA-D73C-44E2-92D3-B653B57A893F}"/>
              </a:ext>
            </a:extLst>
          </p:cNvPr>
          <p:cNvSpPr txBox="1"/>
          <p:nvPr/>
        </p:nvSpPr>
        <p:spPr>
          <a:xfrm>
            <a:off x="457346"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1" name="Rectangle: Rounded Corners 110">
            <a:extLst>
              <a:ext uri="{FF2B5EF4-FFF2-40B4-BE49-F238E27FC236}">
                <a16:creationId xmlns:a16="http://schemas.microsoft.com/office/drawing/2014/main" id="{290F9E91-77BB-4968-AA02-8B5479015365}"/>
              </a:ext>
            </a:extLst>
          </p:cNvPr>
          <p:cNvSpPr/>
          <p:nvPr/>
        </p:nvSpPr>
        <p:spPr>
          <a:xfrm rot="10800000">
            <a:off x="5348508" y="1981200"/>
            <a:ext cx="1537482" cy="614994"/>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C722AD1D-6206-456F-BC89-64E113881554}"/>
              </a:ext>
            </a:extLst>
          </p:cNvPr>
          <p:cNvSpPr/>
          <p:nvPr/>
        </p:nvSpPr>
        <p:spPr>
          <a:xfrm rot="10800000">
            <a:off x="4206387" y="2100609"/>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2D8F83F-78B1-4F6B-B04C-20CA278CE9A1}"/>
              </a:ext>
            </a:extLst>
          </p:cNvPr>
          <p:cNvSpPr txBox="1"/>
          <p:nvPr/>
        </p:nvSpPr>
        <p:spPr>
          <a:xfrm>
            <a:off x="4279070" y="2259821"/>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114" name="TextBox 113">
            <a:extLst>
              <a:ext uri="{FF2B5EF4-FFF2-40B4-BE49-F238E27FC236}">
                <a16:creationId xmlns:a16="http://schemas.microsoft.com/office/drawing/2014/main" id="{BB88D1F0-BD96-46C7-AEC2-6A4133B403CE}"/>
              </a:ext>
            </a:extLst>
          </p:cNvPr>
          <p:cNvSpPr txBox="1"/>
          <p:nvPr/>
        </p:nvSpPr>
        <p:spPr>
          <a:xfrm>
            <a:off x="5646606" y="2100609"/>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$4,747</a:t>
            </a:r>
          </a:p>
        </p:txBody>
      </p:sp>
      <p:sp>
        <p:nvSpPr>
          <p:cNvPr id="116" name="TextBox 115">
            <a:extLst>
              <a:ext uri="{FF2B5EF4-FFF2-40B4-BE49-F238E27FC236}">
                <a16:creationId xmlns:a16="http://schemas.microsoft.com/office/drawing/2014/main" id="{D404BDB4-49CA-4FDE-8AE2-0C3FF7F4B531}"/>
              </a:ext>
            </a:extLst>
          </p:cNvPr>
          <p:cNvSpPr txBox="1"/>
          <p:nvPr/>
        </p:nvSpPr>
        <p:spPr>
          <a:xfrm>
            <a:off x="4358933" y="2678548"/>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18" name="Rectangle: Rounded Corners 117">
            <a:extLst>
              <a:ext uri="{FF2B5EF4-FFF2-40B4-BE49-F238E27FC236}">
                <a16:creationId xmlns:a16="http://schemas.microsoft.com/office/drawing/2014/main" id="{93964B2E-80CE-40E7-A76E-B57BBF60CA27}"/>
              </a:ext>
            </a:extLst>
          </p:cNvPr>
          <p:cNvSpPr/>
          <p:nvPr/>
        </p:nvSpPr>
        <p:spPr>
          <a:xfrm rot="10800000">
            <a:off x="9261752" y="1981199"/>
            <a:ext cx="1537482" cy="614994"/>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0398E9DB-C4C5-4D41-8D02-D2D04849218C}"/>
              </a:ext>
            </a:extLst>
          </p:cNvPr>
          <p:cNvSpPr/>
          <p:nvPr/>
        </p:nvSpPr>
        <p:spPr>
          <a:xfrm rot="10800000">
            <a:off x="8119631" y="2100608"/>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95C11B20-B693-4DBF-AC2F-8C539EB972AA}"/>
              </a:ext>
            </a:extLst>
          </p:cNvPr>
          <p:cNvSpPr txBox="1"/>
          <p:nvPr/>
        </p:nvSpPr>
        <p:spPr>
          <a:xfrm>
            <a:off x="8192314" y="2259820"/>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121" name="TextBox 120">
            <a:extLst>
              <a:ext uri="{FF2B5EF4-FFF2-40B4-BE49-F238E27FC236}">
                <a16:creationId xmlns:a16="http://schemas.microsoft.com/office/drawing/2014/main" id="{C617F366-87CF-4908-87C5-7935C4175B42}"/>
              </a:ext>
            </a:extLst>
          </p:cNvPr>
          <p:cNvSpPr txBox="1"/>
          <p:nvPr/>
        </p:nvSpPr>
        <p:spPr>
          <a:xfrm>
            <a:off x="9559850" y="2100608"/>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$6,418</a:t>
            </a:r>
          </a:p>
        </p:txBody>
      </p:sp>
      <p:sp>
        <p:nvSpPr>
          <p:cNvPr id="123" name="TextBox 122">
            <a:extLst>
              <a:ext uri="{FF2B5EF4-FFF2-40B4-BE49-F238E27FC236}">
                <a16:creationId xmlns:a16="http://schemas.microsoft.com/office/drawing/2014/main" id="{DE8A9E9E-74CF-4A0B-983B-6A684894CA82}"/>
              </a:ext>
            </a:extLst>
          </p:cNvPr>
          <p:cNvSpPr txBox="1"/>
          <p:nvPr/>
        </p:nvSpPr>
        <p:spPr>
          <a:xfrm>
            <a:off x="8272177" y="2678547"/>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25" name="Rectangle: Rounded Corners 124">
            <a:extLst>
              <a:ext uri="{FF2B5EF4-FFF2-40B4-BE49-F238E27FC236}">
                <a16:creationId xmlns:a16="http://schemas.microsoft.com/office/drawing/2014/main" id="{7F2A22E1-CE76-4770-ABEE-F23216B16EED}"/>
              </a:ext>
            </a:extLst>
          </p:cNvPr>
          <p:cNvSpPr/>
          <p:nvPr/>
        </p:nvSpPr>
        <p:spPr>
          <a:xfrm rot="10800000">
            <a:off x="1446920" y="4402385"/>
            <a:ext cx="1537482" cy="614994"/>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33F727E9-5B60-4C45-B6C9-651ED4B2F07E}"/>
              </a:ext>
            </a:extLst>
          </p:cNvPr>
          <p:cNvSpPr/>
          <p:nvPr/>
        </p:nvSpPr>
        <p:spPr>
          <a:xfrm rot="10800000">
            <a:off x="304799"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D30C610-54A6-4F32-A233-362A4C7D9806}"/>
              </a:ext>
            </a:extLst>
          </p:cNvPr>
          <p:cNvSpPr txBox="1"/>
          <p:nvPr/>
        </p:nvSpPr>
        <p:spPr>
          <a:xfrm>
            <a:off x="377482"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128" name="TextBox 127">
            <a:extLst>
              <a:ext uri="{FF2B5EF4-FFF2-40B4-BE49-F238E27FC236}">
                <a16:creationId xmlns:a16="http://schemas.microsoft.com/office/drawing/2014/main" id="{DEEEBE65-4499-4B4F-ACCE-C34290ADDA02}"/>
              </a:ext>
            </a:extLst>
          </p:cNvPr>
          <p:cNvSpPr txBox="1"/>
          <p:nvPr/>
        </p:nvSpPr>
        <p:spPr>
          <a:xfrm>
            <a:off x="1745018"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$2,694</a:t>
            </a:r>
          </a:p>
        </p:txBody>
      </p:sp>
      <p:sp>
        <p:nvSpPr>
          <p:cNvPr id="130" name="TextBox 129">
            <a:extLst>
              <a:ext uri="{FF2B5EF4-FFF2-40B4-BE49-F238E27FC236}">
                <a16:creationId xmlns:a16="http://schemas.microsoft.com/office/drawing/2014/main" id="{7168285F-EDD4-4D91-AC70-E7C747CA5C7A}"/>
              </a:ext>
            </a:extLst>
          </p:cNvPr>
          <p:cNvSpPr txBox="1"/>
          <p:nvPr/>
        </p:nvSpPr>
        <p:spPr>
          <a:xfrm>
            <a:off x="457345"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2" name="Rectangle: Rounded Corners 131">
            <a:extLst>
              <a:ext uri="{FF2B5EF4-FFF2-40B4-BE49-F238E27FC236}">
                <a16:creationId xmlns:a16="http://schemas.microsoft.com/office/drawing/2014/main" id="{B65E21DA-C3CA-4234-A4A8-C73AF5DBF873}"/>
              </a:ext>
            </a:extLst>
          </p:cNvPr>
          <p:cNvSpPr/>
          <p:nvPr/>
        </p:nvSpPr>
        <p:spPr>
          <a:xfrm rot="10800000">
            <a:off x="5348507" y="4402385"/>
            <a:ext cx="1537482" cy="614994"/>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Shape 132">
            <a:extLst>
              <a:ext uri="{FF2B5EF4-FFF2-40B4-BE49-F238E27FC236}">
                <a16:creationId xmlns:a16="http://schemas.microsoft.com/office/drawing/2014/main" id="{0DB8C416-A70F-4D62-A878-2429C03225DB}"/>
              </a:ext>
            </a:extLst>
          </p:cNvPr>
          <p:cNvSpPr/>
          <p:nvPr/>
        </p:nvSpPr>
        <p:spPr>
          <a:xfrm rot="10800000">
            <a:off x="4206386" y="4521794"/>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C59778DB-CE5C-410B-92F3-E212279AED7F}"/>
              </a:ext>
            </a:extLst>
          </p:cNvPr>
          <p:cNvSpPr txBox="1"/>
          <p:nvPr/>
        </p:nvSpPr>
        <p:spPr>
          <a:xfrm>
            <a:off x="4279069" y="4681006"/>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05</a:t>
            </a:r>
            <a:endParaRPr lang="en-US" sz="1400" dirty="0">
              <a:solidFill>
                <a:srgbClr val="454545"/>
              </a:solidFill>
              <a:latin typeface="Candara" panose="020E0502030303020204" pitchFamily="34" charset="0"/>
            </a:endParaRPr>
          </a:p>
        </p:txBody>
      </p:sp>
      <p:sp>
        <p:nvSpPr>
          <p:cNvPr id="135" name="TextBox 134">
            <a:extLst>
              <a:ext uri="{FF2B5EF4-FFF2-40B4-BE49-F238E27FC236}">
                <a16:creationId xmlns:a16="http://schemas.microsoft.com/office/drawing/2014/main" id="{D16B04A5-69F7-442B-AE8E-B4A2E22F29B4}"/>
              </a:ext>
            </a:extLst>
          </p:cNvPr>
          <p:cNvSpPr txBox="1"/>
          <p:nvPr/>
        </p:nvSpPr>
        <p:spPr>
          <a:xfrm>
            <a:off x="5646605" y="4521794"/>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$5,874</a:t>
            </a:r>
          </a:p>
        </p:txBody>
      </p:sp>
      <p:sp>
        <p:nvSpPr>
          <p:cNvPr id="137" name="TextBox 136">
            <a:extLst>
              <a:ext uri="{FF2B5EF4-FFF2-40B4-BE49-F238E27FC236}">
                <a16:creationId xmlns:a16="http://schemas.microsoft.com/office/drawing/2014/main" id="{D5038EEB-9C59-4D48-936B-9BFD6DAA0281}"/>
              </a:ext>
            </a:extLst>
          </p:cNvPr>
          <p:cNvSpPr txBox="1"/>
          <p:nvPr/>
        </p:nvSpPr>
        <p:spPr>
          <a:xfrm>
            <a:off x="4358932" y="5099733"/>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39" name="Rectangle: Rounded Corners 138">
            <a:extLst>
              <a:ext uri="{FF2B5EF4-FFF2-40B4-BE49-F238E27FC236}">
                <a16:creationId xmlns:a16="http://schemas.microsoft.com/office/drawing/2014/main" id="{F8D187B3-CD08-4D6C-81AF-B21A8101A008}"/>
              </a:ext>
            </a:extLst>
          </p:cNvPr>
          <p:cNvSpPr/>
          <p:nvPr/>
        </p:nvSpPr>
        <p:spPr>
          <a:xfrm rot="10800000">
            <a:off x="9261751" y="4402384"/>
            <a:ext cx="1537482" cy="614994"/>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a:extLst>
              <a:ext uri="{FF2B5EF4-FFF2-40B4-BE49-F238E27FC236}">
                <a16:creationId xmlns:a16="http://schemas.microsoft.com/office/drawing/2014/main" id="{AAA3061F-F330-4801-BC40-E0F4F7E8EDF3}"/>
              </a:ext>
            </a:extLst>
          </p:cNvPr>
          <p:cNvSpPr/>
          <p:nvPr/>
        </p:nvSpPr>
        <p:spPr>
          <a:xfrm rot="10800000">
            <a:off x="8119630" y="4521793"/>
            <a:ext cx="3749040" cy="2039467"/>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21DC2B1E-A0C0-4D26-80EF-EC4B2D2AC8E7}"/>
              </a:ext>
            </a:extLst>
          </p:cNvPr>
          <p:cNvSpPr txBox="1"/>
          <p:nvPr/>
        </p:nvSpPr>
        <p:spPr>
          <a:xfrm>
            <a:off x="8192313" y="4681005"/>
            <a:ext cx="1425998"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06</a:t>
            </a:r>
            <a:endParaRPr lang="en-US" sz="1400" dirty="0">
              <a:solidFill>
                <a:srgbClr val="454545"/>
              </a:solidFill>
              <a:latin typeface="Candara" panose="020E0502030303020204" pitchFamily="34" charset="0"/>
            </a:endParaRPr>
          </a:p>
        </p:txBody>
      </p:sp>
      <p:sp>
        <p:nvSpPr>
          <p:cNvPr id="142" name="TextBox 141">
            <a:extLst>
              <a:ext uri="{FF2B5EF4-FFF2-40B4-BE49-F238E27FC236}">
                <a16:creationId xmlns:a16="http://schemas.microsoft.com/office/drawing/2014/main" id="{CED000E3-69BC-46E0-8468-9CCC0DF97781}"/>
              </a:ext>
            </a:extLst>
          </p:cNvPr>
          <p:cNvSpPr txBox="1"/>
          <p:nvPr/>
        </p:nvSpPr>
        <p:spPr>
          <a:xfrm>
            <a:off x="9559849" y="4521793"/>
            <a:ext cx="867159" cy="353943"/>
          </a:xfrm>
          <a:prstGeom prst="rect">
            <a:avLst/>
          </a:prstGeom>
          <a:noFill/>
        </p:spPr>
        <p:txBody>
          <a:bodyPr wrap="square" rtlCol="0">
            <a:spAutoFit/>
          </a:bodyPr>
          <a:lstStyle/>
          <a:p>
            <a:pPr algn="ctr"/>
            <a:r>
              <a:rPr lang="en-US" sz="1700" dirty="0">
                <a:solidFill>
                  <a:schemeClr val="bg1"/>
                </a:solidFill>
                <a:latin typeface="Bernard MT Condensed" panose="02050806060905020404" pitchFamily="18" charset="0"/>
              </a:rPr>
              <a:t>$4,937</a:t>
            </a:r>
          </a:p>
        </p:txBody>
      </p:sp>
      <p:sp>
        <p:nvSpPr>
          <p:cNvPr id="144" name="TextBox 143">
            <a:extLst>
              <a:ext uri="{FF2B5EF4-FFF2-40B4-BE49-F238E27FC236}">
                <a16:creationId xmlns:a16="http://schemas.microsoft.com/office/drawing/2014/main" id="{819D6560-D9B6-4232-9765-68E6705D7FC9}"/>
              </a:ext>
            </a:extLst>
          </p:cNvPr>
          <p:cNvSpPr txBox="1"/>
          <p:nvPr/>
        </p:nvSpPr>
        <p:spPr>
          <a:xfrm>
            <a:off x="8272176" y="5099732"/>
            <a:ext cx="3516627" cy="1352019"/>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a:t>
            </a:r>
          </a:p>
        </p:txBody>
      </p:sp>
      <p:sp>
        <p:nvSpPr>
          <p:cNvPr id="145" name="TextBox 144">
            <a:extLst>
              <a:ext uri="{FF2B5EF4-FFF2-40B4-BE49-F238E27FC236}">
                <a16:creationId xmlns:a16="http://schemas.microsoft.com/office/drawing/2014/main" id="{51CADD1E-80B2-480E-A235-E6BB7B8D2EC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pic>
        <p:nvPicPr>
          <p:cNvPr id="146" name="Graphic 145" descr="Stethoscope">
            <a:extLst>
              <a:ext uri="{FF2B5EF4-FFF2-40B4-BE49-F238E27FC236}">
                <a16:creationId xmlns:a16="http://schemas.microsoft.com/office/drawing/2014/main" id="{611DD44A-2A93-4D28-AA7C-C8C76E044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536" y="2194560"/>
            <a:ext cx="411480" cy="411480"/>
          </a:xfrm>
          <a:prstGeom prst="rect">
            <a:avLst/>
          </a:prstGeom>
        </p:spPr>
      </p:pic>
      <p:pic>
        <p:nvPicPr>
          <p:cNvPr id="147" name="Graphic 146" descr="Heartbeat">
            <a:extLst>
              <a:ext uri="{FF2B5EF4-FFF2-40B4-BE49-F238E27FC236}">
                <a16:creationId xmlns:a16="http://schemas.microsoft.com/office/drawing/2014/main" id="{F5BD7912-B16F-43A3-A0E7-22D1CB0B86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3438" y="2194560"/>
            <a:ext cx="411480" cy="411480"/>
          </a:xfrm>
          <a:prstGeom prst="rect">
            <a:avLst/>
          </a:prstGeom>
        </p:spPr>
      </p:pic>
      <p:pic>
        <p:nvPicPr>
          <p:cNvPr id="148" name="Graphic 147" descr="Needle">
            <a:extLst>
              <a:ext uri="{FF2B5EF4-FFF2-40B4-BE49-F238E27FC236}">
                <a16:creationId xmlns:a16="http://schemas.microsoft.com/office/drawing/2014/main" id="{C1342669-542F-4692-91FD-F811512A5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6948" y="4612712"/>
            <a:ext cx="411480" cy="411480"/>
          </a:xfrm>
          <a:prstGeom prst="rect">
            <a:avLst/>
          </a:prstGeom>
        </p:spPr>
      </p:pic>
      <p:pic>
        <p:nvPicPr>
          <p:cNvPr id="149" name="Graphic 148" descr="IV">
            <a:extLst>
              <a:ext uri="{FF2B5EF4-FFF2-40B4-BE49-F238E27FC236}">
                <a16:creationId xmlns:a16="http://schemas.microsoft.com/office/drawing/2014/main" id="{60CC649E-E1AE-4124-9542-FB006EB913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4988" y="4617720"/>
            <a:ext cx="411480" cy="411480"/>
          </a:xfrm>
          <a:prstGeom prst="rect">
            <a:avLst/>
          </a:prstGeom>
        </p:spPr>
      </p:pic>
      <p:pic>
        <p:nvPicPr>
          <p:cNvPr id="150" name="Graphic 149" descr="Medicine">
            <a:extLst>
              <a:ext uri="{FF2B5EF4-FFF2-40B4-BE49-F238E27FC236}">
                <a16:creationId xmlns:a16="http://schemas.microsoft.com/office/drawing/2014/main" id="{C0B8A8B6-FAC4-4389-B3D6-2F8297AFEB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9833" y="4617720"/>
            <a:ext cx="411480" cy="41148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1000"/>
                                        <p:tgtEl>
                                          <p:spTgt spid="14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1000"/>
                                        <p:tgtEl>
                                          <p:spTgt spid="146"/>
                                        </p:tgtEl>
                                      </p:cBhvr>
                                    </p:animEffect>
                                    <p:anim calcmode="lin" valueType="num">
                                      <p:cBhvr>
                                        <p:cTn id="59" dur="1000" fill="hold"/>
                                        <p:tgtEl>
                                          <p:spTgt spid="146"/>
                                        </p:tgtEl>
                                        <p:attrNameLst>
                                          <p:attrName>ppt_x</p:attrName>
                                        </p:attrNameLst>
                                      </p:cBhvr>
                                      <p:tavLst>
                                        <p:tav tm="0">
                                          <p:val>
                                            <p:strVal val="#ppt_x"/>
                                          </p:val>
                                        </p:tav>
                                        <p:tav tm="100000">
                                          <p:val>
                                            <p:strVal val="#ppt_x"/>
                                          </p:val>
                                        </p:tav>
                                      </p:tavLst>
                                    </p:anim>
                                    <p:anim calcmode="lin" valueType="num">
                                      <p:cBhvr>
                                        <p:cTn id="60" dur="1000" fill="hold"/>
                                        <p:tgtEl>
                                          <p:spTgt spid="146"/>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1000"/>
                                        <p:tgtEl>
                                          <p:spTgt spid="111"/>
                                        </p:tgtEl>
                                      </p:cBhvr>
                                    </p:animEffect>
                                    <p:anim calcmode="lin" valueType="num">
                                      <p:cBhvr>
                                        <p:cTn id="65" dur="1000" fill="hold"/>
                                        <p:tgtEl>
                                          <p:spTgt spid="111"/>
                                        </p:tgtEl>
                                        <p:attrNameLst>
                                          <p:attrName>ppt_x</p:attrName>
                                        </p:attrNameLst>
                                      </p:cBhvr>
                                      <p:tavLst>
                                        <p:tav tm="0">
                                          <p:val>
                                            <p:strVal val="#ppt_x"/>
                                          </p:val>
                                        </p:tav>
                                        <p:tav tm="100000">
                                          <p:val>
                                            <p:strVal val="#ppt_x"/>
                                          </p:val>
                                        </p:tav>
                                      </p:tavLst>
                                    </p:anim>
                                    <p:anim calcmode="lin" valueType="num">
                                      <p:cBhvr>
                                        <p:cTn id="66" dur="1000" fill="hold"/>
                                        <p:tgtEl>
                                          <p:spTgt spid="1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1000"/>
                                        <p:tgtEl>
                                          <p:spTgt spid="147"/>
                                        </p:tgtEl>
                                      </p:cBhvr>
                                    </p:animEffec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18"/>
                                        </p:tgtEl>
                                        <p:attrNameLst>
                                          <p:attrName>style.visibility</p:attrName>
                                        </p:attrNameLst>
                                      </p:cBhvr>
                                      <p:to>
                                        <p:strVal val="visible"/>
                                      </p:to>
                                    </p:set>
                                    <p:animEffect transition="in" filter="fade">
                                      <p:cBhvr>
                                        <p:cTn id="96" dur="1000"/>
                                        <p:tgtEl>
                                          <p:spTgt spid="118"/>
                                        </p:tgtEl>
                                      </p:cBhvr>
                                    </p:animEffect>
                                    <p:anim calcmode="lin" valueType="num">
                                      <p:cBhvr>
                                        <p:cTn id="97" dur="1000" fill="hold"/>
                                        <p:tgtEl>
                                          <p:spTgt spid="118"/>
                                        </p:tgtEl>
                                        <p:attrNameLst>
                                          <p:attrName>ppt_x</p:attrName>
                                        </p:attrNameLst>
                                      </p:cBhvr>
                                      <p:tavLst>
                                        <p:tav tm="0">
                                          <p:val>
                                            <p:strVal val="#ppt_x"/>
                                          </p:val>
                                        </p:tav>
                                        <p:tav tm="100000">
                                          <p:val>
                                            <p:strVal val="#ppt_x"/>
                                          </p:val>
                                        </p:tav>
                                      </p:tavLst>
                                    </p:anim>
                                    <p:anim calcmode="lin" valueType="num">
                                      <p:cBhvr>
                                        <p:cTn id="98" dur="1000" fill="hold"/>
                                        <p:tgtEl>
                                          <p:spTgt spid="1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1000"/>
                                        <p:tgtEl>
                                          <p:spTgt spid="121"/>
                                        </p:tgtEl>
                                      </p:cBhvr>
                                    </p:animEffect>
                                    <p:anim calcmode="lin" valueType="num">
                                      <p:cBhvr>
                                        <p:cTn id="102" dur="1000" fill="hold"/>
                                        <p:tgtEl>
                                          <p:spTgt spid="121"/>
                                        </p:tgtEl>
                                        <p:attrNameLst>
                                          <p:attrName>ppt_x</p:attrName>
                                        </p:attrNameLst>
                                      </p:cBhvr>
                                      <p:tavLst>
                                        <p:tav tm="0">
                                          <p:val>
                                            <p:strVal val="#ppt_x"/>
                                          </p:val>
                                        </p:tav>
                                        <p:tav tm="100000">
                                          <p:val>
                                            <p:strVal val="#ppt_x"/>
                                          </p:val>
                                        </p:tav>
                                      </p:tavLst>
                                    </p:anim>
                                    <p:anim calcmode="lin" valueType="num">
                                      <p:cBhvr>
                                        <p:cTn id="103" dur="1000" fill="hold"/>
                                        <p:tgtEl>
                                          <p:spTgt spid="121"/>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fade">
                                      <p:cBhvr>
                                        <p:cTn id="107" dur="1000"/>
                                        <p:tgtEl>
                                          <p:spTgt spid="126"/>
                                        </p:tgtEl>
                                      </p:cBhvr>
                                    </p:animEffect>
                                    <p:anim calcmode="lin" valueType="num">
                                      <p:cBhvr>
                                        <p:cTn id="108" dur="1000" fill="hold"/>
                                        <p:tgtEl>
                                          <p:spTgt spid="126"/>
                                        </p:tgtEl>
                                        <p:attrNameLst>
                                          <p:attrName>ppt_x</p:attrName>
                                        </p:attrNameLst>
                                      </p:cBhvr>
                                      <p:tavLst>
                                        <p:tav tm="0">
                                          <p:val>
                                            <p:strVal val="#ppt_x"/>
                                          </p:val>
                                        </p:tav>
                                        <p:tav tm="100000">
                                          <p:val>
                                            <p:strVal val="#ppt_x"/>
                                          </p:val>
                                        </p:tav>
                                      </p:tavLst>
                                    </p:anim>
                                    <p:anim calcmode="lin" valueType="num">
                                      <p:cBhvr>
                                        <p:cTn id="109" dur="1000" fill="hold"/>
                                        <p:tgtEl>
                                          <p:spTgt spid="126"/>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27"/>
                                        </p:tgtEl>
                                        <p:attrNameLst>
                                          <p:attrName>style.visibility</p:attrName>
                                        </p:attrNameLst>
                                      </p:cBhvr>
                                      <p:to>
                                        <p:strVal val="visible"/>
                                      </p:to>
                                    </p:set>
                                    <p:animEffect transition="in" filter="fade">
                                      <p:cBhvr>
                                        <p:cTn id="112" dur="1000"/>
                                        <p:tgtEl>
                                          <p:spTgt spid="127"/>
                                        </p:tgtEl>
                                      </p:cBhvr>
                                    </p:animEffect>
                                    <p:anim calcmode="lin" valueType="num">
                                      <p:cBhvr>
                                        <p:cTn id="113" dur="1000" fill="hold"/>
                                        <p:tgtEl>
                                          <p:spTgt spid="127"/>
                                        </p:tgtEl>
                                        <p:attrNameLst>
                                          <p:attrName>ppt_x</p:attrName>
                                        </p:attrNameLst>
                                      </p:cBhvr>
                                      <p:tavLst>
                                        <p:tav tm="0">
                                          <p:val>
                                            <p:strVal val="#ppt_x"/>
                                          </p:val>
                                        </p:tav>
                                        <p:tav tm="100000">
                                          <p:val>
                                            <p:strVal val="#ppt_x"/>
                                          </p:val>
                                        </p:tav>
                                      </p:tavLst>
                                    </p:anim>
                                    <p:anim calcmode="lin" valueType="num">
                                      <p:cBhvr>
                                        <p:cTn id="114" dur="1000" fill="hold"/>
                                        <p:tgtEl>
                                          <p:spTgt spid="12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30"/>
                                        </p:tgtEl>
                                        <p:attrNameLst>
                                          <p:attrName>style.visibility</p:attrName>
                                        </p:attrNameLst>
                                      </p:cBhvr>
                                      <p:to>
                                        <p:strVal val="visible"/>
                                      </p:to>
                                    </p:set>
                                    <p:animEffect transition="in" filter="fade">
                                      <p:cBhvr>
                                        <p:cTn id="117" dur="1000"/>
                                        <p:tgtEl>
                                          <p:spTgt spid="130"/>
                                        </p:tgtEl>
                                      </p:cBhvr>
                                    </p:animEffect>
                                    <p:anim calcmode="lin" valueType="num">
                                      <p:cBhvr>
                                        <p:cTn id="118" dur="1000" fill="hold"/>
                                        <p:tgtEl>
                                          <p:spTgt spid="130"/>
                                        </p:tgtEl>
                                        <p:attrNameLst>
                                          <p:attrName>ppt_x</p:attrName>
                                        </p:attrNameLst>
                                      </p:cBhvr>
                                      <p:tavLst>
                                        <p:tav tm="0">
                                          <p:val>
                                            <p:strVal val="#ppt_x"/>
                                          </p:val>
                                        </p:tav>
                                        <p:tav tm="100000">
                                          <p:val>
                                            <p:strVal val="#ppt_x"/>
                                          </p:val>
                                        </p:tav>
                                      </p:tavLst>
                                    </p:anim>
                                    <p:anim calcmode="lin" valueType="num">
                                      <p:cBhvr>
                                        <p:cTn id="119" dur="1000" fill="hold"/>
                                        <p:tgtEl>
                                          <p:spTgt spid="130"/>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fade">
                                      <p:cBhvr>
                                        <p:cTn id="122" dur="1000"/>
                                        <p:tgtEl>
                                          <p:spTgt spid="148"/>
                                        </p:tgtEl>
                                      </p:cBhvr>
                                    </p:animEffect>
                                    <p:anim calcmode="lin" valueType="num">
                                      <p:cBhvr>
                                        <p:cTn id="123" dur="1000" fill="hold"/>
                                        <p:tgtEl>
                                          <p:spTgt spid="148"/>
                                        </p:tgtEl>
                                        <p:attrNameLst>
                                          <p:attrName>ppt_x</p:attrName>
                                        </p:attrNameLst>
                                      </p:cBhvr>
                                      <p:tavLst>
                                        <p:tav tm="0">
                                          <p:val>
                                            <p:strVal val="#ppt_x"/>
                                          </p:val>
                                        </p:tav>
                                        <p:tav tm="100000">
                                          <p:val>
                                            <p:strVal val="#ppt_x"/>
                                          </p:val>
                                        </p:tav>
                                      </p:tavLst>
                                    </p:anim>
                                    <p:anim calcmode="lin" valueType="num">
                                      <p:cBhvr>
                                        <p:cTn id="124" dur="1000" fill="hold"/>
                                        <p:tgtEl>
                                          <p:spTgt spid="148"/>
                                        </p:tgtEl>
                                        <p:attrNameLst>
                                          <p:attrName>ppt_y</p:attrName>
                                        </p:attrNameLst>
                                      </p:cBhvr>
                                      <p:tavLst>
                                        <p:tav tm="0">
                                          <p:val>
                                            <p:strVal val="#ppt_y-.1"/>
                                          </p:val>
                                        </p:tav>
                                        <p:tav tm="100000">
                                          <p:val>
                                            <p:strVal val="#ppt_y"/>
                                          </p:val>
                                        </p:tav>
                                      </p:tavLst>
                                    </p:anim>
                                  </p:childTnLst>
                                </p:cTn>
                              </p:par>
                            </p:childTnLst>
                          </p:cTn>
                        </p:par>
                        <p:par>
                          <p:cTn id="125" fill="hold">
                            <p:stCondLst>
                              <p:cond delay="8000"/>
                            </p:stCondLst>
                            <p:childTnLst>
                              <p:par>
                                <p:cTn id="126" presetID="42" presetClass="entr" presetSubtype="0" fill="hold" grpId="0" nodeType="after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fade">
                                      <p:cBhvr>
                                        <p:cTn id="128" dur="1000"/>
                                        <p:tgtEl>
                                          <p:spTgt spid="125"/>
                                        </p:tgtEl>
                                      </p:cBhvr>
                                    </p:animEffect>
                                    <p:anim calcmode="lin" valueType="num">
                                      <p:cBhvr>
                                        <p:cTn id="129" dur="1000" fill="hold"/>
                                        <p:tgtEl>
                                          <p:spTgt spid="125"/>
                                        </p:tgtEl>
                                        <p:attrNameLst>
                                          <p:attrName>ppt_x</p:attrName>
                                        </p:attrNameLst>
                                      </p:cBhvr>
                                      <p:tavLst>
                                        <p:tav tm="0">
                                          <p:val>
                                            <p:strVal val="#ppt_x"/>
                                          </p:val>
                                        </p:tav>
                                        <p:tav tm="100000">
                                          <p:val>
                                            <p:strVal val="#ppt_x"/>
                                          </p:val>
                                        </p:tav>
                                      </p:tavLst>
                                    </p:anim>
                                    <p:anim calcmode="lin" valueType="num">
                                      <p:cBhvr>
                                        <p:cTn id="130" dur="1000" fill="hold"/>
                                        <p:tgtEl>
                                          <p:spTgt spid="12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1000"/>
                                        <p:tgtEl>
                                          <p:spTgt spid="128"/>
                                        </p:tgtEl>
                                      </p:cBhvr>
                                    </p:animEffect>
                                    <p:anim calcmode="lin" valueType="num">
                                      <p:cBhvr>
                                        <p:cTn id="134" dur="1000" fill="hold"/>
                                        <p:tgtEl>
                                          <p:spTgt spid="128"/>
                                        </p:tgtEl>
                                        <p:attrNameLst>
                                          <p:attrName>ppt_x</p:attrName>
                                        </p:attrNameLst>
                                      </p:cBhvr>
                                      <p:tavLst>
                                        <p:tav tm="0">
                                          <p:val>
                                            <p:strVal val="#ppt_x"/>
                                          </p:val>
                                        </p:tav>
                                        <p:tav tm="100000">
                                          <p:val>
                                            <p:strVal val="#ppt_x"/>
                                          </p:val>
                                        </p:tav>
                                      </p:tavLst>
                                    </p:anim>
                                    <p:anim calcmode="lin" valueType="num">
                                      <p:cBhvr>
                                        <p:cTn id="135" dur="1000" fill="hold"/>
                                        <p:tgtEl>
                                          <p:spTgt spid="128"/>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7" presetClass="entr" presetSubtype="0" fill="hold" grpId="0" nodeType="after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1000"/>
                                        <p:tgtEl>
                                          <p:spTgt spid="133"/>
                                        </p:tgtEl>
                                      </p:cBhvr>
                                    </p:animEffect>
                                    <p:anim calcmode="lin" valueType="num">
                                      <p:cBhvr>
                                        <p:cTn id="140" dur="1000" fill="hold"/>
                                        <p:tgtEl>
                                          <p:spTgt spid="133"/>
                                        </p:tgtEl>
                                        <p:attrNameLst>
                                          <p:attrName>ppt_x</p:attrName>
                                        </p:attrNameLst>
                                      </p:cBhvr>
                                      <p:tavLst>
                                        <p:tav tm="0">
                                          <p:val>
                                            <p:strVal val="#ppt_x"/>
                                          </p:val>
                                        </p:tav>
                                        <p:tav tm="100000">
                                          <p:val>
                                            <p:strVal val="#ppt_x"/>
                                          </p:val>
                                        </p:tav>
                                      </p:tavLst>
                                    </p:anim>
                                    <p:anim calcmode="lin" valueType="num">
                                      <p:cBhvr>
                                        <p:cTn id="141" dur="1000" fill="hold"/>
                                        <p:tgtEl>
                                          <p:spTgt spid="133"/>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1000"/>
                                        <p:tgtEl>
                                          <p:spTgt spid="134"/>
                                        </p:tgtEl>
                                      </p:cBhvr>
                                    </p:animEffect>
                                    <p:anim calcmode="lin" valueType="num">
                                      <p:cBhvr>
                                        <p:cTn id="145" dur="1000" fill="hold"/>
                                        <p:tgtEl>
                                          <p:spTgt spid="134"/>
                                        </p:tgtEl>
                                        <p:attrNameLst>
                                          <p:attrName>ppt_x</p:attrName>
                                        </p:attrNameLst>
                                      </p:cBhvr>
                                      <p:tavLst>
                                        <p:tav tm="0">
                                          <p:val>
                                            <p:strVal val="#ppt_x"/>
                                          </p:val>
                                        </p:tav>
                                        <p:tav tm="100000">
                                          <p:val>
                                            <p:strVal val="#ppt_x"/>
                                          </p:val>
                                        </p:tav>
                                      </p:tavLst>
                                    </p:anim>
                                    <p:anim calcmode="lin" valueType="num">
                                      <p:cBhvr>
                                        <p:cTn id="146" dur="1000" fill="hold"/>
                                        <p:tgtEl>
                                          <p:spTgt spid="134"/>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000"/>
                                        <p:tgtEl>
                                          <p:spTgt spid="149"/>
                                        </p:tgtEl>
                                      </p:cBhvr>
                                    </p:animEffect>
                                    <p:anim calcmode="lin" valueType="num">
                                      <p:cBhvr>
                                        <p:cTn id="150" dur="1000" fill="hold"/>
                                        <p:tgtEl>
                                          <p:spTgt spid="149"/>
                                        </p:tgtEl>
                                        <p:attrNameLst>
                                          <p:attrName>ppt_x</p:attrName>
                                        </p:attrNameLst>
                                      </p:cBhvr>
                                      <p:tavLst>
                                        <p:tav tm="0">
                                          <p:val>
                                            <p:strVal val="#ppt_x"/>
                                          </p:val>
                                        </p:tav>
                                        <p:tav tm="100000">
                                          <p:val>
                                            <p:strVal val="#ppt_x"/>
                                          </p:val>
                                        </p:tav>
                                      </p:tavLst>
                                    </p:anim>
                                    <p:anim calcmode="lin" valueType="num">
                                      <p:cBhvr>
                                        <p:cTn id="151" dur="1000" fill="hold"/>
                                        <p:tgtEl>
                                          <p:spTgt spid="14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37"/>
                                        </p:tgtEl>
                                        <p:attrNameLst>
                                          <p:attrName>style.visibility</p:attrName>
                                        </p:attrNameLst>
                                      </p:cBhvr>
                                      <p:to>
                                        <p:strVal val="visible"/>
                                      </p:to>
                                    </p:set>
                                    <p:animEffect transition="in" filter="fade">
                                      <p:cBhvr>
                                        <p:cTn id="154" dur="1000"/>
                                        <p:tgtEl>
                                          <p:spTgt spid="137"/>
                                        </p:tgtEl>
                                      </p:cBhvr>
                                    </p:animEffect>
                                    <p:anim calcmode="lin" valueType="num">
                                      <p:cBhvr>
                                        <p:cTn id="155" dur="1000" fill="hold"/>
                                        <p:tgtEl>
                                          <p:spTgt spid="137"/>
                                        </p:tgtEl>
                                        <p:attrNameLst>
                                          <p:attrName>ppt_x</p:attrName>
                                        </p:attrNameLst>
                                      </p:cBhvr>
                                      <p:tavLst>
                                        <p:tav tm="0">
                                          <p:val>
                                            <p:strVal val="#ppt_x"/>
                                          </p:val>
                                        </p:tav>
                                        <p:tav tm="100000">
                                          <p:val>
                                            <p:strVal val="#ppt_x"/>
                                          </p:val>
                                        </p:tav>
                                      </p:tavLst>
                                    </p:anim>
                                    <p:anim calcmode="lin" valueType="num">
                                      <p:cBhvr>
                                        <p:cTn id="156" dur="1000" fill="hold"/>
                                        <p:tgtEl>
                                          <p:spTgt spid="137"/>
                                        </p:tgtEl>
                                        <p:attrNameLst>
                                          <p:attrName>ppt_y</p:attrName>
                                        </p:attrNameLst>
                                      </p:cBhvr>
                                      <p:tavLst>
                                        <p:tav tm="0">
                                          <p:val>
                                            <p:strVal val="#ppt_y-.1"/>
                                          </p:val>
                                        </p:tav>
                                        <p:tav tm="100000">
                                          <p:val>
                                            <p:strVal val="#ppt_y"/>
                                          </p:val>
                                        </p:tav>
                                      </p:tavLst>
                                    </p:anim>
                                  </p:childTnLst>
                                </p:cTn>
                              </p:par>
                            </p:childTnLst>
                          </p:cTn>
                        </p:par>
                        <p:par>
                          <p:cTn id="157" fill="hold">
                            <p:stCondLst>
                              <p:cond delay="10000"/>
                            </p:stCondLst>
                            <p:childTnLst>
                              <p:par>
                                <p:cTn id="158" presetID="42" presetClass="entr" presetSubtype="0" fill="hold" grpId="0" nodeType="after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fade">
                                      <p:cBhvr>
                                        <p:cTn id="160" dur="1000"/>
                                        <p:tgtEl>
                                          <p:spTgt spid="132"/>
                                        </p:tgtEl>
                                      </p:cBhvr>
                                    </p:animEffect>
                                    <p:anim calcmode="lin" valueType="num">
                                      <p:cBhvr>
                                        <p:cTn id="161" dur="1000" fill="hold"/>
                                        <p:tgtEl>
                                          <p:spTgt spid="132"/>
                                        </p:tgtEl>
                                        <p:attrNameLst>
                                          <p:attrName>ppt_x</p:attrName>
                                        </p:attrNameLst>
                                      </p:cBhvr>
                                      <p:tavLst>
                                        <p:tav tm="0">
                                          <p:val>
                                            <p:strVal val="#ppt_x"/>
                                          </p:val>
                                        </p:tav>
                                        <p:tav tm="100000">
                                          <p:val>
                                            <p:strVal val="#ppt_x"/>
                                          </p:val>
                                        </p:tav>
                                      </p:tavLst>
                                    </p:anim>
                                    <p:anim calcmode="lin" valueType="num">
                                      <p:cBhvr>
                                        <p:cTn id="162" dur="1000" fill="hold"/>
                                        <p:tgtEl>
                                          <p:spTgt spid="13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35"/>
                                        </p:tgtEl>
                                        <p:attrNameLst>
                                          <p:attrName>style.visibility</p:attrName>
                                        </p:attrNameLst>
                                      </p:cBhvr>
                                      <p:to>
                                        <p:strVal val="visible"/>
                                      </p:to>
                                    </p:set>
                                    <p:animEffect transition="in" filter="fade">
                                      <p:cBhvr>
                                        <p:cTn id="165" dur="1000"/>
                                        <p:tgtEl>
                                          <p:spTgt spid="135"/>
                                        </p:tgtEl>
                                      </p:cBhvr>
                                    </p:animEffect>
                                    <p:anim calcmode="lin" valueType="num">
                                      <p:cBhvr>
                                        <p:cTn id="166" dur="1000" fill="hold"/>
                                        <p:tgtEl>
                                          <p:spTgt spid="135"/>
                                        </p:tgtEl>
                                        <p:attrNameLst>
                                          <p:attrName>ppt_x</p:attrName>
                                        </p:attrNameLst>
                                      </p:cBhvr>
                                      <p:tavLst>
                                        <p:tav tm="0">
                                          <p:val>
                                            <p:strVal val="#ppt_x"/>
                                          </p:val>
                                        </p:tav>
                                        <p:tav tm="100000">
                                          <p:val>
                                            <p:strVal val="#ppt_x"/>
                                          </p:val>
                                        </p:tav>
                                      </p:tavLst>
                                    </p:anim>
                                    <p:anim calcmode="lin" valueType="num">
                                      <p:cBhvr>
                                        <p:cTn id="167" dur="1000" fill="hold"/>
                                        <p:tgtEl>
                                          <p:spTgt spid="13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7"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1000"/>
                                        <p:tgtEl>
                                          <p:spTgt spid="140"/>
                                        </p:tgtEl>
                                      </p:cBhvr>
                                    </p:animEffect>
                                    <p:anim calcmode="lin" valueType="num">
                                      <p:cBhvr>
                                        <p:cTn id="172" dur="1000" fill="hold"/>
                                        <p:tgtEl>
                                          <p:spTgt spid="140"/>
                                        </p:tgtEl>
                                        <p:attrNameLst>
                                          <p:attrName>ppt_x</p:attrName>
                                        </p:attrNameLst>
                                      </p:cBhvr>
                                      <p:tavLst>
                                        <p:tav tm="0">
                                          <p:val>
                                            <p:strVal val="#ppt_x"/>
                                          </p:val>
                                        </p:tav>
                                        <p:tav tm="100000">
                                          <p:val>
                                            <p:strVal val="#ppt_x"/>
                                          </p:val>
                                        </p:tav>
                                      </p:tavLst>
                                    </p:anim>
                                    <p:anim calcmode="lin" valueType="num">
                                      <p:cBhvr>
                                        <p:cTn id="173" dur="1000" fill="hold"/>
                                        <p:tgtEl>
                                          <p:spTgt spid="140"/>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Effect transition="in" filter="fade">
                                      <p:cBhvr>
                                        <p:cTn id="176" dur="1000"/>
                                        <p:tgtEl>
                                          <p:spTgt spid="141"/>
                                        </p:tgtEl>
                                      </p:cBhvr>
                                    </p:animEffect>
                                    <p:anim calcmode="lin" valueType="num">
                                      <p:cBhvr>
                                        <p:cTn id="177" dur="1000" fill="hold"/>
                                        <p:tgtEl>
                                          <p:spTgt spid="141"/>
                                        </p:tgtEl>
                                        <p:attrNameLst>
                                          <p:attrName>ppt_x</p:attrName>
                                        </p:attrNameLst>
                                      </p:cBhvr>
                                      <p:tavLst>
                                        <p:tav tm="0">
                                          <p:val>
                                            <p:strVal val="#ppt_x"/>
                                          </p:val>
                                        </p:tav>
                                        <p:tav tm="100000">
                                          <p:val>
                                            <p:strVal val="#ppt_x"/>
                                          </p:val>
                                        </p:tav>
                                      </p:tavLst>
                                    </p:anim>
                                    <p:anim calcmode="lin" valueType="num">
                                      <p:cBhvr>
                                        <p:cTn id="178" dur="1000" fill="hold"/>
                                        <p:tgtEl>
                                          <p:spTgt spid="141"/>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1000"/>
                                        <p:tgtEl>
                                          <p:spTgt spid="144"/>
                                        </p:tgtEl>
                                      </p:cBhvr>
                                    </p:animEffect>
                                    <p:anim calcmode="lin" valueType="num">
                                      <p:cBhvr>
                                        <p:cTn id="182" dur="1000" fill="hold"/>
                                        <p:tgtEl>
                                          <p:spTgt spid="144"/>
                                        </p:tgtEl>
                                        <p:attrNameLst>
                                          <p:attrName>ppt_x</p:attrName>
                                        </p:attrNameLst>
                                      </p:cBhvr>
                                      <p:tavLst>
                                        <p:tav tm="0">
                                          <p:val>
                                            <p:strVal val="#ppt_x"/>
                                          </p:val>
                                        </p:tav>
                                        <p:tav tm="100000">
                                          <p:val>
                                            <p:strVal val="#ppt_x"/>
                                          </p:val>
                                        </p:tav>
                                      </p:tavLst>
                                    </p:anim>
                                    <p:anim calcmode="lin" valueType="num">
                                      <p:cBhvr>
                                        <p:cTn id="183" dur="1000" fill="hold"/>
                                        <p:tgtEl>
                                          <p:spTgt spid="144"/>
                                        </p:tgtEl>
                                        <p:attrNameLst>
                                          <p:attrName>ppt_y</p:attrName>
                                        </p:attrNameLst>
                                      </p:cBhvr>
                                      <p:tavLst>
                                        <p:tav tm="0">
                                          <p:val>
                                            <p:strVal val="#ppt_y-.1"/>
                                          </p:val>
                                        </p:tav>
                                        <p:tav tm="100000">
                                          <p:val>
                                            <p:strVal val="#ppt_y"/>
                                          </p:val>
                                        </p:tav>
                                      </p:tavLst>
                                    </p:anim>
                                  </p:childTnLst>
                                </p:cTn>
                              </p:par>
                              <p:par>
                                <p:cTn id="184" presetID="47" presetClass="entr" presetSubtype="0" fill="hold" nodeType="with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fade">
                                      <p:cBhvr>
                                        <p:cTn id="186" dur="1000"/>
                                        <p:tgtEl>
                                          <p:spTgt spid="150"/>
                                        </p:tgtEl>
                                      </p:cBhvr>
                                    </p:animEffect>
                                    <p:anim calcmode="lin" valueType="num">
                                      <p:cBhvr>
                                        <p:cTn id="187" dur="1000" fill="hold"/>
                                        <p:tgtEl>
                                          <p:spTgt spid="150"/>
                                        </p:tgtEl>
                                        <p:attrNameLst>
                                          <p:attrName>ppt_x</p:attrName>
                                        </p:attrNameLst>
                                      </p:cBhvr>
                                      <p:tavLst>
                                        <p:tav tm="0">
                                          <p:val>
                                            <p:strVal val="#ppt_x"/>
                                          </p:val>
                                        </p:tav>
                                        <p:tav tm="100000">
                                          <p:val>
                                            <p:strVal val="#ppt_x"/>
                                          </p:val>
                                        </p:tav>
                                      </p:tavLst>
                                    </p:anim>
                                    <p:anim calcmode="lin" valueType="num">
                                      <p:cBhvr>
                                        <p:cTn id="188" dur="1000" fill="hold"/>
                                        <p:tgtEl>
                                          <p:spTgt spid="150"/>
                                        </p:tgtEl>
                                        <p:attrNameLst>
                                          <p:attrName>ppt_y</p:attrName>
                                        </p:attrNameLst>
                                      </p:cBhvr>
                                      <p:tavLst>
                                        <p:tav tm="0">
                                          <p:val>
                                            <p:strVal val="#ppt_y-.1"/>
                                          </p:val>
                                        </p:tav>
                                        <p:tav tm="100000">
                                          <p:val>
                                            <p:strVal val="#ppt_y"/>
                                          </p:val>
                                        </p:tav>
                                      </p:tavLst>
                                    </p:anim>
                                  </p:childTnLst>
                                </p:cTn>
                              </p:par>
                            </p:childTnLst>
                          </p:cTn>
                        </p:par>
                        <p:par>
                          <p:cTn id="189" fill="hold">
                            <p:stCondLst>
                              <p:cond delay="12000"/>
                            </p:stCondLst>
                            <p:childTnLst>
                              <p:par>
                                <p:cTn id="190" presetID="42" presetClass="entr" presetSubtype="0" fill="hold" grpId="0" nodeType="afterEffect">
                                  <p:stCondLst>
                                    <p:cond delay="0"/>
                                  </p:stCondLst>
                                  <p:childTnLst>
                                    <p:set>
                                      <p:cBhvr>
                                        <p:cTn id="191" dur="1" fill="hold">
                                          <p:stCondLst>
                                            <p:cond delay="0"/>
                                          </p:stCondLst>
                                        </p:cTn>
                                        <p:tgtEl>
                                          <p:spTgt spid="139"/>
                                        </p:tgtEl>
                                        <p:attrNameLst>
                                          <p:attrName>style.visibility</p:attrName>
                                        </p:attrNameLst>
                                      </p:cBhvr>
                                      <p:to>
                                        <p:strVal val="visible"/>
                                      </p:to>
                                    </p:set>
                                    <p:animEffect transition="in" filter="fade">
                                      <p:cBhvr>
                                        <p:cTn id="192" dur="1000"/>
                                        <p:tgtEl>
                                          <p:spTgt spid="139"/>
                                        </p:tgtEl>
                                      </p:cBhvr>
                                    </p:animEffect>
                                    <p:anim calcmode="lin" valueType="num">
                                      <p:cBhvr>
                                        <p:cTn id="193" dur="1000" fill="hold"/>
                                        <p:tgtEl>
                                          <p:spTgt spid="139"/>
                                        </p:tgtEl>
                                        <p:attrNameLst>
                                          <p:attrName>ppt_x</p:attrName>
                                        </p:attrNameLst>
                                      </p:cBhvr>
                                      <p:tavLst>
                                        <p:tav tm="0">
                                          <p:val>
                                            <p:strVal val="#ppt_x"/>
                                          </p:val>
                                        </p:tav>
                                        <p:tav tm="100000">
                                          <p:val>
                                            <p:strVal val="#ppt_x"/>
                                          </p:val>
                                        </p:tav>
                                      </p:tavLst>
                                    </p:anim>
                                    <p:anim calcmode="lin" valueType="num">
                                      <p:cBhvr>
                                        <p:cTn id="194" dur="1000" fill="hold"/>
                                        <p:tgtEl>
                                          <p:spTgt spid="13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fade">
                                      <p:cBhvr>
                                        <p:cTn id="197" dur="1000"/>
                                        <p:tgtEl>
                                          <p:spTgt spid="142"/>
                                        </p:tgtEl>
                                      </p:cBhvr>
                                    </p:animEffect>
                                    <p:anim calcmode="lin" valueType="num">
                                      <p:cBhvr>
                                        <p:cTn id="198" dur="1000" fill="hold"/>
                                        <p:tgtEl>
                                          <p:spTgt spid="142"/>
                                        </p:tgtEl>
                                        <p:attrNameLst>
                                          <p:attrName>ppt_x</p:attrName>
                                        </p:attrNameLst>
                                      </p:cBhvr>
                                      <p:tavLst>
                                        <p:tav tm="0">
                                          <p:val>
                                            <p:strVal val="#ppt_x"/>
                                          </p:val>
                                        </p:tav>
                                        <p:tav tm="100000">
                                          <p:val>
                                            <p:strVal val="#ppt_x"/>
                                          </p:val>
                                        </p:tav>
                                      </p:tavLst>
                                    </p:anim>
                                    <p:anim calcmode="lin" valueType="num">
                                      <p:cBhvr>
                                        <p:cTn id="19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27" grpId="0"/>
      <p:bldP spid="29" grpId="0"/>
      <p:bldP spid="88" grpId="0"/>
      <p:bldP spid="111" grpId="0" animBg="1"/>
      <p:bldP spid="112" grpId="0" animBg="1"/>
      <p:bldP spid="113" grpId="0"/>
      <p:bldP spid="114" grpId="0"/>
      <p:bldP spid="116" grpId="0"/>
      <p:bldP spid="118" grpId="0" animBg="1"/>
      <p:bldP spid="119" grpId="0" animBg="1"/>
      <p:bldP spid="120" grpId="0"/>
      <p:bldP spid="121" grpId="0"/>
      <p:bldP spid="123" grpId="0"/>
      <p:bldP spid="125" grpId="0" animBg="1"/>
      <p:bldP spid="126" grpId="0" animBg="1"/>
      <p:bldP spid="127" grpId="0"/>
      <p:bldP spid="128" grpId="0"/>
      <p:bldP spid="130" grpId="0"/>
      <p:bldP spid="132" grpId="0" animBg="1"/>
      <p:bldP spid="133" grpId="0" animBg="1"/>
      <p:bldP spid="134" grpId="0"/>
      <p:bldP spid="135" grpId="0"/>
      <p:bldP spid="137" grpId="0"/>
      <p:bldP spid="139" grpId="0" animBg="1"/>
      <p:bldP spid="140" grpId="0" animBg="1"/>
      <p:bldP spid="141" grpId="0"/>
      <p:bldP spid="142" grpId="0"/>
      <p:bldP spid="144" grpId="0"/>
      <p:bldP spid="14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5BCA8AE-0EBE-4E3A-92A6-299BA805877D}"/>
              </a:ext>
            </a:extLst>
          </p:cNvPr>
          <p:cNvSpPr/>
          <p:nvPr/>
        </p:nvSpPr>
        <p:spPr>
          <a:xfrm rot="10800000">
            <a:off x="2634097" y="1497831"/>
            <a:ext cx="1766038" cy="706417"/>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6CA8F58-3E75-40D6-A74C-75C982E88AAE}"/>
              </a:ext>
            </a:extLst>
          </p:cNvPr>
          <p:cNvSpPr/>
          <p:nvPr/>
        </p:nvSpPr>
        <p:spPr>
          <a:xfrm rot="10800000">
            <a:off x="1322193"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573C3E5D-6975-412A-A28E-6F050555D90D}"/>
              </a:ext>
            </a:extLst>
          </p:cNvPr>
          <p:cNvSpPr/>
          <p:nvPr/>
        </p:nvSpPr>
        <p:spPr>
          <a:xfrm rot="10800000">
            <a:off x="2634096" y="4149591"/>
            <a:ext cx="1766038" cy="706417"/>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27A4E1E-897C-48F7-9D32-01E039E5F38E}"/>
              </a:ext>
            </a:extLst>
          </p:cNvPr>
          <p:cNvSpPr/>
          <p:nvPr/>
        </p:nvSpPr>
        <p:spPr>
          <a:xfrm rot="10800000">
            <a:off x="1322192"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9AD24232-7F76-4836-B1F8-2BB6ACD1537F}"/>
              </a:ext>
            </a:extLst>
          </p:cNvPr>
          <p:cNvSpPr/>
          <p:nvPr/>
        </p:nvSpPr>
        <p:spPr>
          <a:xfrm rot="10800000">
            <a:off x="7673546" y="1497831"/>
            <a:ext cx="1766038" cy="706417"/>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D5AE3CAF-4A9E-44AD-9946-A0D3275B75FF}"/>
              </a:ext>
            </a:extLst>
          </p:cNvPr>
          <p:cNvSpPr/>
          <p:nvPr/>
        </p:nvSpPr>
        <p:spPr>
          <a:xfrm rot="10800000">
            <a:off x="6361642" y="163499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EC601B05-5A13-421E-AB8F-BC6AFB70690A}"/>
              </a:ext>
            </a:extLst>
          </p:cNvPr>
          <p:cNvSpPr/>
          <p:nvPr/>
        </p:nvSpPr>
        <p:spPr>
          <a:xfrm rot="10800000">
            <a:off x="7673545" y="4149591"/>
            <a:ext cx="1766038" cy="706417"/>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FF78667-561D-4BFA-B86B-9B5BAFA647D6}"/>
              </a:ext>
            </a:extLst>
          </p:cNvPr>
          <p:cNvSpPr/>
          <p:nvPr/>
        </p:nvSpPr>
        <p:spPr>
          <a:xfrm rot="10800000">
            <a:off x="6361641" y="4286751"/>
            <a:ext cx="4306358" cy="2342648"/>
          </a:xfrm>
          <a:custGeom>
            <a:avLst/>
            <a:gdLst>
              <a:gd name="connsiteX0" fmla="*/ 213570 w 5705856"/>
              <a:gd name="connsiteY0" fmla="*/ 0 h 3103965"/>
              <a:gd name="connsiteX1" fmla="*/ 5501430 w 5705856"/>
              <a:gd name="connsiteY1" fmla="*/ 0 h 3103965"/>
              <a:gd name="connsiteX2" fmla="*/ 5698217 w 5705856"/>
              <a:gd name="connsiteY2" fmla="*/ 130439 h 3103965"/>
              <a:gd name="connsiteX3" fmla="*/ 5705856 w 5705856"/>
              <a:gd name="connsiteY3" fmla="*/ 168279 h 3103965"/>
              <a:gd name="connsiteX4" fmla="*/ 5705856 w 5705856"/>
              <a:gd name="connsiteY4" fmla="*/ 2971848 h 3103965"/>
              <a:gd name="connsiteX5" fmla="*/ 5698419 w 5705856"/>
              <a:gd name="connsiteY5" fmla="*/ 3008686 h 3103965"/>
              <a:gd name="connsiteX6" fmla="*/ 5554677 w 5705856"/>
              <a:gd name="connsiteY6" fmla="*/ 3103965 h 3103965"/>
              <a:gd name="connsiteX7" fmla="*/ 3854303 w 5705856"/>
              <a:gd name="connsiteY7" fmla="*/ 3103965 h 3103965"/>
              <a:gd name="connsiteX8" fmla="*/ 3710561 w 5705856"/>
              <a:gd name="connsiteY8" fmla="*/ 3008686 h 3103965"/>
              <a:gd name="connsiteX9" fmla="*/ 3708895 w 5705856"/>
              <a:gd name="connsiteY9" fmla="*/ 3000433 h 3103965"/>
              <a:gd name="connsiteX10" fmla="*/ 3381774 w 5705856"/>
              <a:gd name="connsiteY10" fmla="*/ 2448772 h 3103965"/>
              <a:gd name="connsiteX11" fmla="*/ 2330049 w 5705856"/>
              <a:gd name="connsiteY11" fmla="*/ 2448772 h 3103965"/>
              <a:gd name="connsiteX12" fmla="*/ 2002928 w 5705856"/>
              <a:gd name="connsiteY12" fmla="*/ 3000433 h 3103965"/>
              <a:gd name="connsiteX13" fmla="*/ 2001261 w 5705856"/>
              <a:gd name="connsiteY13" fmla="*/ 3008686 h 3103965"/>
              <a:gd name="connsiteX14" fmla="*/ 1857519 w 5705856"/>
              <a:gd name="connsiteY14" fmla="*/ 3103965 h 3103965"/>
              <a:gd name="connsiteX15" fmla="*/ 157146 w 5705856"/>
              <a:gd name="connsiteY15" fmla="*/ 3103965 h 3103965"/>
              <a:gd name="connsiteX16" fmla="*/ 1144 w 5705856"/>
              <a:gd name="connsiteY16" fmla="*/ 2947963 h 3103965"/>
              <a:gd name="connsiteX17" fmla="*/ 1144 w 5705856"/>
              <a:gd name="connsiteY17" fmla="*/ 2448771 h 3103965"/>
              <a:gd name="connsiteX18" fmla="*/ 1144 w 5705856"/>
              <a:gd name="connsiteY18" fmla="*/ 2324877 h 3103965"/>
              <a:gd name="connsiteX19" fmla="*/ 0 w 5705856"/>
              <a:gd name="connsiteY19" fmla="*/ 2324877 h 3103965"/>
              <a:gd name="connsiteX20" fmla="*/ 0 w 5705856"/>
              <a:gd name="connsiteY20" fmla="*/ 213570 h 3103965"/>
              <a:gd name="connsiteX21" fmla="*/ 213570 w 5705856"/>
              <a:gd name="connsiteY21" fmla="*/ 0 h 310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5856" h="3103965">
                <a:moveTo>
                  <a:pt x="213570" y="0"/>
                </a:moveTo>
                <a:lnTo>
                  <a:pt x="5501430" y="0"/>
                </a:lnTo>
                <a:cubicBezTo>
                  <a:pt x="5589893" y="0"/>
                  <a:pt x="5665795" y="53786"/>
                  <a:pt x="5698217" y="130439"/>
                </a:cubicBezTo>
                <a:lnTo>
                  <a:pt x="5705856" y="168279"/>
                </a:lnTo>
                <a:lnTo>
                  <a:pt x="5705856" y="2971848"/>
                </a:lnTo>
                <a:lnTo>
                  <a:pt x="5698419" y="3008686"/>
                </a:lnTo>
                <a:cubicBezTo>
                  <a:pt x="5674737" y="3064678"/>
                  <a:pt x="5619295" y="3103965"/>
                  <a:pt x="5554677" y="3103965"/>
                </a:cubicBezTo>
                <a:lnTo>
                  <a:pt x="3854303" y="3103965"/>
                </a:lnTo>
                <a:cubicBezTo>
                  <a:pt x="3789685" y="3103965"/>
                  <a:pt x="3734243" y="3064677"/>
                  <a:pt x="3710561" y="3008686"/>
                </a:cubicBezTo>
                <a:lnTo>
                  <a:pt x="3708895" y="3000433"/>
                </a:lnTo>
                <a:lnTo>
                  <a:pt x="3381774" y="2448772"/>
                </a:lnTo>
                <a:lnTo>
                  <a:pt x="2330049" y="2448772"/>
                </a:lnTo>
                <a:lnTo>
                  <a:pt x="2002928" y="3000433"/>
                </a:lnTo>
                <a:lnTo>
                  <a:pt x="2001261" y="3008686"/>
                </a:lnTo>
                <a:cubicBezTo>
                  <a:pt x="1977579" y="3064677"/>
                  <a:pt x="1922137" y="3103965"/>
                  <a:pt x="1857519" y="3103965"/>
                </a:cubicBezTo>
                <a:lnTo>
                  <a:pt x="157146" y="3103965"/>
                </a:lnTo>
                <a:cubicBezTo>
                  <a:pt x="70989" y="3103965"/>
                  <a:pt x="1144" y="3034120"/>
                  <a:pt x="1144" y="2947963"/>
                </a:cubicBezTo>
                <a:lnTo>
                  <a:pt x="1144" y="2448771"/>
                </a:lnTo>
                <a:lnTo>
                  <a:pt x="1144" y="2324877"/>
                </a:lnTo>
                <a:lnTo>
                  <a:pt x="0" y="2324877"/>
                </a:lnTo>
                <a:lnTo>
                  <a:pt x="0" y="213570"/>
                </a:lnTo>
                <a:cubicBezTo>
                  <a:pt x="0" y="95619"/>
                  <a:pt x="95619" y="0"/>
                  <a:pt x="21357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273AB77-58D9-444F-AFFB-E83E2868BE28}"/>
              </a:ext>
            </a:extLst>
          </p:cNvPr>
          <p:cNvSpPr txBox="1"/>
          <p:nvPr/>
        </p:nvSpPr>
        <p:spPr>
          <a:xfrm>
            <a:off x="1405681"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01</a:t>
            </a:r>
            <a:endParaRPr lang="en-US" sz="1400" dirty="0">
              <a:solidFill>
                <a:srgbClr val="454545"/>
              </a:solidFill>
              <a:latin typeface="Candara" panose="020E0502030303020204" pitchFamily="34" charset="0"/>
            </a:endParaRPr>
          </a:p>
        </p:txBody>
      </p:sp>
      <p:sp>
        <p:nvSpPr>
          <p:cNvPr id="29" name="TextBox 28">
            <a:extLst>
              <a:ext uri="{FF2B5EF4-FFF2-40B4-BE49-F238E27FC236}">
                <a16:creationId xmlns:a16="http://schemas.microsoft.com/office/drawing/2014/main" id="{BFD473FA-9F00-4865-86CB-277D5C0044DF}"/>
              </a:ext>
            </a:extLst>
          </p:cNvPr>
          <p:cNvSpPr txBox="1"/>
          <p:nvPr/>
        </p:nvSpPr>
        <p:spPr>
          <a:xfrm>
            <a:off x="2976510"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$5,329</a:t>
            </a:r>
          </a:p>
        </p:txBody>
      </p:sp>
      <p:pic>
        <p:nvPicPr>
          <p:cNvPr id="81" name="Graphic 80" descr="Microscope">
            <a:extLst>
              <a:ext uri="{FF2B5EF4-FFF2-40B4-BE49-F238E27FC236}">
                <a16:creationId xmlns:a16="http://schemas.microsoft.com/office/drawing/2014/main" id="{9F2B4CE7-B644-407C-B80D-CAC67F06F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749" y="1726431"/>
            <a:ext cx="411480" cy="411480"/>
          </a:xfrm>
          <a:prstGeom prst="rect">
            <a:avLst/>
          </a:prstGeom>
        </p:spPr>
      </p:pic>
      <p:pic>
        <p:nvPicPr>
          <p:cNvPr id="82" name="Graphic 81" descr="Test tubes">
            <a:extLst>
              <a:ext uri="{FF2B5EF4-FFF2-40B4-BE49-F238E27FC236}">
                <a16:creationId xmlns:a16="http://schemas.microsoft.com/office/drawing/2014/main" id="{8F15B989-B657-451E-BC68-C98A5E869E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3217" y="4378191"/>
            <a:ext cx="411480" cy="411480"/>
          </a:xfrm>
          <a:prstGeom prst="rect">
            <a:avLst/>
          </a:prstGeom>
        </p:spPr>
      </p:pic>
      <p:pic>
        <p:nvPicPr>
          <p:cNvPr id="83" name="Graphic 82" descr="Beaker">
            <a:extLst>
              <a:ext uri="{FF2B5EF4-FFF2-40B4-BE49-F238E27FC236}">
                <a16:creationId xmlns:a16="http://schemas.microsoft.com/office/drawing/2014/main" id="{98BC1CD2-D70C-4121-AB87-276385696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998" y="1726431"/>
            <a:ext cx="411480" cy="411480"/>
          </a:xfrm>
          <a:prstGeom prst="rect">
            <a:avLst/>
          </a:prstGeom>
        </p:spPr>
      </p:pic>
      <p:pic>
        <p:nvPicPr>
          <p:cNvPr id="84" name="Graphic 83" descr="Medicine">
            <a:extLst>
              <a:ext uri="{FF2B5EF4-FFF2-40B4-BE49-F238E27FC236}">
                <a16:creationId xmlns:a16="http://schemas.microsoft.com/office/drawing/2014/main" id="{65BBBB1B-8F4A-44F0-89B6-A284A60B9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5875" y="4378191"/>
            <a:ext cx="411480" cy="411480"/>
          </a:xfrm>
          <a:prstGeom prst="rect">
            <a:avLst/>
          </a:prstGeom>
        </p:spPr>
      </p:pic>
      <p:sp>
        <p:nvSpPr>
          <p:cNvPr id="85" name="TextBox 84">
            <a:extLst>
              <a:ext uri="{FF2B5EF4-FFF2-40B4-BE49-F238E27FC236}">
                <a16:creationId xmlns:a16="http://schemas.microsoft.com/office/drawing/2014/main" id="{AF199F24-0E00-4F8E-A982-04326B456E51}"/>
              </a:ext>
            </a:extLst>
          </p:cNvPr>
          <p:cNvSpPr txBox="1"/>
          <p:nvPr/>
        </p:nvSpPr>
        <p:spPr>
          <a:xfrm>
            <a:off x="2976510"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$6,547</a:t>
            </a:r>
          </a:p>
        </p:txBody>
      </p:sp>
      <p:sp>
        <p:nvSpPr>
          <p:cNvPr id="86" name="TextBox 85">
            <a:extLst>
              <a:ext uri="{FF2B5EF4-FFF2-40B4-BE49-F238E27FC236}">
                <a16:creationId xmlns:a16="http://schemas.microsoft.com/office/drawing/2014/main" id="{A2DB6034-E64F-4C07-9F72-11767A5CD9D9}"/>
              </a:ext>
            </a:extLst>
          </p:cNvPr>
          <p:cNvSpPr txBox="1"/>
          <p:nvPr/>
        </p:nvSpPr>
        <p:spPr>
          <a:xfrm>
            <a:off x="8020502" y="163499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$4,814</a:t>
            </a:r>
          </a:p>
        </p:txBody>
      </p:sp>
      <p:sp>
        <p:nvSpPr>
          <p:cNvPr id="87" name="TextBox 86">
            <a:extLst>
              <a:ext uri="{FF2B5EF4-FFF2-40B4-BE49-F238E27FC236}">
                <a16:creationId xmlns:a16="http://schemas.microsoft.com/office/drawing/2014/main" id="{5A238A1C-E721-4CAA-A0B1-6002F6669AC7}"/>
              </a:ext>
            </a:extLst>
          </p:cNvPr>
          <p:cNvSpPr txBox="1"/>
          <p:nvPr/>
        </p:nvSpPr>
        <p:spPr>
          <a:xfrm>
            <a:off x="8006979" y="4286751"/>
            <a:ext cx="996068"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$3,117</a:t>
            </a:r>
          </a:p>
        </p:txBody>
      </p:sp>
      <p:sp>
        <p:nvSpPr>
          <p:cNvPr id="88" name="TextBox 87">
            <a:extLst>
              <a:ext uri="{FF2B5EF4-FFF2-40B4-BE49-F238E27FC236}">
                <a16:creationId xmlns:a16="http://schemas.microsoft.com/office/drawing/2014/main" id="{D7C467CA-D73C-44E2-92D3-B653B57A893F}"/>
              </a:ext>
            </a:extLst>
          </p:cNvPr>
          <p:cNvSpPr txBox="1"/>
          <p:nvPr/>
        </p:nvSpPr>
        <p:spPr>
          <a:xfrm>
            <a:off x="1497416" y="2298845"/>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89" name="TextBox 88">
            <a:extLst>
              <a:ext uri="{FF2B5EF4-FFF2-40B4-BE49-F238E27FC236}">
                <a16:creationId xmlns:a16="http://schemas.microsoft.com/office/drawing/2014/main" id="{771AA0C1-72C0-4E01-8DDD-DE753C3FF27E}"/>
              </a:ext>
            </a:extLst>
          </p:cNvPr>
          <p:cNvSpPr txBox="1"/>
          <p:nvPr/>
        </p:nvSpPr>
        <p:spPr>
          <a:xfrm>
            <a:off x="6531113" y="181787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02</a:t>
            </a:r>
            <a:endParaRPr lang="en-US" sz="1400" dirty="0">
              <a:solidFill>
                <a:srgbClr val="454545"/>
              </a:solidFill>
              <a:latin typeface="Candara" panose="020E0502030303020204" pitchFamily="34" charset="0"/>
            </a:endParaRPr>
          </a:p>
        </p:txBody>
      </p:sp>
      <p:sp>
        <p:nvSpPr>
          <p:cNvPr id="90" name="TextBox 89">
            <a:extLst>
              <a:ext uri="{FF2B5EF4-FFF2-40B4-BE49-F238E27FC236}">
                <a16:creationId xmlns:a16="http://schemas.microsoft.com/office/drawing/2014/main" id="{CFB237B6-D712-44B9-BDFD-5E9600D5D7DE}"/>
              </a:ext>
            </a:extLst>
          </p:cNvPr>
          <p:cNvSpPr txBox="1"/>
          <p:nvPr/>
        </p:nvSpPr>
        <p:spPr>
          <a:xfrm>
            <a:off x="6622848" y="2295340"/>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1" name="TextBox 90">
            <a:extLst>
              <a:ext uri="{FF2B5EF4-FFF2-40B4-BE49-F238E27FC236}">
                <a16:creationId xmlns:a16="http://schemas.microsoft.com/office/drawing/2014/main" id="{E36A14F2-3109-417F-A200-D3A9AA14EB01}"/>
              </a:ext>
            </a:extLst>
          </p:cNvPr>
          <p:cNvSpPr txBox="1"/>
          <p:nvPr/>
        </p:nvSpPr>
        <p:spPr>
          <a:xfrm>
            <a:off x="1407482"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03</a:t>
            </a:r>
            <a:endParaRPr lang="en-US" sz="1400" dirty="0">
              <a:solidFill>
                <a:srgbClr val="454545"/>
              </a:solidFill>
              <a:latin typeface="Candara" panose="020E0502030303020204" pitchFamily="34" charset="0"/>
            </a:endParaRPr>
          </a:p>
        </p:txBody>
      </p:sp>
      <p:sp>
        <p:nvSpPr>
          <p:cNvPr id="92" name="TextBox 91">
            <a:extLst>
              <a:ext uri="{FF2B5EF4-FFF2-40B4-BE49-F238E27FC236}">
                <a16:creationId xmlns:a16="http://schemas.microsoft.com/office/drawing/2014/main" id="{C4E718AA-592B-4B30-825C-57901D5EB9BB}"/>
              </a:ext>
            </a:extLst>
          </p:cNvPr>
          <p:cNvSpPr txBox="1"/>
          <p:nvPr/>
        </p:nvSpPr>
        <p:spPr>
          <a:xfrm>
            <a:off x="1499217" y="4936393"/>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3" name="TextBox 92">
            <a:extLst>
              <a:ext uri="{FF2B5EF4-FFF2-40B4-BE49-F238E27FC236}">
                <a16:creationId xmlns:a16="http://schemas.microsoft.com/office/drawing/2014/main" id="{B2B7E34E-0142-45B9-B0B2-50CF561008F2}"/>
              </a:ext>
            </a:extLst>
          </p:cNvPr>
          <p:cNvSpPr txBox="1"/>
          <p:nvPr/>
        </p:nvSpPr>
        <p:spPr>
          <a:xfrm>
            <a:off x="6472180" y="4469631"/>
            <a:ext cx="1637981" cy="307777"/>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04</a:t>
            </a:r>
            <a:endParaRPr lang="en-US" sz="1400" dirty="0">
              <a:solidFill>
                <a:srgbClr val="454545"/>
              </a:solidFill>
              <a:latin typeface="Candara" panose="020E0502030303020204" pitchFamily="34" charset="0"/>
            </a:endParaRPr>
          </a:p>
        </p:txBody>
      </p:sp>
      <p:sp>
        <p:nvSpPr>
          <p:cNvPr id="94" name="TextBox 93">
            <a:extLst>
              <a:ext uri="{FF2B5EF4-FFF2-40B4-BE49-F238E27FC236}">
                <a16:creationId xmlns:a16="http://schemas.microsoft.com/office/drawing/2014/main" id="{16CEA0A4-3A71-455D-88FE-A7C7F5843A4F}"/>
              </a:ext>
            </a:extLst>
          </p:cNvPr>
          <p:cNvSpPr txBox="1"/>
          <p:nvPr/>
        </p:nvSpPr>
        <p:spPr>
          <a:xfrm>
            <a:off x="6563915" y="5021149"/>
            <a:ext cx="4039395" cy="1384995"/>
          </a:xfrm>
          <a:prstGeom prst="rect">
            <a:avLst/>
          </a:prstGeom>
          <a:noFill/>
        </p:spPr>
        <p:txBody>
          <a:bodyPr wrap="square" rtlCol="0">
            <a:spAutoFit/>
          </a:bodyPr>
          <a:lstStyle/>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a:p>
            <a:endParaRPr lang="en-US" sz="600" b="1" dirty="0">
              <a:solidFill>
                <a:srgbClr val="454545"/>
              </a:solidFill>
              <a:latin typeface="Candara" panose="020E0502030303020204" pitchFamily="34" charset="0"/>
            </a:endParaRPr>
          </a:p>
          <a:p>
            <a:r>
              <a:rPr lang="en-US" sz="13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95" name="TextBox 94">
            <a:extLst>
              <a:ext uri="{FF2B5EF4-FFF2-40B4-BE49-F238E27FC236}">
                <a16:creationId xmlns:a16="http://schemas.microsoft.com/office/drawing/2014/main" id="{FFAD162F-5A54-4E96-A884-8DAD383CA035}"/>
              </a:ext>
            </a:extLst>
          </p:cNvPr>
          <p:cNvSpPr txBox="1"/>
          <p:nvPr/>
        </p:nvSpPr>
        <p:spPr>
          <a:xfrm>
            <a:off x="2995012" y="258364"/>
            <a:ext cx="6025078" cy="126188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90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anim calcmode="lin" valueType="num">
                                      <p:cBhvr>
                                        <p:cTn id="12" dur="1250" fill="hold"/>
                                        <p:tgtEl>
                                          <p:spTgt spid="52"/>
                                        </p:tgtEl>
                                        <p:attrNameLst>
                                          <p:attrName>ppt_x</p:attrName>
                                        </p:attrNameLst>
                                      </p:cBhvr>
                                      <p:tavLst>
                                        <p:tav tm="0">
                                          <p:val>
                                            <p:strVal val="#ppt_x"/>
                                          </p:val>
                                        </p:tav>
                                        <p:tav tm="100000">
                                          <p:val>
                                            <p:strVal val="#ppt_x"/>
                                          </p:val>
                                        </p:tav>
                                      </p:tavLst>
                                    </p:anim>
                                    <p:anim calcmode="lin" valueType="num">
                                      <p:cBhvr>
                                        <p:cTn id="13" dur="125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250"/>
                                        <p:tgtEl>
                                          <p:spTgt spid="81"/>
                                        </p:tgtEl>
                                      </p:cBhvr>
                                    </p:animEffect>
                                    <p:anim calcmode="lin" valueType="num">
                                      <p:cBhvr>
                                        <p:cTn id="22" dur="1250" fill="hold"/>
                                        <p:tgtEl>
                                          <p:spTgt spid="81"/>
                                        </p:tgtEl>
                                        <p:attrNameLst>
                                          <p:attrName>ppt_x</p:attrName>
                                        </p:attrNameLst>
                                      </p:cBhvr>
                                      <p:tavLst>
                                        <p:tav tm="0">
                                          <p:val>
                                            <p:strVal val="#ppt_x"/>
                                          </p:val>
                                        </p:tav>
                                        <p:tav tm="100000">
                                          <p:val>
                                            <p:strVal val="#ppt_x"/>
                                          </p:val>
                                        </p:tav>
                                      </p:tavLst>
                                    </p:anim>
                                    <p:anim calcmode="lin" valueType="num">
                                      <p:cBhvr>
                                        <p:cTn id="23" dur="1250" fill="hold"/>
                                        <p:tgtEl>
                                          <p:spTgt spid="8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250"/>
                                        <p:tgtEl>
                                          <p:spTgt spid="88"/>
                                        </p:tgtEl>
                                      </p:cBhvr>
                                    </p:animEffect>
                                    <p:anim calcmode="lin" valueType="num">
                                      <p:cBhvr>
                                        <p:cTn id="27" dur="1250" fill="hold"/>
                                        <p:tgtEl>
                                          <p:spTgt spid="88"/>
                                        </p:tgtEl>
                                        <p:attrNameLst>
                                          <p:attrName>ppt_x</p:attrName>
                                        </p:attrNameLst>
                                      </p:cBhvr>
                                      <p:tavLst>
                                        <p:tav tm="0">
                                          <p:val>
                                            <p:strVal val="#ppt_x"/>
                                          </p:val>
                                        </p:tav>
                                        <p:tav tm="100000">
                                          <p:val>
                                            <p:strVal val="#ppt_x"/>
                                          </p:val>
                                        </p:tav>
                                      </p:tavLst>
                                    </p:anim>
                                    <p:anim calcmode="lin" valueType="num">
                                      <p:cBhvr>
                                        <p:cTn id="28" dur="125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250"/>
                                        <p:tgtEl>
                                          <p:spTgt spid="39"/>
                                        </p:tgtEl>
                                      </p:cBhvr>
                                    </p:animEffect>
                                    <p:anim calcmode="lin" valueType="num">
                                      <p:cBhvr>
                                        <p:cTn id="33" dur="1250" fill="hold"/>
                                        <p:tgtEl>
                                          <p:spTgt spid="39"/>
                                        </p:tgtEl>
                                        <p:attrNameLst>
                                          <p:attrName>ppt_x</p:attrName>
                                        </p:attrNameLst>
                                      </p:cBhvr>
                                      <p:tavLst>
                                        <p:tav tm="0">
                                          <p:val>
                                            <p:strVal val="#ppt_x"/>
                                          </p:val>
                                        </p:tav>
                                        <p:tav tm="100000">
                                          <p:val>
                                            <p:strVal val="#ppt_x"/>
                                          </p:val>
                                        </p:tav>
                                      </p:tavLst>
                                    </p:anim>
                                    <p:anim calcmode="lin" valueType="num">
                                      <p:cBhvr>
                                        <p:cTn id="34" dur="125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250"/>
                                        <p:tgtEl>
                                          <p:spTgt spid="29"/>
                                        </p:tgtEl>
                                      </p:cBhvr>
                                    </p:animEffect>
                                    <p:anim calcmode="lin" valueType="num">
                                      <p:cBhvr>
                                        <p:cTn id="38" dur="1250" fill="hold"/>
                                        <p:tgtEl>
                                          <p:spTgt spid="29"/>
                                        </p:tgtEl>
                                        <p:attrNameLst>
                                          <p:attrName>ppt_x</p:attrName>
                                        </p:attrNameLst>
                                      </p:cBhvr>
                                      <p:tavLst>
                                        <p:tav tm="0">
                                          <p:val>
                                            <p:strVal val="#ppt_x"/>
                                          </p:val>
                                        </p:tav>
                                        <p:tav tm="100000">
                                          <p:val>
                                            <p:strVal val="#ppt_x"/>
                                          </p:val>
                                        </p:tav>
                                      </p:tavLst>
                                    </p:anim>
                                    <p:anim calcmode="lin" valueType="num">
                                      <p:cBhvr>
                                        <p:cTn id="39" dur="1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250"/>
                                        <p:tgtEl>
                                          <p:spTgt spid="77"/>
                                        </p:tgtEl>
                                      </p:cBhvr>
                                    </p:animEffect>
                                    <p:anim calcmode="lin" valueType="num">
                                      <p:cBhvr>
                                        <p:cTn id="44" dur="1250" fill="hold"/>
                                        <p:tgtEl>
                                          <p:spTgt spid="77"/>
                                        </p:tgtEl>
                                        <p:attrNameLst>
                                          <p:attrName>ppt_x</p:attrName>
                                        </p:attrNameLst>
                                      </p:cBhvr>
                                      <p:tavLst>
                                        <p:tav tm="0">
                                          <p:val>
                                            <p:strVal val="#ppt_x"/>
                                          </p:val>
                                        </p:tav>
                                        <p:tav tm="100000">
                                          <p:val>
                                            <p:strVal val="#ppt_x"/>
                                          </p:val>
                                        </p:tav>
                                      </p:tavLst>
                                    </p:anim>
                                    <p:anim calcmode="lin" valueType="num">
                                      <p:cBhvr>
                                        <p:cTn id="45" dur="1250" fill="hold"/>
                                        <p:tgtEl>
                                          <p:spTgt spid="7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250"/>
                                        <p:tgtEl>
                                          <p:spTgt spid="89"/>
                                        </p:tgtEl>
                                      </p:cBhvr>
                                    </p:animEffect>
                                    <p:anim calcmode="lin" valueType="num">
                                      <p:cBhvr>
                                        <p:cTn id="49" dur="1250" fill="hold"/>
                                        <p:tgtEl>
                                          <p:spTgt spid="89"/>
                                        </p:tgtEl>
                                        <p:attrNameLst>
                                          <p:attrName>ppt_x</p:attrName>
                                        </p:attrNameLst>
                                      </p:cBhvr>
                                      <p:tavLst>
                                        <p:tav tm="0">
                                          <p:val>
                                            <p:strVal val="#ppt_x"/>
                                          </p:val>
                                        </p:tav>
                                        <p:tav tm="100000">
                                          <p:val>
                                            <p:strVal val="#ppt_x"/>
                                          </p:val>
                                        </p:tav>
                                      </p:tavLst>
                                    </p:anim>
                                    <p:anim calcmode="lin" valueType="num">
                                      <p:cBhvr>
                                        <p:cTn id="50" dur="1250" fill="hold"/>
                                        <p:tgtEl>
                                          <p:spTgt spid="8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250"/>
                                        <p:tgtEl>
                                          <p:spTgt spid="90"/>
                                        </p:tgtEl>
                                      </p:cBhvr>
                                    </p:animEffect>
                                    <p:anim calcmode="lin" valueType="num">
                                      <p:cBhvr>
                                        <p:cTn id="54" dur="1250" fill="hold"/>
                                        <p:tgtEl>
                                          <p:spTgt spid="90"/>
                                        </p:tgtEl>
                                        <p:attrNameLst>
                                          <p:attrName>ppt_x</p:attrName>
                                        </p:attrNameLst>
                                      </p:cBhvr>
                                      <p:tavLst>
                                        <p:tav tm="0">
                                          <p:val>
                                            <p:strVal val="#ppt_x"/>
                                          </p:val>
                                        </p:tav>
                                        <p:tav tm="100000">
                                          <p:val>
                                            <p:strVal val="#ppt_x"/>
                                          </p:val>
                                        </p:tav>
                                      </p:tavLst>
                                    </p:anim>
                                    <p:anim calcmode="lin" valueType="num">
                                      <p:cBhvr>
                                        <p:cTn id="55" dur="1250" fill="hold"/>
                                        <p:tgtEl>
                                          <p:spTgt spid="9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1250"/>
                                        <p:tgtEl>
                                          <p:spTgt spid="83"/>
                                        </p:tgtEl>
                                      </p:cBhvr>
                                    </p:animEffect>
                                    <p:anim calcmode="lin" valueType="num">
                                      <p:cBhvr>
                                        <p:cTn id="59" dur="1250" fill="hold"/>
                                        <p:tgtEl>
                                          <p:spTgt spid="83"/>
                                        </p:tgtEl>
                                        <p:attrNameLst>
                                          <p:attrName>ppt_x</p:attrName>
                                        </p:attrNameLst>
                                      </p:cBhvr>
                                      <p:tavLst>
                                        <p:tav tm="0">
                                          <p:val>
                                            <p:strVal val="#ppt_x"/>
                                          </p:val>
                                        </p:tav>
                                        <p:tav tm="100000">
                                          <p:val>
                                            <p:strVal val="#ppt_x"/>
                                          </p:val>
                                        </p:tav>
                                      </p:tavLst>
                                    </p:anim>
                                    <p:anim calcmode="lin" valueType="num">
                                      <p:cBhvr>
                                        <p:cTn id="60" dur="1250" fill="hold"/>
                                        <p:tgtEl>
                                          <p:spTgt spid="83"/>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42" presetClass="entr" presetSubtype="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250"/>
                                        <p:tgtEl>
                                          <p:spTgt spid="76"/>
                                        </p:tgtEl>
                                      </p:cBhvr>
                                    </p:animEffect>
                                    <p:anim calcmode="lin" valueType="num">
                                      <p:cBhvr>
                                        <p:cTn id="65" dur="1250" fill="hold"/>
                                        <p:tgtEl>
                                          <p:spTgt spid="76"/>
                                        </p:tgtEl>
                                        <p:attrNameLst>
                                          <p:attrName>ppt_x</p:attrName>
                                        </p:attrNameLst>
                                      </p:cBhvr>
                                      <p:tavLst>
                                        <p:tav tm="0">
                                          <p:val>
                                            <p:strVal val="#ppt_x"/>
                                          </p:val>
                                        </p:tav>
                                        <p:tav tm="100000">
                                          <p:val>
                                            <p:strVal val="#ppt_x"/>
                                          </p:val>
                                        </p:tav>
                                      </p:tavLst>
                                    </p:anim>
                                    <p:anim calcmode="lin" valueType="num">
                                      <p:cBhvr>
                                        <p:cTn id="66" dur="1250" fill="hold"/>
                                        <p:tgtEl>
                                          <p:spTgt spid="7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1250"/>
                                        <p:tgtEl>
                                          <p:spTgt spid="86"/>
                                        </p:tgtEl>
                                      </p:cBhvr>
                                    </p:animEffect>
                                    <p:anim calcmode="lin" valueType="num">
                                      <p:cBhvr>
                                        <p:cTn id="70" dur="1250" fill="hold"/>
                                        <p:tgtEl>
                                          <p:spTgt spid="86"/>
                                        </p:tgtEl>
                                        <p:attrNameLst>
                                          <p:attrName>ppt_x</p:attrName>
                                        </p:attrNameLst>
                                      </p:cBhvr>
                                      <p:tavLst>
                                        <p:tav tm="0">
                                          <p:val>
                                            <p:strVal val="#ppt_x"/>
                                          </p:val>
                                        </p:tav>
                                        <p:tav tm="100000">
                                          <p:val>
                                            <p:strVal val="#ppt_x"/>
                                          </p:val>
                                        </p:tav>
                                      </p:tavLst>
                                    </p:anim>
                                    <p:anim calcmode="lin" valueType="num">
                                      <p:cBhvr>
                                        <p:cTn id="71" dur="1250" fill="hold"/>
                                        <p:tgtEl>
                                          <p:spTgt spid="8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7"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250"/>
                                        <p:tgtEl>
                                          <p:spTgt spid="74"/>
                                        </p:tgtEl>
                                      </p:cBhvr>
                                    </p:animEffect>
                                    <p:anim calcmode="lin" valueType="num">
                                      <p:cBhvr>
                                        <p:cTn id="76" dur="1250" fill="hold"/>
                                        <p:tgtEl>
                                          <p:spTgt spid="74"/>
                                        </p:tgtEl>
                                        <p:attrNameLst>
                                          <p:attrName>ppt_x</p:attrName>
                                        </p:attrNameLst>
                                      </p:cBhvr>
                                      <p:tavLst>
                                        <p:tav tm="0">
                                          <p:val>
                                            <p:strVal val="#ppt_x"/>
                                          </p:val>
                                        </p:tav>
                                        <p:tav tm="100000">
                                          <p:val>
                                            <p:strVal val="#ppt_x"/>
                                          </p:val>
                                        </p:tav>
                                      </p:tavLst>
                                    </p:anim>
                                    <p:anim calcmode="lin" valueType="num">
                                      <p:cBhvr>
                                        <p:cTn id="77" dur="1250" fill="hold"/>
                                        <p:tgtEl>
                                          <p:spTgt spid="7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fade">
                                      <p:cBhvr>
                                        <p:cTn id="80" dur="1250"/>
                                        <p:tgtEl>
                                          <p:spTgt spid="91"/>
                                        </p:tgtEl>
                                      </p:cBhvr>
                                    </p:animEffect>
                                    <p:anim calcmode="lin" valueType="num">
                                      <p:cBhvr>
                                        <p:cTn id="81" dur="1250" fill="hold"/>
                                        <p:tgtEl>
                                          <p:spTgt spid="91"/>
                                        </p:tgtEl>
                                        <p:attrNameLst>
                                          <p:attrName>ppt_x</p:attrName>
                                        </p:attrNameLst>
                                      </p:cBhvr>
                                      <p:tavLst>
                                        <p:tav tm="0">
                                          <p:val>
                                            <p:strVal val="#ppt_x"/>
                                          </p:val>
                                        </p:tav>
                                        <p:tav tm="100000">
                                          <p:val>
                                            <p:strVal val="#ppt_x"/>
                                          </p:val>
                                        </p:tav>
                                      </p:tavLst>
                                    </p:anim>
                                    <p:anim calcmode="lin" valueType="num">
                                      <p:cBhvr>
                                        <p:cTn id="82" dur="1250" fill="hold"/>
                                        <p:tgtEl>
                                          <p:spTgt spid="9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250"/>
                                        <p:tgtEl>
                                          <p:spTgt spid="84"/>
                                        </p:tgtEl>
                                      </p:cBhvr>
                                    </p:animEffect>
                                    <p:anim calcmode="lin" valueType="num">
                                      <p:cBhvr>
                                        <p:cTn id="86" dur="1250" fill="hold"/>
                                        <p:tgtEl>
                                          <p:spTgt spid="84"/>
                                        </p:tgtEl>
                                        <p:attrNameLst>
                                          <p:attrName>ppt_x</p:attrName>
                                        </p:attrNameLst>
                                      </p:cBhvr>
                                      <p:tavLst>
                                        <p:tav tm="0">
                                          <p:val>
                                            <p:strVal val="#ppt_x"/>
                                          </p:val>
                                        </p:tav>
                                        <p:tav tm="100000">
                                          <p:val>
                                            <p:strVal val="#ppt_x"/>
                                          </p:val>
                                        </p:tav>
                                      </p:tavLst>
                                    </p:anim>
                                    <p:anim calcmode="lin" valueType="num">
                                      <p:cBhvr>
                                        <p:cTn id="87" dur="125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1250"/>
                                        <p:tgtEl>
                                          <p:spTgt spid="92"/>
                                        </p:tgtEl>
                                      </p:cBhvr>
                                    </p:animEffect>
                                    <p:anim calcmode="lin" valueType="num">
                                      <p:cBhvr>
                                        <p:cTn id="91" dur="1250" fill="hold"/>
                                        <p:tgtEl>
                                          <p:spTgt spid="92"/>
                                        </p:tgtEl>
                                        <p:attrNameLst>
                                          <p:attrName>ppt_x</p:attrName>
                                        </p:attrNameLst>
                                      </p:cBhvr>
                                      <p:tavLst>
                                        <p:tav tm="0">
                                          <p:val>
                                            <p:strVal val="#ppt_x"/>
                                          </p:val>
                                        </p:tav>
                                        <p:tav tm="100000">
                                          <p:val>
                                            <p:strVal val="#ppt_x"/>
                                          </p:val>
                                        </p:tav>
                                      </p:tavLst>
                                    </p:anim>
                                    <p:anim calcmode="lin" valueType="num">
                                      <p:cBhvr>
                                        <p:cTn id="92" dur="1250" fill="hold"/>
                                        <p:tgtEl>
                                          <p:spTgt spid="92"/>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42"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250"/>
                                        <p:tgtEl>
                                          <p:spTgt spid="73"/>
                                        </p:tgtEl>
                                      </p:cBhvr>
                                    </p:animEffect>
                                    <p:anim calcmode="lin" valueType="num">
                                      <p:cBhvr>
                                        <p:cTn id="97" dur="1250" fill="hold"/>
                                        <p:tgtEl>
                                          <p:spTgt spid="73"/>
                                        </p:tgtEl>
                                        <p:attrNameLst>
                                          <p:attrName>ppt_x</p:attrName>
                                        </p:attrNameLst>
                                      </p:cBhvr>
                                      <p:tavLst>
                                        <p:tav tm="0">
                                          <p:val>
                                            <p:strVal val="#ppt_x"/>
                                          </p:val>
                                        </p:tav>
                                        <p:tav tm="100000">
                                          <p:val>
                                            <p:strVal val="#ppt_x"/>
                                          </p:val>
                                        </p:tav>
                                      </p:tavLst>
                                    </p:anim>
                                    <p:anim calcmode="lin" valueType="num">
                                      <p:cBhvr>
                                        <p:cTn id="98" dur="125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250"/>
                                        <p:tgtEl>
                                          <p:spTgt spid="85"/>
                                        </p:tgtEl>
                                      </p:cBhvr>
                                    </p:animEffect>
                                    <p:anim calcmode="lin" valueType="num">
                                      <p:cBhvr>
                                        <p:cTn id="102" dur="1250" fill="hold"/>
                                        <p:tgtEl>
                                          <p:spTgt spid="85"/>
                                        </p:tgtEl>
                                        <p:attrNameLst>
                                          <p:attrName>ppt_x</p:attrName>
                                        </p:attrNameLst>
                                      </p:cBhvr>
                                      <p:tavLst>
                                        <p:tav tm="0">
                                          <p:val>
                                            <p:strVal val="#ppt_x"/>
                                          </p:val>
                                        </p:tav>
                                        <p:tav tm="100000">
                                          <p:val>
                                            <p:strVal val="#ppt_x"/>
                                          </p:val>
                                        </p:tav>
                                      </p:tavLst>
                                    </p:anim>
                                    <p:anim calcmode="lin" valueType="num">
                                      <p:cBhvr>
                                        <p:cTn id="103" dur="1250" fill="hold"/>
                                        <p:tgtEl>
                                          <p:spTgt spid="8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250"/>
                                        <p:tgtEl>
                                          <p:spTgt spid="80"/>
                                        </p:tgtEl>
                                      </p:cBhvr>
                                    </p:animEffect>
                                    <p:anim calcmode="lin" valueType="num">
                                      <p:cBhvr>
                                        <p:cTn id="108" dur="1250" fill="hold"/>
                                        <p:tgtEl>
                                          <p:spTgt spid="80"/>
                                        </p:tgtEl>
                                        <p:attrNameLst>
                                          <p:attrName>ppt_x</p:attrName>
                                        </p:attrNameLst>
                                      </p:cBhvr>
                                      <p:tavLst>
                                        <p:tav tm="0">
                                          <p:val>
                                            <p:strVal val="#ppt_x"/>
                                          </p:val>
                                        </p:tav>
                                        <p:tav tm="100000">
                                          <p:val>
                                            <p:strVal val="#ppt_x"/>
                                          </p:val>
                                        </p:tav>
                                      </p:tavLst>
                                    </p:anim>
                                    <p:anim calcmode="lin" valueType="num">
                                      <p:cBhvr>
                                        <p:cTn id="109" dur="1250" fill="hold"/>
                                        <p:tgtEl>
                                          <p:spTgt spid="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250"/>
                                        <p:tgtEl>
                                          <p:spTgt spid="93"/>
                                        </p:tgtEl>
                                      </p:cBhvr>
                                    </p:animEffect>
                                    <p:anim calcmode="lin" valueType="num">
                                      <p:cBhvr>
                                        <p:cTn id="113" dur="1250" fill="hold"/>
                                        <p:tgtEl>
                                          <p:spTgt spid="93"/>
                                        </p:tgtEl>
                                        <p:attrNameLst>
                                          <p:attrName>ppt_x</p:attrName>
                                        </p:attrNameLst>
                                      </p:cBhvr>
                                      <p:tavLst>
                                        <p:tav tm="0">
                                          <p:val>
                                            <p:strVal val="#ppt_x"/>
                                          </p:val>
                                        </p:tav>
                                        <p:tav tm="100000">
                                          <p:val>
                                            <p:strVal val="#ppt_x"/>
                                          </p:val>
                                        </p:tav>
                                      </p:tavLst>
                                    </p:anim>
                                    <p:anim calcmode="lin" valueType="num">
                                      <p:cBhvr>
                                        <p:cTn id="114" dur="1250" fill="hold"/>
                                        <p:tgtEl>
                                          <p:spTgt spid="93"/>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1250"/>
                                        <p:tgtEl>
                                          <p:spTgt spid="82"/>
                                        </p:tgtEl>
                                      </p:cBhvr>
                                    </p:animEffect>
                                    <p:anim calcmode="lin" valueType="num">
                                      <p:cBhvr>
                                        <p:cTn id="118" dur="1250" fill="hold"/>
                                        <p:tgtEl>
                                          <p:spTgt spid="82"/>
                                        </p:tgtEl>
                                        <p:attrNameLst>
                                          <p:attrName>ppt_x</p:attrName>
                                        </p:attrNameLst>
                                      </p:cBhvr>
                                      <p:tavLst>
                                        <p:tav tm="0">
                                          <p:val>
                                            <p:strVal val="#ppt_x"/>
                                          </p:val>
                                        </p:tav>
                                        <p:tav tm="100000">
                                          <p:val>
                                            <p:strVal val="#ppt_x"/>
                                          </p:val>
                                        </p:tav>
                                      </p:tavLst>
                                    </p:anim>
                                    <p:anim calcmode="lin" valueType="num">
                                      <p:cBhvr>
                                        <p:cTn id="119" dur="1250" fill="hold"/>
                                        <p:tgtEl>
                                          <p:spTgt spid="8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250"/>
                                        <p:tgtEl>
                                          <p:spTgt spid="94"/>
                                        </p:tgtEl>
                                      </p:cBhvr>
                                    </p:animEffect>
                                    <p:anim calcmode="lin" valueType="num">
                                      <p:cBhvr>
                                        <p:cTn id="123" dur="1250" fill="hold"/>
                                        <p:tgtEl>
                                          <p:spTgt spid="94"/>
                                        </p:tgtEl>
                                        <p:attrNameLst>
                                          <p:attrName>ppt_x</p:attrName>
                                        </p:attrNameLst>
                                      </p:cBhvr>
                                      <p:tavLst>
                                        <p:tav tm="0">
                                          <p:val>
                                            <p:strVal val="#ppt_x"/>
                                          </p:val>
                                        </p:tav>
                                        <p:tav tm="100000">
                                          <p:val>
                                            <p:strVal val="#ppt_x"/>
                                          </p:val>
                                        </p:tav>
                                      </p:tavLst>
                                    </p:anim>
                                    <p:anim calcmode="lin" valueType="num">
                                      <p:cBhvr>
                                        <p:cTn id="124" dur="1250" fill="hold"/>
                                        <p:tgtEl>
                                          <p:spTgt spid="94"/>
                                        </p:tgtEl>
                                        <p:attrNameLst>
                                          <p:attrName>ppt_y</p:attrName>
                                        </p:attrNameLst>
                                      </p:cBhvr>
                                      <p:tavLst>
                                        <p:tav tm="0">
                                          <p:val>
                                            <p:strVal val="#ppt_y-.1"/>
                                          </p:val>
                                        </p:tav>
                                        <p:tav tm="100000">
                                          <p:val>
                                            <p:strVal val="#ppt_y"/>
                                          </p:val>
                                        </p:tav>
                                      </p:tavLst>
                                    </p:anim>
                                  </p:childTnLst>
                                </p:cTn>
                              </p:par>
                            </p:childTnLst>
                          </p:cTn>
                        </p:par>
                        <p:par>
                          <p:cTn id="125" fill="hold">
                            <p:stCondLst>
                              <p:cond delay="9750"/>
                            </p:stCondLst>
                            <p:childTnLst>
                              <p:par>
                                <p:cTn id="126" presetID="42"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1250"/>
                                        <p:tgtEl>
                                          <p:spTgt spid="79"/>
                                        </p:tgtEl>
                                      </p:cBhvr>
                                    </p:animEffect>
                                    <p:anim calcmode="lin" valueType="num">
                                      <p:cBhvr>
                                        <p:cTn id="129" dur="1250" fill="hold"/>
                                        <p:tgtEl>
                                          <p:spTgt spid="79"/>
                                        </p:tgtEl>
                                        <p:attrNameLst>
                                          <p:attrName>ppt_x</p:attrName>
                                        </p:attrNameLst>
                                      </p:cBhvr>
                                      <p:tavLst>
                                        <p:tav tm="0">
                                          <p:val>
                                            <p:strVal val="#ppt_x"/>
                                          </p:val>
                                        </p:tav>
                                        <p:tav tm="100000">
                                          <p:val>
                                            <p:strVal val="#ppt_x"/>
                                          </p:val>
                                        </p:tav>
                                      </p:tavLst>
                                    </p:anim>
                                    <p:anim calcmode="lin" valueType="num">
                                      <p:cBhvr>
                                        <p:cTn id="130" dur="1250" fill="hold"/>
                                        <p:tgtEl>
                                          <p:spTgt spid="79"/>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1250"/>
                                        <p:tgtEl>
                                          <p:spTgt spid="87"/>
                                        </p:tgtEl>
                                      </p:cBhvr>
                                    </p:animEffect>
                                    <p:anim calcmode="lin" valueType="num">
                                      <p:cBhvr>
                                        <p:cTn id="134" dur="1250" fill="hold"/>
                                        <p:tgtEl>
                                          <p:spTgt spid="87"/>
                                        </p:tgtEl>
                                        <p:attrNameLst>
                                          <p:attrName>ppt_x</p:attrName>
                                        </p:attrNameLst>
                                      </p:cBhvr>
                                      <p:tavLst>
                                        <p:tav tm="0">
                                          <p:val>
                                            <p:strVal val="#ppt_x"/>
                                          </p:val>
                                        </p:tav>
                                        <p:tav tm="100000">
                                          <p:val>
                                            <p:strVal val="#ppt_x"/>
                                          </p:val>
                                        </p:tav>
                                      </p:tavLst>
                                    </p:anim>
                                    <p:anim calcmode="lin" valueType="num">
                                      <p:cBhvr>
                                        <p:cTn id="135" dur="125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73" grpId="0" animBg="1"/>
      <p:bldP spid="74" grpId="0" animBg="1"/>
      <p:bldP spid="76" grpId="0" animBg="1"/>
      <p:bldP spid="77" grpId="0" animBg="1"/>
      <p:bldP spid="79" grpId="0" animBg="1"/>
      <p:bldP spid="80" grpId="0" animBg="1"/>
      <p:bldP spid="27" grpId="0"/>
      <p:bldP spid="29" grpId="0"/>
      <p:bldP spid="85" grpId="0"/>
      <p:bldP spid="86" grpId="0"/>
      <p:bldP spid="87" grpId="0"/>
      <p:bldP spid="88" grpId="0"/>
      <p:bldP spid="89" grpId="0"/>
      <p:bldP spid="90" grpId="0"/>
      <p:bldP spid="91" grpId="0"/>
      <p:bldP spid="92" grpId="0"/>
      <p:bldP spid="93" grpId="0"/>
      <p:bldP spid="94"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5E87BC9-A8CB-493E-9EB4-3A10B1D750C9}"/>
              </a:ext>
            </a:extLst>
          </p:cNvPr>
          <p:cNvGrpSpPr/>
          <p:nvPr/>
        </p:nvGrpSpPr>
        <p:grpSpPr>
          <a:xfrm>
            <a:off x="4448556" y="2446023"/>
            <a:ext cx="3429000" cy="3428995"/>
            <a:chOff x="4448556" y="2446023"/>
            <a:chExt cx="3429000" cy="3428995"/>
          </a:xfrm>
        </p:grpSpPr>
        <p:sp>
          <p:nvSpPr>
            <p:cNvPr id="37" name="Oval 36">
              <a:extLst>
                <a:ext uri="{FF2B5EF4-FFF2-40B4-BE49-F238E27FC236}">
                  <a16:creationId xmlns:a16="http://schemas.microsoft.com/office/drawing/2014/main" id="{358F51D0-6ADB-4643-963F-8D4FD4456E13}"/>
                </a:ext>
              </a:extLst>
            </p:cNvPr>
            <p:cNvSpPr>
              <a:spLocks noChangeAspect="1"/>
            </p:cNvSpPr>
            <p:nvPr/>
          </p:nvSpPr>
          <p:spPr>
            <a:xfrm>
              <a:off x="4448556" y="2446023"/>
              <a:ext cx="3429000" cy="3428995"/>
            </a:xfrm>
            <a:prstGeom prst="ellipse">
              <a:avLst/>
            </a:prstGeom>
            <a:solidFill>
              <a:schemeClr val="bg1"/>
            </a:solidFill>
            <a:ln>
              <a:noFill/>
            </a:ln>
            <a:effectLst>
              <a:outerShdw blurRad="254000" dist="254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4885334A-1B67-4668-905F-AB32AB323C76}"/>
                </a:ext>
              </a:extLst>
            </p:cNvPr>
            <p:cNvGrpSpPr>
              <a:grpSpLocks noChangeAspect="1"/>
            </p:cNvGrpSpPr>
            <p:nvPr/>
          </p:nvGrpSpPr>
          <p:grpSpPr>
            <a:xfrm>
              <a:off x="4654296" y="2652001"/>
              <a:ext cx="3017520" cy="3017037"/>
              <a:chOff x="914400" y="1260527"/>
              <a:chExt cx="3200908" cy="3200395"/>
            </a:xfrm>
          </p:grpSpPr>
          <p:sp useBgFill="1">
            <p:nvSpPr>
              <p:cNvPr id="58" name="Oval 57">
                <a:extLst>
                  <a:ext uri="{FF2B5EF4-FFF2-40B4-BE49-F238E27FC236}">
                    <a16:creationId xmlns:a16="http://schemas.microsoft.com/office/drawing/2014/main" id="{191FBEBD-E3E2-47C3-ADEB-81820D82754F}"/>
                  </a:ext>
                </a:extLst>
              </p:cNvPr>
              <p:cNvSpPr>
                <a:spLocks noChangeAspect="1"/>
              </p:cNvSpPr>
              <p:nvPr/>
            </p:nvSpPr>
            <p:spPr>
              <a:xfrm>
                <a:off x="914908" y="1260527"/>
                <a:ext cx="3200400" cy="3200395"/>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F9FA5E02-1C64-4A2F-8349-0D88A26B9C23}"/>
                  </a:ext>
                </a:extLst>
              </p:cNvPr>
              <p:cNvSpPr>
                <a:spLocks noChangeAspect="1"/>
              </p:cNvSpPr>
              <p:nvPr/>
            </p:nvSpPr>
            <p:spPr>
              <a:xfrm>
                <a:off x="914400" y="1260527"/>
                <a:ext cx="3200400" cy="3200395"/>
              </a:xfrm>
              <a:prstGeom prst="ellipse">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1FA08032-BE6E-4612-9387-ECB70CEEDDE3}"/>
                </a:ext>
              </a:extLst>
            </p:cNvPr>
            <p:cNvSpPr txBox="1"/>
            <p:nvPr/>
          </p:nvSpPr>
          <p:spPr>
            <a:xfrm>
              <a:off x="5084260" y="3788311"/>
              <a:ext cx="2142744" cy="137576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101">
              <a:extLst>
                <a:ext uri="{FF2B5EF4-FFF2-40B4-BE49-F238E27FC236}">
                  <a16:creationId xmlns:a16="http://schemas.microsoft.com/office/drawing/2014/main" id="{D3DECBCB-03E7-4B58-BDA0-293FC64FAA8F}"/>
                </a:ext>
              </a:extLst>
            </p:cNvPr>
            <p:cNvSpPr>
              <a:spLocks noChangeAspect="1" noEditPoints="1"/>
            </p:cNvSpPr>
            <p:nvPr/>
          </p:nvSpPr>
          <p:spPr bwMode="auto">
            <a:xfrm>
              <a:off x="5848910" y="3224608"/>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a:extLst>
              <a:ext uri="{FF2B5EF4-FFF2-40B4-BE49-F238E27FC236}">
                <a16:creationId xmlns:a16="http://schemas.microsoft.com/office/drawing/2014/main" id="{85289C8A-9BFF-4881-9343-E4E3F6D7AA96}"/>
              </a:ext>
            </a:extLst>
          </p:cNvPr>
          <p:cNvGrpSpPr/>
          <p:nvPr/>
        </p:nvGrpSpPr>
        <p:grpSpPr>
          <a:xfrm>
            <a:off x="6386460" y="2386584"/>
            <a:ext cx="4243441" cy="731520"/>
            <a:chOff x="6386460" y="2386584"/>
            <a:chExt cx="4243441" cy="731520"/>
          </a:xfrm>
        </p:grpSpPr>
        <p:sp>
          <p:nvSpPr>
            <p:cNvPr id="26" name="Freeform: Shape 25">
              <a:extLst>
                <a:ext uri="{FF2B5EF4-FFF2-40B4-BE49-F238E27FC236}">
                  <a16:creationId xmlns:a16="http://schemas.microsoft.com/office/drawing/2014/main" id="{74AB6932-4474-4743-A04A-9DAA7724DE50}"/>
                </a:ext>
              </a:extLst>
            </p:cNvPr>
            <p:cNvSpPr>
              <a:spLocks/>
            </p:cNvSpPr>
            <p:nvPr/>
          </p:nvSpPr>
          <p:spPr>
            <a:xfrm>
              <a:off x="6386460" y="2386584"/>
              <a:ext cx="4243441" cy="731520"/>
            </a:xfrm>
            <a:custGeom>
              <a:avLst/>
              <a:gdLst>
                <a:gd name="connsiteX0" fmla="*/ 0 w 4243441"/>
                <a:gd name="connsiteY0" fmla="*/ 0 h 731520"/>
                <a:gd name="connsiteX1" fmla="*/ 3931019 w 4243441"/>
                <a:gd name="connsiteY1" fmla="*/ 0 h 731520"/>
                <a:gd name="connsiteX2" fmla="*/ 3946247 w 4243441"/>
                <a:gd name="connsiteY2" fmla="*/ 3075 h 731520"/>
                <a:gd name="connsiteX3" fmla="*/ 3969121 w 4243441"/>
                <a:gd name="connsiteY3" fmla="*/ 0 h 731520"/>
                <a:gd name="connsiteX4" fmla="*/ 4243441 w 4243441"/>
                <a:gd name="connsiteY4" fmla="*/ 365760 h 731520"/>
                <a:gd name="connsiteX5" fmla="*/ 3969121 w 4243441"/>
                <a:gd name="connsiteY5" fmla="*/ 731520 h 731520"/>
                <a:gd name="connsiteX6" fmla="*/ 3946247 w 4243441"/>
                <a:gd name="connsiteY6" fmla="*/ 728446 h 731520"/>
                <a:gd name="connsiteX7" fmla="*/ 3931019 w 4243441"/>
                <a:gd name="connsiteY7" fmla="*/ 731520 h 731520"/>
                <a:gd name="connsiteX8" fmla="*/ 1213231 w 4243441"/>
                <a:gd name="connsiteY8" fmla="*/ 731520 h 731520"/>
                <a:gd name="connsiteX9" fmla="*/ 1138227 w 4243441"/>
                <a:gd name="connsiteY9" fmla="*/ 631219 h 731520"/>
                <a:gd name="connsiteX10" fmla="*/ 121668 w 4243441"/>
                <a:gd name="connsiteY10" fmla="*/ 18569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3441" h="731520">
                  <a:moveTo>
                    <a:pt x="0" y="0"/>
                  </a:moveTo>
                  <a:lnTo>
                    <a:pt x="3931019" y="0"/>
                  </a:lnTo>
                  <a:lnTo>
                    <a:pt x="3946247" y="3075"/>
                  </a:lnTo>
                  <a:lnTo>
                    <a:pt x="3969121" y="0"/>
                  </a:lnTo>
                  <a:cubicBezTo>
                    <a:pt x="4120624" y="0"/>
                    <a:pt x="4243441" y="163756"/>
                    <a:pt x="4243441" y="365760"/>
                  </a:cubicBezTo>
                  <a:cubicBezTo>
                    <a:pt x="4243441" y="567764"/>
                    <a:pt x="4120624" y="731520"/>
                    <a:pt x="3969121" y="731520"/>
                  </a:cubicBezTo>
                  <a:lnTo>
                    <a:pt x="3946247" y="728446"/>
                  </a:lnTo>
                  <a:lnTo>
                    <a:pt x="3931019" y="731520"/>
                  </a:lnTo>
                  <a:lnTo>
                    <a:pt x="1213231" y="731520"/>
                  </a:lnTo>
                  <a:lnTo>
                    <a:pt x="1138227" y="631219"/>
                  </a:lnTo>
                  <a:cubicBezTo>
                    <a:pt x="883860" y="322997"/>
                    <a:pt x="527928" y="101702"/>
                    <a:pt x="121668" y="18569"/>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2DC0BABE-2A92-4BA7-8779-FEFC8F0FF31E}"/>
                </a:ext>
              </a:extLst>
            </p:cNvPr>
            <p:cNvSpPr txBox="1">
              <a:spLocks noChangeArrowheads="1"/>
            </p:cNvSpPr>
            <p:nvPr/>
          </p:nvSpPr>
          <p:spPr bwMode="auto">
            <a:xfrm>
              <a:off x="9806941" y="2426638"/>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grpSp>
        <p:nvGrpSpPr>
          <p:cNvPr id="43" name="Group 42">
            <a:extLst>
              <a:ext uri="{FF2B5EF4-FFF2-40B4-BE49-F238E27FC236}">
                <a16:creationId xmlns:a16="http://schemas.microsoft.com/office/drawing/2014/main" id="{A482CD8E-5C3B-4058-AE20-092F8A1DB873}"/>
              </a:ext>
            </a:extLst>
          </p:cNvPr>
          <p:cNvGrpSpPr/>
          <p:nvPr/>
        </p:nvGrpSpPr>
        <p:grpSpPr>
          <a:xfrm>
            <a:off x="1614874" y="5193792"/>
            <a:ext cx="4347861" cy="731520"/>
            <a:chOff x="1614874" y="5193792"/>
            <a:chExt cx="4347861" cy="731520"/>
          </a:xfrm>
        </p:grpSpPr>
        <p:sp>
          <p:nvSpPr>
            <p:cNvPr id="28" name="Freeform: Shape 27">
              <a:extLst>
                <a:ext uri="{FF2B5EF4-FFF2-40B4-BE49-F238E27FC236}">
                  <a16:creationId xmlns:a16="http://schemas.microsoft.com/office/drawing/2014/main" id="{2306C471-F070-4A4B-A194-CC5B801D8626}"/>
                </a:ext>
              </a:extLst>
            </p:cNvPr>
            <p:cNvSpPr>
              <a:spLocks/>
            </p:cNvSpPr>
            <p:nvPr/>
          </p:nvSpPr>
          <p:spPr>
            <a:xfrm rot="10800000">
              <a:off x="1614874" y="5193792"/>
              <a:ext cx="4347861" cy="731520"/>
            </a:xfrm>
            <a:custGeom>
              <a:avLst/>
              <a:gdLst>
                <a:gd name="connsiteX0" fmla="*/ 4073541 w 4347861"/>
                <a:gd name="connsiteY0" fmla="*/ 731520 h 731520"/>
                <a:gd name="connsiteX1" fmla="*/ 4050667 w 4347861"/>
                <a:gd name="connsiteY1" fmla="*/ 728446 h 731520"/>
                <a:gd name="connsiteX2" fmla="*/ 4035439 w 4347861"/>
                <a:gd name="connsiteY2" fmla="*/ 731520 h 731520"/>
                <a:gd name="connsiteX3" fmla="*/ 1258982 w 4347861"/>
                <a:gd name="connsiteY3" fmla="*/ 731520 h 731520"/>
                <a:gd name="connsiteX4" fmla="*/ 1189872 w 4347861"/>
                <a:gd name="connsiteY4" fmla="*/ 639101 h 731520"/>
                <a:gd name="connsiteX5" fmla="*/ 173314 w 4347861"/>
                <a:gd name="connsiteY5" fmla="*/ 26451 h 731520"/>
                <a:gd name="connsiteX6" fmla="*/ 0 w 4347861"/>
                <a:gd name="connsiteY6" fmla="*/ 0 h 731520"/>
                <a:gd name="connsiteX7" fmla="*/ 4035439 w 4347861"/>
                <a:gd name="connsiteY7" fmla="*/ 0 h 731520"/>
                <a:gd name="connsiteX8" fmla="*/ 4050667 w 4347861"/>
                <a:gd name="connsiteY8" fmla="*/ 3075 h 731520"/>
                <a:gd name="connsiteX9" fmla="*/ 4073541 w 4347861"/>
                <a:gd name="connsiteY9" fmla="*/ 0 h 731520"/>
                <a:gd name="connsiteX10" fmla="*/ 4347861 w 4347861"/>
                <a:gd name="connsiteY10" fmla="*/ 365760 h 731520"/>
                <a:gd name="connsiteX11" fmla="*/ 4073541 w 4347861"/>
                <a:gd name="connsiteY11"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7861" h="731520">
                  <a:moveTo>
                    <a:pt x="4073541" y="731520"/>
                  </a:moveTo>
                  <a:lnTo>
                    <a:pt x="4050667" y="728446"/>
                  </a:lnTo>
                  <a:lnTo>
                    <a:pt x="4035439" y="731520"/>
                  </a:lnTo>
                  <a:lnTo>
                    <a:pt x="1258982" y="731520"/>
                  </a:lnTo>
                  <a:lnTo>
                    <a:pt x="1189872" y="639101"/>
                  </a:lnTo>
                  <a:cubicBezTo>
                    <a:pt x="935506" y="330879"/>
                    <a:pt x="579574" y="109584"/>
                    <a:pt x="173314" y="26451"/>
                  </a:cubicBezTo>
                  <a:lnTo>
                    <a:pt x="0" y="0"/>
                  </a:lnTo>
                  <a:lnTo>
                    <a:pt x="4035439" y="0"/>
                  </a:lnTo>
                  <a:lnTo>
                    <a:pt x="4050667" y="3075"/>
                  </a:lnTo>
                  <a:lnTo>
                    <a:pt x="4073541" y="0"/>
                  </a:lnTo>
                  <a:cubicBezTo>
                    <a:pt x="4225044" y="0"/>
                    <a:pt x="4347861" y="163756"/>
                    <a:pt x="4347861" y="365760"/>
                  </a:cubicBezTo>
                  <a:cubicBezTo>
                    <a:pt x="4347861" y="567764"/>
                    <a:pt x="4225044" y="731520"/>
                    <a:pt x="4073541" y="73152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a:extLst>
                <a:ext uri="{FF2B5EF4-FFF2-40B4-BE49-F238E27FC236}">
                  <a16:creationId xmlns:a16="http://schemas.microsoft.com/office/drawing/2014/main" id="{EAEC6783-0412-4509-BBA9-B443DCC76737}"/>
                </a:ext>
              </a:extLst>
            </p:cNvPr>
            <p:cNvSpPr txBox="1">
              <a:spLocks noChangeArrowheads="1"/>
            </p:cNvSpPr>
            <p:nvPr/>
          </p:nvSpPr>
          <p:spPr bwMode="auto">
            <a:xfrm>
              <a:off x="1709332" y="5236386"/>
              <a:ext cx="640080" cy="646331"/>
            </a:xfrm>
            <a:prstGeom prst="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wrap="square" lIns="60960" tIns="30480" rIns="60960" bIns="3048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endParaRPr lang="en-US" sz="1000" dirty="0">
                <a:solidFill>
                  <a:schemeClr val="bg1"/>
                </a:solidFill>
                <a:latin typeface="Bernard MT Condensed" panose="02050806060905020404" pitchFamily="18"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0384BC72-88E9-4AEE-B16A-0A7FDBC3DDF0}"/>
              </a:ext>
            </a:extLst>
          </p:cNvPr>
          <p:cNvSpPr txBox="1"/>
          <p:nvPr/>
        </p:nvSpPr>
        <p:spPr>
          <a:xfrm>
            <a:off x="8531389" y="4202430"/>
            <a:ext cx="2670011" cy="196977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CFBC6F94-9016-43F7-B50A-DC459F86C1B9}"/>
              </a:ext>
            </a:extLst>
          </p:cNvPr>
          <p:cNvSpPr txBox="1"/>
          <p:nvPr/>
        </p:nvSpPr>
        <p:spPr>
          <a:xfrm>
            <a:off x="1198748" y="2239723"/>
            <a:ext cx="2843916" cy="196977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71544786-082F-46F5-928A-0571C80A53B4}"/>
              </a:ext>
            </a:extLst>
          </p:cNvPr>
          <p:cNvGrpSpPr/>
          <p:nvPr/>
        </p:nvGrpSpPr>
        <p:grpSpPr>
          <a:xfrm>
            <a:off x="2620799" y="4461748"/>
            <a:ext cx="1097280" cy="1097803"/>
            <a:chOff x="2484120" y="4461748"/>
            <a:chExt cx="1097280" cy="1097803"/>
          </a:xfrm>
        </p:grpSpPr>
        <p:grpSp>
          <p:nvGrpSpPr>
            <p:cNvPr id="47" name="Group 46">
              <a:extLst>
                <a:ext uri="{FF2B5EF4-FFF2-40B4-BE49-F238E27FC236}">
                  <a16:creationId xmlns:a16="http://schemas.microsoft.com/office/drawing/2014/main" id="{F9F95B9E-0F84-4298-9235-7C4D59E840C7}"/>
                </a:ext>
              </a:extLst>
            </p:cNvPr>
            <p:cNvGrpSpPr/>
            <p:nvPr/>
          </p:nvGrpSpPr>
          <p:grpSpPr>
            <a:xfrm>
              <a:off x="2484120" y="4461748"/>
              <a:ext cx="1097280" cy="1097803"/>
              <a:chOff x="2484120" y="4461748"/>
              <a:chExt cx="1097280" cy="1097803"/>
            </a:xfrm>
          </p:grpSpPr>
          <p:sp>
            <p:nvSpPr>
              <p:cNvPr id="22" name="Oval 21">
                <a:extLst>
                  <a:ext uri="{FF2B5EF4-FFF2-40B4-BE49-F238E27FC236}">
                    <a16:creationId xmlns:a16="http://schemas.microsoft.com/office/drawing/2014/main" id="{36E18518-7CA9-48DD-9AC7-D2E9F77CFD39}"/>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artial Circle 22">
                <a:extLst>
                  <a:ext uri="{FF2B5EF4-FFF2-40B4-BE49-F238E27FC236}">
                    <a16:creationId xmlns:a16="http://schemas.microsoft.com/office/drawing/2014/main" id="{08D87F65-89F8-4952-AFBD-D6C61E377B5C}"/>
                  </a:ext>
                </a:extLst>
              </p:cNvPr>
              <p:cNvSpPr>
                <a:spLocks noChangeAspect="1"/>
              </p:cNvSpPr>
              <p:nvPr/>
            </p:nvSpPr>
            <p:spPr>
              <a:xfrm flipV="1">
                <a:off x="2484120" y="4462268"/>
                <a:ext cx="1097279" cy="1097283"/>
              </a:xfrm>
              <a:prstGeom prst="pie">
                <a:avLst>
                  <a:gd name="adj1" fmla="val 12477843"/>
                  <a:gd name="adj2" fmla="val 5485403"/>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Oval 23">
                <a:extLst>
                  <a:ext uri="{FF2B5EF4-FFF2-40B4-BE49-F238E27FC236}">
                    <a16:creationId xmlns:a16="http://schemas.microsoft.com/office/drawing/2014/main" id="{E7204B60-542D-4F42-9A4E-17461F0CD829}"/>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81C378F0-E4BA-4A70-A60B-69E2B8902B70}"/>
                </a:ext>
              </a:extLst>
            </p:cNvPr>
            <p:cNvGrpSpPr/>
            <p:nvPr/>
          </p:nvGrpSpPr>
          <p:grpSpPr>
            <a:xfrm>
              <a:off x="2566415" y="4544044"/>
              <a:ext cx="932688" cy="932692"/>
              <a:chOff x="2566415" y="4544044"/>
              <a:chExt cx="932688" cy="932692"/>
            </a:xfrm>
          </p:grpSpPr>
          <p:sp>
            <p:nvSpPr>
              <p:cNvPr id="45" name="Oval 44">
                <a:extLst>
                  <a:ext uri="{FF2B5EF4-FFF2-40B4-BE49-F238E27FC236}">
                    <a16:creationId xmlns:a16="http://schemas.microsoft.com/office/drawing/2014/main" id="{FA151259-2CA7-4681-9AD1-4F25BE50E1C3}"/>
                  </a:ext>
                </a:extLst>
              </p:cNvPr>
              <p:cNvSpPr>
                <a:spLocks noChangeAspect="1"/>
              </p:cNvSpPr>
              <p:nvPr/>
            </p:nvSpPr>
            <p:spPr>
              <a:xfrm>
                <a:off x="2566415" y="4544044"/>
                <a:ext cx="932688" cy="932692"/>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0CEED85-7DFD-48A3-BEA1-639843907354}"/>
                  </a:ext>
                </a:extLst>
              </p:cNvPr>
              <p:cNvSpPr txBox="1"/>
              <p:nvPr/>
            </p:nvSpPr>
            <p:spPr>
              <a:xfrm>
                <a:off x="2633748" y="4654296"/>
                <a:ext cx="798022" cy="769441"/>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70%</a:t>
                </a:r>
              </a:p>
              <a:p>
                <a:pPr algn="ctr" defTabSz="1219170">
                  <a:spcBef>
                    <a:spcPct val="20000"/>
                  </a:spcBef>
                  <a:defRPr/>
                </a:pPr>
                <a:r>
                  <a:rPr lang="en-US" sz="900" b="1" dirty="0">
                    <a:solidFill>
                      <a:schemeClr val="bg1"/>
                    </a:solidFill>
                    <a:latin typeface="Candara" panose="020E0502030303020204" pitchFamily="34" charset="0"/>
                  </a:rPr>
                  <a:t>LOREM </a:t>
                </a:r>
              </a:p>
              <a:p>
                <a:pPr algn="ctr" defTabSz="1219170">
                  <a:spcBef>
                    <a:spcPct val="20000"/>
                  </a:spcBef>
                  <a:defRPr/>
                </a:pPr>
                <a:r>
                  <a:rPr lang="en-US" sz="900" b="1" dirty="0">
                    <a:solidFill>
                      <a:schemeClr val="bg1"/>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grpSp>
        <p:nvGrpSpPr>
          <p:cNvPr id="50" name="Group 49">
            <a:extLst>
              <a:ext uri="{FF2B5EF4-FFF2-40B4-BE49-F238E27FC236}">
                <a16:creationId xmlns:a16="http://schemas.microsoft.com/office/drawing/2014/main" id="{0A28E2CE-1742-4752-AAAC-33D51EE4D101}"/>
              </a:ext>
            </a:extLst>
          </p:cNvPr>
          <p:cNvGrpSpPr/>
          <p:nvPr/>
        </p:nvGrpSpPr>
        <p:grpSpPr>
          <a:xfrm>
            <a:off x="8327725" y="2749803"/>
            <a:ext cx="1097280" cy="1097803"/>
            <a:chOff x="2484120" y="4461748"/>
            <a:chExt cx="1097280" cy="1097803"/>
          </a:xfrm>
        </p:grpSpPr>
        <p:grpSp>
          <p:nvGrpSpPr>
            <p:cNvPr id="51" name="Group 50">
              <a:extLst>
                <a:ext uri="{FF2B5EF4-FFF2-40B4-BE49-F238E27FC236}">
                  <a16:creationId xmlns:a16="http://schemas.microsoft.com/office/drawing/2014/main" id="{451D2CCB-C2AA-4EAE-945F-6D6061F0F94E}"/>
                </a:ext>
              </a:extLst>
            </p:cNvPr>
            <p:cNvGrpSpPr/>
            <p:nvPr/>
          </p:nvGrpSpPr>
          <p:grpSpPr>
            <a:xfrm>
              <a:off x="2484120" y="4461748"/>
              <a:ext cx="1097280" cy="1097803"/>
              <a:chOff x="2484120" y="4461748"/>
              <a:chExt cx="1097280" cy="1097803"/>
            </a:xfrm>
          </p:grpSpPr>
          <p:sp>
            <p:nvSpPr>
              <p:cNvPr id="55" name="Oval 54">
                <a:extLst>
                  <a:ext uri="{FF2B5EF4-FFF2-40B4-BE49-F238E27FC236}">
                    <a16:creationId xmlns:a16="http://schemas.microsoft.com/office/drawing/2014/main" id="{8B40D9AD-D618-45C4-9274-FA73BEAFD8F0}"/>
                  </a:ext>
                </a:extLst>
              </p:cNvPr>
              <p:cNvSpPr>
                <a:spLocks noChangeAspect="1"/>
              </p:cNvSpPr>
              <p:nvPr/>
            </p:nvSpPr>
            <p:spPr>
              <a:xfrm>
                <a:off x="2484121" y="4461748"/>
                <a:ext cx="1097279" cy="1097283"/>
              </a:xfrm>
              <a:prstGeom prst="ellipse">
                <a:avLst/>
              </a:prstGeom>
              <a:solidFill>
                <a:schemeClr val="bg1"/>
              </a:solidFill>
              <a:ln>
                <a:noFill/>
              </a:ln>
              <a:effectLst>
                <a:outerShdw blurRad="254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artial Circle 55">
                <a:extLst>
                  <a:ext uri="{FF2B5EF4-FFF2-40B4-BE49-F238E27FC236}">
                    <a16:creationId xmlns:a16="http://schemas.microsoft.com/office/drawing/2014/main" id="{36E6C248-59B5-4CCD-96E8-E13867528EDE}"/>
                  </a:ext>
                </a:extLst>
              </p:cNvPr>
              <p:cNvSpPr>
                <a:spLocks noChangeAspect="1"/>
              </p:cNvSpPr>
              <p:nvPr/>
            </p:nvSpPr>
            <p:spPr>
              <a:xfrm flipV="1">
                <a:off x="2484120" y="4462268"/>
                <a:ext cx="1097279" cy="1097283"/>
              </a:xfrm>
              <a:prstGeom prst="pie">
                <a:avLst>
                  <a:gd name="adj1" fmla="val 9806656"/>
                  <a:gd name="adj2" fmla="val 5485403"/>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7" name="Oval 56">
                <a:extLst>
                  <a:ext uri="{FF2B5EF4-FFF2-40B4-BE49-F238E27FC236}">
                    <a16:creationId xmlns:a16="http://schemas.microsoft.com/office/drawing/2014/main" id="{C367985F-C087-405D-9EA8-2204007A74B0}"/>
                  </a:ext>
                </a:extLst>
              </p:cNvPr>
              <p:cNvSpPr>
                <a:spLocks noChangeAspect="1"/>
              </p:cNvSpPr>
              <p:nvPr/>
            </p:nvSpPr>
            <p:spPr>
              <a:xfrm>
                <a:off x="2567699" y="4544044"/>
                <a:ext cx="932688" cy="932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B63BD18E-EC48-45F9-AD29-CA5FBE0926B4}"/>
                </a:ext>
              </a:extLst>
            </p:cNvPr>
            <p:cNvGrpSpPr/>
            <p:nvPr/>
          </p:nvGrpSpPr>
          <p:grpSpPr>
            <a:xfrm>
              <a:off x="2566415" y="4544044"/>
              <a:ext cx="932688" cy="932692"/>
              <a:chOff x="2566415" y="4544044"/>
              <a:chExt cx="932688" cy="932692"/>
            </a:xfrm>
          </p:grpSpPr>
          <p:sp>
            <p:nvSpPr>
              <p:cNvPr id="53" name="Oval 52">
                <a:extLst>
                  <a:ext uri="{FF2B5EF4-FFF2-40B4-BE49-F238E27FC236}">
                    <a16:creationId xmlns:a16="http://schemas.microsoft.com/office/drawing/2014/main" id="{2B6E16FB-9E21-4B16-BD2D-EC5CBF86C201}"/>
                  </a:ext>
                </a:extLst>
              </p:cNvPr>
              <p:cNvSpPr>
                <a:spLocks noChangeAspect="1"/>
              </p:cNvSpPr>
              <p:nvPr/>
            </p:nvSpPr>
            <p:spPr>
              <a:xfrm>
                <a:off x="2566415" y="4544044"/>
                <a:ext cx="932688" cy="932692"/>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9C4FDCE-7761-4091-B3EC-5FDFBC93E1B3}"/>
                  </a:ext>
                </a:extLst>
              </p:cNvPr>
              <p:cNvSpPr txBox="1"/>
              <p:nvPr/>
            </p:nvSpPr>
            <p:spPr>
              <a:xfrm>
                <a:off x="2633748" y="4656313"/>
                <a:ext cx="798022" cy="769441"/>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77%</a:t>
                </a:r>
              </a:p>
              <a:p>
                <a:pPr algn="ctr" defTabSz="1219170">
                  <a:spcBef>
                    <a:spcPct val="20000"/>
                  </a:spcBef>
                  <a:defRPr/>
                </a:pPr>
                <a:r>
                  <a:rPr lang="en-US" sz="900" b="1" dirty="0">
                    <a:solidFill>
                      <a:schemeClr val="bg1"/>
                    </a:solidFill>
                    <a:latin typeface="Candara" panose="020E0502030303020204" pitchFamily="34" charset="0"/>
                  </a:rPr>
                  <a:t>LOREM </a:t>
                </a:r>
              </a:p>
              <a:p>
                <a:pPr algn="ctr" defTabSz="1219170">
                  <a:spcBef>
                    <a:spcPct val="20000"/>
                  </a:spcBef>
                  <a:defRPr/>
                </a:pPr>
                <a:r>
                  <a:rPr lang="en-US" sz="900" b="1" dirty="0">
                    <a:solidFill>
                      <a:schemeClr val="bg1"/>
                    </a:solidFill>
                    <a:latin typeface="Candara" panose="020E0502030303020204" pitchFamily="34" charset="0"/>
                  </a:rPr>
                  <a:t>IPSUM</a:t>
                </a:r>
              </a:p>
              <a:p>
                <a:pPr algn="ctr" defTabSz="1219170">
                  <a:spcBef>
                    <a:spcPct val="20000"/>
                  </a:spcBef>
                  <a:defRPr/>
                </a:pPr>
                <a:endParaRPr lang="en-US" sz="200" b="1" dirty="0">
                  <a:solidFill>
                    <a:srgbClr val="585858"/>
                  </a:solidFill>
                  <a:latin typeface="Candara" panose="020E0502030303020204" pitchFamily="34" charset="0"/>
                </a:endParaRPr>
              </a:p>
            </p:txBody>
          </p:sp>
        </p:grpSp>
      </p:grpSp>
    </p:spTree>
    <p:extLst>
      <p:ext uri="{BB962C8B-B14F-4D97-AF65-F5344CB8AC3E}">
        <p14:creationId xmlns:p14="http://schemas.microsoft.com/office/powerpoint/2010/main" val="9099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1000" fill="hold"/>
                                        <p:tgtEl>
                                          <p:spTgt spid="61"/>
                                        </p:tgtEl>
                                        <p:attrNameLst>
                                          <p:attrName>ppt_w</p:attrName>
                                        </p:attrNameLst>
                                      </p:cBhvr>
                                      <p:tavLst>
                                        <p:tav tm="0">
                                          <p:val>
                                            <p:fltVal val="0"/>
                                          </p:val>
                                        </p:tav>
                                        <p:tav tm="100000">
                                          <p:val>
                                            <p:strVal val="#ppt_w"/>
                                          </p:val>
                                        </p:tav>
                                      </p:tavLst>
                                    </p:anim>
                                    <p:anim calcmode="lin" valueType="num">
                                      <p:cBhvr>
                                        <p:cTn id="12" dur="1000" fill="hold"/>
                                        <p:tgtEl>
                                          <p:spTgt spid="61"/>
                                        </p:tgtEl>
                                        <p:attrNameLst>
                                          <p:attrName>ppt_h</p:attrName>
                                        </p:attrNameLst>
                                      </p:cBhvr>
                                      <p:tavLst>
                                        <p:tav tm="0">
                                          <p:val>
                                            <p:fltVal val="0"/>
                                          </p:val>
                                        </p:tav>
                                        <p:tav tm="100000">
                                          <p:val>
                                            <p:strVal val="#ppt_h"/>
                                          </p:val>
                                        </p:tav>
                                      </p:tavLst>
                                    </p:anim>
                                    <p:anim calcmode="lin" valueType="num">
                                      <p:cBhvr>
                                        <p:cTn id="13" dur="1000" fill="hold"/>
                                        <p:tgtEl>
                                          <p:spTgt spid="61"/>
                                        </p:tgtEl>
                                        <p:attrNameLst>
                                          <p:attrName>style.rotation</p:attrName>
                                        </p:attrNameLst>
                                      </p:cBhvr>
                                      <p:tavLst>
                                        <p:tav tm="0">
                                          <p:val>
                                            <p:fltVal val="90"/>
                                          </p:val>
                                        </p:tav>
                                        <p:tav tm="100000">
                                          <p:val>
                                            <p:fltVal val="0"/>
                                          </p:val>
                                        </p:tav>
                                      </p:tavLst>
                                    </p:anim>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1000" fill="hold"/>
                                        <p:tgtEl>
                                          <p:spTgt spid="42"/>
                                        </p:tgtEl>
                                        <p:attrNameLst>
                                          <p:attrName>ppt_w</p:attrName>
                                        </p:attrNameLst>
                                      </p:cBhvr>
                                      <p:tavLst>
                                        <p:tav tm="0">
                                          <p:val>
                                            <p:fltVal val="0"/>
                                          </p:val>
                                        </p:tav>
                                        <p:tav tm="100000">
                                          <p:val>
                                            <p:strVal val="#ppt_w"/>
                                          </p:val>
                                        </p:tav>
                                      </p:tavLst>
                                    </p:anim>
                                    <p:anim calcmode="lin" valueType="num">
                                      <p:cBhvr>
                                        <p:cTn id="19" dur="1000" fill="hold"/>
                                        <p:tgtEl>
                                          <p:spTgt spid="42"/>
                                        </p:tgtEl>
                                        <p:attrNameLst>
                                          <p:attrName>ppt_h</p:attrName>
                                        </p:attrNameLst>
                                      </p:cBhvr>
                                      <p:tavLst>
                                        <p:tav tm="0">
                                          <p:val>
                                            <p:fltVal val="0"/>
                                          </p:val>
                                        </p:tav>
                                        <p:tav tm="100000">
                                          <p:val>
                                            <p:strVal val="#ppt_h"/>
                                          </p:val>
                                        </p:tav>
                                      </p:tavLst>
                                    </p:anim>
                                    <p:anim calcmode="lin" valueType="num">
                                      <p:cBhvr>
                                        <p:cTn id="20" dur="1000" fill="hold"/>
                                        <p:tgtEl>
                                          <p:spTgt spid="42"/>
                                        </p:tgtEl>
                                        <p:attrNameLst>
                                          <p:attrName>style.rotation</p:attrName>
                                        </p:attrNameLst>
                                      </p:cBhvr>
                                      <p:tavLst>
                                        <p:tav tm="0">
                                          <p:val>
                                            <p:fltVal val="90"/>
                                          </p:val>
                                        </p:tav>
                                        <p:tav tm="100000">
                                          <p:val>
                                            <p:fltVal val="0"/>
                                          </p:val>
                                        </p:tav>
                                      </p:tavLst>
                                    </p:anim>
                                    <p:animEffect transition="in" filter="fade">
                                      <p:cBhvr>
                                        <p:cTn id="21" dur="1000"/>
                                        <p:tgtEl>
                                          <p:spTgt spid="42"/>
                                        </p:tgtEl>
                                      </p:cBhvr>
                                    </p:animEffect>
                                  </p:childTnLst>
                                </p:cTn>
                              </p:par>
                            </p:childTnLst>
                          </p:cTn>
                        </p:par>
                        <p:par>
                          <p:cTn id="22" fill="hold">
                            <p:stCondLst>
                              <p:cond delay="3000"/>
                            </p:stCondLst>
                            <p:childTnLst>
                              <p:par>
                                <p:cTn id="23" presetID="14" presetClass="entr" presetSubtype="1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horizontal)">
                                      <p:cBhvr>
                                        <p:cTn id="25" dur="1000"/>
                                        <p:tgtEl>
                                          <p:spTgt spid="50"/>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31"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1000" fill="hold"/>
                                        <p:tgtEl>
                                          <p:spTgt spid="43"/>
                                        </p:tgtEl>
                                        <p:attrNameLst>
                                          <p:attrName>ppt_w</p:attrName>
                                        </p:attrNameLst>
                                      </p:cBhvr>
                                      <p:tavLst>
                                        <p:tav tm="0">
                                          <p:val>
                                            <p:fltVal val="0"/>
                                          </p:val>
                                        </p:tav>
                                        <p:tav tm="100000">
                                          <p:val>
                                            <p:strVal val="#ppt_w"/>
                                          </p:val>
                                        </p:tav>
                                      </p:tavLst>
                                    </p:anim>
                                    <p:anim calcmode="lin" valueType="num">
                                      <p:cBhvr>
                                        <p:cTn id="36" dur="1000" fill="hold"/>
                                        <p:tgtEl>
                                          <p:spTgt spid="43"/>
                                        </p:tgtEl>
                                        <p:attrNameLst>
                                          <p:attrName>ppt_h</p:attrName>
                                        </p:attrNameLst>
                                      </p:cBhvr>
                                      <p:tavLst>
                                        <p:tav tm="0">
                                          <p:val>
                                            <p:fltVal val="0"/>
                                          </p:val>
                                        </p:tav>
                                        <p:tav tm="100000">
                                          <p:val>
                                            <p:strVal val="#ppt_h"/>
                                          </p:val>
                                        </p:tav>
                                      </p:tavLst>
                                    </p:anim>
                                    <p:anim calcmode="lin" valueType="num">
                                      <p:cBhvr>
                                        <p:cTn id="37" dur="1000" fill="hold"/>
                                        <p:tgtEl>
                                          <p:spTgt spid="43"/>
                                        </p:tgtEl>
                                        <p:attrNameLst>
                                          <p:attrName>style.rotation</p:attrName>
                                        </p:attrNameLst>
                                      </p:cBhvr>
                                      <p:tavLst>
                                        <p:tav tm="0">
                                          <p:val>
                                            <p:fltVal val="90"/>
                                          </p:val>
                                        </p:tav>
                                        <p:tav tm="100000">
                                          <p:val>
                                            <p:fltVal val="0"/>
                                          </p:val>
                                        </p:tav>
                                      </p:tavLst>
                                    </p:anim>
                                    <p:animEffect transition="in" filter="fade">
                                      <p:cBhvr>
                                        <p:cTn id="38" dur="1000"/>
                                        <p:tgtEl>
                                          <p:spTgt spid="43"/>
                                        </p:tgtEl>
                                      </p:cBhvr>
                                    </p:animEffect>
                                  </p:childTnLst>
                                </p:cTn>
                              </p:par>
                            </p:childTnLst>
                          </p:cTn>
                        </p:par>
                        <p:par>
                          <p:cTn id="39" fill="hold">
                            <p:stCondLst>
                              <p:cond delay="6000"/>
                            </p:stCondLst>
                            <p:childTnLst>
                              <p:par>
                                <p:cTn id="40" presetID="14" presetClass="entr" presetSubtype="1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randombar(horizontal)">
                                      <p:cBhvr>
                                        <p:cTn id="42" dur="1000"/>
                                        <p:tgtEl>
                                          <p:spTgt spid="49"/>
                                        </p:tgtEl>
                                      </p:cBhvr>
                                    </p:animEffect>
                                  </p:childTnLst>
                                </p:cTn>
                              </p:par>
                            </p:childTnLst>
                          </p:cTn>
                        </p:par>
                        <p:par>
                          <p:cTn id="43" fill="hold">
                            <p:stCondLst>
                              <p:cond delay="7000"/>
                            </p:stCondLst>
                            <p:childTnLst>
                              <p:par>
                                <p:cTn id="44" presetID="47"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BB7167-057A-4DC4-9FD7-1452D69391EC}"/>
              </a:ext>
            </a:extLst>
          </p:cNvPr>
          <p:cNvGrpSpPr/>
          <p:nvPr/>
        </p:nvGrpSpPr>
        <p:grpSpPr>
          <a:xfrm>
            <a:off x="1292289" y="1738685"/>
            <a:ext cx="1463040" cy="2560320"/>
            <a:chOff x="7726680" y="1490472"/>
            <a:chExt cx="3657600" cy="3790436"/>
          </a:xfrm>
        </p:grpSpPr>
        <p:cxnSp>
          <p:nvCxnSpPr>
            <p:cNvPr id="9" name="Straight Connector 8">
              <a:extLst>
                <a:ext uri="{FF2B5EF4-FFF2-40B4-BE49-F238E27FC236}">
                  <a16:creationId xmlns:a16="http://schemas.microsoft.com/office/drawing/2014/main" id="{AFA463B0-06A5-4EEC-97FB-7A8081AC98AE}"/>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BD747-3803-46BD-BC1F-89049BD4032B}"/>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BC6603-23AA-4380-B214-A4043C36C88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28AFBE-BB88-4850-8C63-0977C265B86F}"/>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9900B-EDC1-4A65-A285-9E7A9B28FD35}"/>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5047E7-8880-4F79-88F4-8366563AEEF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C68544-7210-4101-9868-7FB93DD55CEE}"/>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C75A17-FA81-4B6B-8237-1792CE5BB48B}"/>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4919-F8F8-4E13-AAD4-1725D274A166}"/>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43B483-0AF5-4D1F-8337-73EB9B094504}"/>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DB0258B-29EF-47B2-8B13-159FD17AA3AA}"/>
              </a:ext>
            </a:extLst>
          </p:cNvPr>
          <p:cNvGrpSpPr/>
          <p:nvPr/>
        </p:nvGrpSpPr>
        <p:grpSpPr>
          <a:xfrm>
            <a:off x="606489" y="1601616"/>
            <a:ext cx="729867" cy="2834640"/>
            <a:chOff x="7060821" y="1325971"/>
            <a:chExt cx="729867" cy="4088857"/>
          </a:xfrm>
        </p:grpSpPr>
        <p:sp>
          <p:nvSpPr>
            <p:cNvPr id="20" name="TextBox 19">
              <a:extLst>
                <a:ext uri="{FF2B5EF4-FFF2-40B4-BE49-F238E27FC236}">
                  <a16:creationId xmlns:a16="http://schemas.microsoft.com/office/drawing/2014/main" id="{127874F5-30E0-4C7A-82A1-0A715100C790}"/>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21" name="TextBox 20">
              <a:extLst>
                <a:ext uri="{FF2B5EF4-FFF2-40B4-BE49-F238E27FC236}">
                  <a16:creationId xmlns:a16="http://schemas.microsoft.com/office/drawing/2014/main" id="{D6F3B452-0463-44C0-A3B9-13E7DA5FDF58}"/>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22" name="TextBox 21">
              <a:extLst>
                <a:ext uri="{FF2B5EF4-FFF2-40B4-BE49-F238E27FC236}">
                  <a16:creationId xmlns:a16="http://schemas.microsoft.com/office/drawing/2014/main" id="{B3BF6CFB-A4F1-40FA-887B-D6B0B02D426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23" name="TextBox 22">
              <a:extLst>
                <a:ext uri="{FF2B5EF4-FFF2-40B4-BE49-F238E27FC236}">
                  <a16:creationId xmlns:a16="http://schemas.microsoft.com/office/drawing/2014/main" id="{CCF01E24-53D3-45FC-9A07-0265053C870C}"/>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24" name="TextBox 23">
              <a:extLst>
                <a:ext uri="{FF2B5EF4-FFF2-40B4-BE49-F238E27FC236}">
                  <a16:creationId xmlns:a16="http://schemas.microsoft.com/office/drawing/2014/main" id="{572AA4C0-3668-4E6F-8236-C4F367B279B5}"/>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25" name="TextBox 24">
              <a:extLst>
                <a:ext uri="{FF2B5EF4-FFF2-40B4-BE49-F238E27FC236}">
                  <a16:creationId xmlns:a16="http://schemas.microsoft.com/office/drawing/2014/main" id="{B75AD76B-57D1-4D9D-ABB5-434A7E1FCEE5}"/>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26" name="TextBox 25">
              <a:extLst>
                <a:ext uri="{FF2B5EF4-FFF2-40B4-BE49-F238E27FC236}">
                  <a16:creationId xmlns:a16="http://schemas.microsoft.com/office/drawing/2014/main" id="{84441B48-1161-4B72-B1FA-BBA818410679}"/>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27" name="TextBox 26">
              <a:extLst>
                <a:ext uri="{FF2B5EF4-FFF2-40B4-BE49-F238E27FC236}">
                  <a16:creationId xmlns:a16="http://schemas.microsoft.com/office/drawing/2014/main" id="{8840A410-E414-4472-8FC8-C2B8E4C7177E}"/>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28" name="TextBox 27">
              <a:extLst>
                <a:ext uri="{FF2B5EF4-FFF2-40B4-BE49-F238E27FC236}">
                  <a16:creationId xmlns:a16="http://schemas.microsoft.com/office/drawing/2014/main" id="{9075E3E8-0B0F-48F3-8AA2-C250EED7C7B1}"/>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29" name="TextBox 28">
              <a:extLst>
                <a:ext uri="{FF2B5EF4-FFF2-40B4-BE49-F238E27FC236}">
                  <a16:creationId xmlns:a16="http://schemas.microsoft.com/office/drawing/2014/main" id="{EC02323E-37CF-4C3D-AB92-A89FC139CE5A}"/>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31" name="Rectangle 30">
            <a:extLst>
              <a:ext uri="{FF2B5EF4-FFF2-40B4-BE49-F238E27FC236}">
                <a16:creationId xmlns:a16="http://schemas.microsoft.com/office/drawing/2014/main" id="{FA318456-A2F0-4366-ABFE-49933317C0BD}"/>
              </a:ext>
            </a:extLst>
          </p:cNvPr>
          <p:cNvSpPr/>
          <p:nvPr/>
        </p:nvSpPr>
        <p:spPr>
          <a:xfrm rot="10800000">
            <a:off x="1435073" y="3133153"/>
            <a:ext cx="182880" cy="137160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966D41-4A5E-4204-BDF0-13D4347EF789}"/>
              </a:ext>
            </a:extLst>
          </p:cNvPr>
          <p:cNvSpPr/>
          <p:nvPr/>
        </p:nvSpPr>
        <p:spPr>
          <a:xfrm rot="10800000">
            <a:off x="1892273" y="2032601"/>
            <a:ext cx="182880" cy="24688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26CA635-563C-4BBA-9A4B-16385C53D677}"/>
              </a:ext>
            </a:extLst>
          </p:cNvPr>
          <p:cNvSpPr/>
          <p:nvPr/>
        </p:nvSpPr>
        <p:spPr>
          <a:xfrm rot="10800000">
            <a:off x="2349473" y="2394859"/>
            <a:ext cx="182880" cy="21031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813A0DF-A7FC-44FB-A75F-44C4BF84F8BD}"/>
              </a:ext>
            </a:extLst>
          </p:cNvPr>
          <p:cNvSpPr txBox="1"/>
          <p:nvPr/>
        </p:nvSpPr>
        <p:spPr>
          <a:xfrm>
            <a:off x="1269252" y="461040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40" name="TextBox 39">
            <a:extLst>
              <a:ext uri="{FF2B5EF4-FFF2-40B4-BE49-F238E27FC236}">
                <a16:creationId xmlns:a16="http://schemas.microsoft.com/office/drawing/2014/main" id="{75383EEE-EB02-444A-97D4-0378B5C0ECA0}"/>
              </a:ext>
            </a:extLst>
          </p:cNvPr>
          <p:cNvSpPr txBox="1"/>
          <p:nvPr/>
        </p:nvSpPr>
        <p:spPr>
          <a:xfrm>
            <a:off x="1727681" y="461040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41" name="TextBox 40">
            <a:extLst>
              <a:ext uri="{FF2B5EF4-FFF2-40B4-BE49-F238E27FC236}">
                <a16:creationId xmlns:a16="http://schemas.microsoft.com/office/drawing/2014/main" id="{0976D341-B609-4E0C-8A92-CE120E924F65}"/>
              </a:ext>
            </a:extLst>
          </p:cNvPr>
          <p:cNvSpPr txBox="1"/>
          <p:nvPr/>
        </p:nvSpPr>
        <p:spPr>
          <a:xfrm>
            <a:off x="2168379" y="4613708"/>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42" name="TextBox 41">
            <a:extLst>
              <a:ext uri="{FF2B5EF4-FFF2-40B4-BE49-F238E27FC236}">
                <a16:creationId xmlns:a16="http://schemas.microsoft.com/office/drawing/2014/main" id="{3F0D9A92-F97B-4CF6-9AA4-5E04E577A6D7}"/>
              </a:ext>
            </a:extLst>
          </p:cNvPr>
          <p:cNvSpPr txBox="1"/>
          <p:nvPr/>
        </p:nvSpPr>
        <p:spPr>
          <a:xfrm>
            <a:off x="1018443" y="5012829"/>
            <a:ext cx="2031568" cy="169277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43" name="Freeform 211">
            <a:extLst>
              <a:ext uri="{FF2B5EF4-FFF2-40B4-BE49-F238E27FC236}">
                <a16:creationId xmlns:a16="http://schemas.microsoft.com/office/drawing/2014/main" id="{4B3B1926-FB9A-445B-8846-BDBC16E3C75F}"/>
              </a:ext>
            </a:extLst>
          </p:cNvPr>
          <p:cNvSpPr>
            <a:spLocks noChangeAspect="1" noEditPoints="1"/>
          </p:cNvSpPr>
          <p:nvPr/>
        </p:nvSpPr>
        <p:spPr bwMode="auto">
          <a:xfrm>
            <a:off x="457200" y="5059781"/>
            <a:ext cx="457200" cy="333135"/>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5" name="Group 44">
            <a:extLst>
              <a:ext uri="{FF2B5EF4-FFF2-40B4-BE49-F238E27FC236}">
                <a16:creationId xmlns:a16="http://schemas.microsoft.com/office/drawing/2014/main" id="{4116A65D-6C99-4289-83E0-C3E65C2C56CF}"/>
              </a:ext>
            </a:extLst>
          </p:cNvPr>
          <p:cNvGrpSpPr/>
          <p:nvPr/>
        </p:nvGrpSpPr>
        <p:grpSpPr>
          <a:xfrm>
            <a:off x="4218369" y="1733705"/>
            <a:ext cx="1463040" cy="2560320"/>
            <a:chOff x="7726680" y="1490472"/>
            <a:chExt cx="3657600" cy="3790436"/>
          </a:xfrm>
        </p:grpSpPr>
        <p:cxnSp>
          <p:nvCxnSpPr>
            <p:cNvPr id="65" name="Straight Connector 64">
              <a:extLst>
                <a:ext uri="{FF2B5EF4-FFF2-40B4-BE49-F238E27FC236}">
                  <a16:creationId xmlns:a16="http://schemas.microsoft.com/office/drawing/2014/main" id="{D86EBD25-43E3-4786-962F-D2F53B2A5CB5}"/>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A0AEFC-B331-46DB-A4A6-9901367E046D}"/>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76CB23-95CC-4C7C-B6BF-7364FAD08BFC}"/>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C3E64C3-6ACD-464D-BAA7-0C27C0C5AC13}"/>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35CDFD-182C-4E2E-BA5B-252173B646B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70EC34-2175-45EC-B12D-D0EC1A36BBB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853DAF7-F3B3-4DD4-BF8A-421C20A39F42}"/>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D81BFB-AD69-4494-8A30-000E623FE7A5}"/>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88488B-A575-43B4-BF26-C8F22BB92B61}"/>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404DC8-D0C1-4BF3-8B86-C8F9881072F3}"/>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3988FF-A770-483D-9799-548A29E4B045}"/>
              </a:ext>
            </a:extLst>
          </p:cNvPr>
          <p:cNvGrpSpPr/>
          <p:nvPr/>
        </p:nvGrpSpPr>
        <p:grpSpPr>
          <a:xfrm>
            <a:off x="3532569" y="1596636"/>
            <a:ext cx="729867" cy="2834640"/>
            <a:chOff x="7060821" y="1325971"/>
            <a:chExt cx="729867" cy="4088857"/>
          </a:xfrm>
        </p:grpSpPr>
        <p:sp>
          <p:nvSpPr>
            <p:cNvPr id="55" name="TextBox 54">
              <a:extLst>
                <a:ext uri="{FF2B5EF4-FFF2-40B4-BE49-F238E27FC236}">
                  <a16:creationId xmlns:a16="http://schemas.microsoft.com/office/drawing/2014/main" id="{1EB5D5E7-5B02-4338-A6D2-5F8F9987266B}"/>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56" name="TextBox 55">
              <a:extLst>
                <a:ext uri="{FF2B5EF4-FFF2-40B4-BE49-F238E27FC236}">
                  <a16:creationId xmlns:a16="http://schemas.microsoft.com/office/drawing/2014/main" id="{8231DCEC-725B-44BA-A066-A14683379BAE}"/>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57" name="TextBox 56">
              <a:extLst>
                <a:ext uri="{FF2B5EF4-FFF2-40B4-BE49-F238E27FC236}">
                  <a16:creationId xmlns:a16="http://schemas.microsoft.com/office/drawing/2014/main" id="{98558F11-6D36-4343-950A-8E3835B06EB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58" name="TextBox 57">
              <a:extLst>
                <a:ext uri="{FF2B5EF4-FFF2-40B4-BE49-F238E27FC236}">
                  <a16:creationId xmlns:a16="http://schemas.microsoft.com/office/drawing/2014/main" id="{695D0E37-7CB4-4135-B87C-06D3EF59CC55}"/>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59" name="TextBox 58">
              <a:extLst>
                <a:ext uri="{FF2B5EF4-FFF2-40B4-BE49-F238E27FC236}">
                  <a16:creationId xmlns:a16="http://schemas.microsoft.com/office/drawing/2014/main" id="{BEDE8120-1080-4718-88AD-1941B6A5F692}"/>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60" name="TextBox 59">
              <a:extLst>
                <a:ext uri="{FF2B5EF4-FFF2-40B4-BE49-F238E27FC236}">
                  <a16:creationId xmlns:a16="http://schemas.microsoft.com/office/drawing/2014/main" id="{C650CD64-F916-4661-A401-6E6D48548E69}"/>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61" name="TextBox 60">
              <a:extLst>
                <a:ext uri="{FF2B5EF4-FFF2-40B4-BE49-F238E27FC236}">
                  <a16:creationId xmlns:a16="http://schemas.microsoft.com/office/drawing/2014/main" id="{86335370-F094-4D2B-BAA9-0BD4FFAB511B}"/>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62" name="TextBox 61">
              <a:extLst>
                <a:ext uri="{FF2B5EF4-FFF2-40B4-BE49-F238E27FC236}">
                  <a16:creationId xmlns:a16="http://schemas.microsoft.com/office/drawing/2014/main" id="{68F775FA-5AFD-48B1-8EBA-08F93C4BDBE1}"/>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63" name="TextBox 62">
              <a:extLst>
                <a:ext uri="{FF2B5EF4-FFF2-40B4-BE49-F238E27FC236}">
                  <a16:creationId xmlns:a16="http://schemas.microsoft.com/office/drawing/2014/main" id="{0CAA090B-9362-4F85-8B7C-A29ED645B517}"/>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64" name="TextBox 63">
              <a:extLst>
                <a:ext uri="{FF2B5EF4-FFF2-40B4-BE49-F238E27FC236}">
                  <a16:creationId xmlns:a16="http://schemas.microsoft.com/office/drawing/2014/main" id="{19467C76-5558-43F7-BCA3-9F842DFA3772}"/>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47" name="Rectangle 46">
            <a:extLst>
              <a:ext uri="{FF2B5EF4-FFF2-40B4-BE49-F238E27FC236}">
                <a16:creationId xmlns:a16="http://schemas.microsoft.com/office/drawing/2014/main" id="{5F6D9EE2-A31C-464F-86C9-11D26CE6DFB2}"/>
              </a:ext>
            </a:extLst>
          </p:cNvPr>
          <p:cNvSpPr/>
          <p:nvPr/>
        </p:nvSpPr>
        <p:spPr>
          <a:xfrm rot="10800000">
            <a:off x="4361153" y="2488093"/>
            <a:ext cx="182880" cy="201168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E671D2B-ADCE-4C08-9008-D9C9F55D478B}"/>
              </a:ext>
            </a:extLst>
          </p:cNvPr>
          <p:cNvSpPr/>
          <p:nvPr/>
        </p:nvSpPr>
        <p:spPr>
          <a:xfrm rot="10800000">
            <a:off x="4818353" y="3216341"/>
            <a:ext cx="182880" cy="128016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90091F0-847F-428F-A76C-5E592F21143A}"/>
              </a:ext>
            </a:extLst>
          </p:cNvPr>
          <p:cNvSpPr/>
          <p:nvPr/>
        </p:nvSpPr>
        <p:spPr>
          <a:xfrm rot="10800000">
            <a:off x="5275553" y="2206999"/>
            <a:ext cx="182880" cy="228600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BF9B4E2-223E-432C-9B9C-BB388F63237E}"/>
              </a:ext>
            </a:extLst>
          </p:cNvPr>
          <p:cNvSpPr txBox="1"/>
          <p:nvPr/>
        </p:nvSpPr>
        <p:spPr>
          <a:xfrm>
            <a:off x="4195332" y="460542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51" name="TextBox 50">
            <a:extLst>
              <a:ext uri="{FF2B5EF4-FFF2-40B4-BE49-F238E27FC236}">
                <a16:creationId xmlns:a16="http://schemas.microsoft.com/office/drawing/2014/main" id="{6B082A4C-2A79-42FE-9201-7E980A5D8522}"/>
              </a:ext>
            </a:extLst>
          </p:cNvPr>
          <p:cNvSpPr txBox="1"/>
          <p:nvPr/>
        </p:nvSpPr>
        <p:spPr>
          <a:xfrm>
            <a:off x="4653761" y="4605421"/>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52" name="TextBox 51">
            <a:extLst>
              <a:ext uri="{FF2B5EF4-FFF2-40B4-BE49-F238E27FC236}">
                <a16:creationId xmlns:a16="http://schemas.microsoft.com/office/drawing/2014/main" id="{E5DA3635-EC87-4178-8E8B-8D526F4D8675}"/>
              </a:ext>
            </a:extLst>
          </p:cNvPr>
          <p:cNvSpPr txBox="1"/>
          <p:nvPr/>
        </p:nvSpPr>
        <p:spPr>
          <a:xfrm>
            <a:off x="5094459" y="4608728"/>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53" name="TextBox 52">
            <a:extLst>
              <a:ext uri="{FF2B5EF4-FFF2-40B4-BE49-F238E27FC236}">
                <a16:creationId xmlns:a16="http://schemas.microsoft.com/office/drawing/2014/main" id="{5784C7B5-46F5-48FB-9D7D-5617BC6DE708}"/>
              </a:ext>
            </a:extLst>
          </p:cNvPr>
          <p:cNvSpPr txBox="1"/>
          <p:nvPr/>
        </p:nvSpPr>
        <p:spPr>
          <a:xfrm>
            <a:off x="3944523" y="5007849"/>
            <a:ext cx="2031568" cy="169277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76" name="Group 75">
            <a:extLst>
              <a:ext uri="{FF2B5EF4-FFF2-40B4-BE49-F238E27FC236}">
                <a16:creationId xmlns:a16="http://schemas.microsoft.com/office/drawing/2014/main" id="{F207F146-E4DF-4154-83DD-98A0C59795CC}"/>
              </a:ext>
            </a:extLst>
          </p:cNvPr>
          <p:cNvGrpSpPr/>
          <p:nvPr/>
        </p:nvGrpSpPr>
        <p:grpSpPr>
          <a:xfrm>
            <a:off x="7144449" y="1721326"/>
            <a:ext cx="1463040" cy="2560320"/>
            <a:chOff x="7726680" y="1490472"/>
            <a:chExt cx="3657600" cy="3790436"/>
          </a:xfrm>
        </p:grpSpPr>
        <p:cxnSp>
          <p:nvCxnSpPr>
            <p:cNvPr id="96" name="Straight Connector 95">
              <a:extLst>
                <a:ext uri="{FF2B5EF4-FFF2-40B4-BE49-F238E27FC236}">
                  <a16:creationId xmlns:a16="http://schemas.microsoft.com/office/drawing/2014/main" id="{AB3B8A44-E252-4E95-9DF3-1E4D1997B3FB}"/>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B16F6C-4412-4EFA-A37F-CDD39897BE1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BDBAA6A-124D-4616-A07C-4074F4872D40}"/>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252570-BC45-4112-AFFF-4636064DD8FB}"/>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F774E81-4A50-4881-A9A7-15EA6C0B8981}"/>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11FF683-5AF9-4490-B288-FDE6A63F2F52}"/>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DA4430-6B62-438A-9B94-D3F66270C412}"/>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3B480B-2B22-42A7-A81A-65324E3E199D}"/>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4F9D06F-0A0F-4469-9DA2-DCA50AD9070C}"/>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B55428-BAC2-483B-B2DB-95DA56891B30}"/>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5A517F8-8D6D-4907-A2DA-149D31E37FE4}"/>
              </a:ext>
            </a:extLst>
          </p:cNvPr>
          <p:cNvGrpSpPr/>
          <p:nvPr/>
        </p:nvGrpSpPr>
        <p:grpSpPr>
          <a:xfrm>
            <a:off x="6458649" y="1584257"/>
            <a:ext cx="729867" cy="2834640"/>
            <a:chOff x="7060821" y="1325971"/>
            <a:chExt cx="729867" cy="4088857"/>
          </a:xfrm>
        </p:grpSpPr>
        <p:sp>
          <p:nvSpPr>
            <p:cNvPr id="86" name="TextBox 85">
              <a:extLst>
                <a:ext uri="{FF2B5EF4-FFF2-40B4-BE49-F238E27FC236}">
                  <a16:creationId xmlns:a16="http://schemas.microsoft.com/office/drawing/2014/main" id="{6988C382-515C-4B43-87A8-52587D23037D}"/>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87" name="TextBox 86">
              <a:extLst>
                <a:ext uri="{FF2B5EF4-FFF2-40B4-BE49-F238E27FC236}">
                  <a16:creationId xmlns:a16="http://schemas.microsoft.com/office/drawing/2014/main" id="{781CD576-9561-4E51-8DC6-9C9309CD938F}"/>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88" name="TextBox 87">
              <a:extLst>
                <a:ext uri="{FF2B5EF4-FFF2-40B4-BE49-F238E27FC236}">
                  <a16:creationId xmlns:a16="http://schemas.microsoft.com/office/drawing/2014/main" id="{42290476-8E8C-4701-8B87-93504E6F0168}"/>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89" name="TextBox 88">
              <a:extLst>
                <a:ext uri="{FF2B5EF4-FFF2-40B4-BE49-F238E27FC236}">
                  <a16:creationId xmlns:a16="http://schemas.microsoft.com/office/drawing/2014/main" id="{040FF6CC-6B87-4143-A2A5-2DE6F44F6C39}"/>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90" name="TextBox 89">
              <a:extLst>
                <a:ext uri="{FF2B5EF4-FFF2-40B4-BE49-F238E27FC236}">
                  <a16:creationId xmlns:a16="http://schemas.microsoft.com/office/drawing/2014/main" id="{B5BA25CE-01C4-413F-89D0-8F38E2078F63}"/>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91" name="TextBox 90">
              <a:extLst>
                <a:ext uri="{FF2B5EF4-FFF2-40B4-BE49-F238E27FC236}">
                  <a16:creationId xmlns:a16="http://schemas.microsoft.com/office/drawing/2014/main" id="{F4994A37-1477-4BB3-BF0A-165A53C449A9}"/>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92" name="TextBox 91">
              <a:extLst>
                <a:ext uri="{FF2B5EF4-FFF2-40B4-BE49-F238E27FC236}">
                  <a16:creationId xmlns:a16="http://schemas.microsoft.com/office/drawing/2014/main" id="{48CB08BD-79B8-4534-A803-127517E63F27}"/>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93" name="TextBox 92">
              <a:extLst>
                <a:ext uri="{FF2B5EF4-FFF2-40B4-BE49-F238E27FC236}">
                  <a16:creationId xmlns:a16="http://schemas.microsoft.com/office/drawing/2014/main" id="{A5D9FCFF-D21A-4DEE-861E-0133E4750307}"/>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94" name="TextBox 93">
              <a:extLst>
                <a:ext uri="{FF2B5EF4-FFF2-40B4-BE49-F238E27FC236}">
                  <a16:creationId xmlns:a16="http://schemas.microsoft.com/office/drawing/2014/main" id="{521F0709-6BD2-4946-A14F-9BA980C25B41}"/>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95" name="TextBox 94">
              <a:extLst>
                <a:ext uri="{FF2B5EF4-FFF2-40B4-BE49-F238E27FC236}">
                  <a16:creationId xmlns:a16="http://schemas.microsoft.com/office/drawing/2014/main" id="{8CCD5E27-AE64-4951-AD3F-B6FC383EE29A}"/>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78" name="Rectangle 77">
            <a:extLst>
              <a:ext uri="{FF2B5EF4-FFF2-40B4-BE49-F238E27FC236}">
                <a16:creationId xmlns:a16="http://schemas.microsoft.com/office/drawing/2014/main" id="{FBCE26D2-00BA-40C0-AA9B-C8564072B35D}"/>
              </a:ext>
            </a:extLst>
          </p:cNvPr>
          <p:cNvSpPr/>
          <p:nvPr/>
        </p:nvSpPr>
        <p:spPr>
          <a:xfrm rot="10800000">
            <a:off x="7287233" y="3024354"/>
            <a:ext cx="182880" cy="146304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40DB78F-7568-4923-BD8A-462E98FA87A1}"/>
              </a:ext>
            </a:extLst>
          </p:cNvPr>
          <p:cNvSpPr/>
          <p:nvPr/>
        </p:nvSpPr>
        <p:spPr>
          <a:xfrm rot="10800000">
            <a:off x="7744433" y="2198122"/>
            <a:ext cx="182880" cy="228600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4E34A07-B44A-4360-8F22-DFBD7FFB4C6C}"/>
              </a:ext>
            </a:extLst>
          </p:cNvPr>
          <p:cNvSpPr/>
          <p:nvPr/>
        </p:nvSpPr>
        <p:spPr>
          <a:xfrm rot="10800000">
            <a:off x="8201633" y="2468940"/>
            <a:ext cx="182880" cy="20116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882AAA6-4030-4D70-9D66-D7D792E64BDB}"/>
              </a:ext>
            </a:extLst>
          </p:cNvPr>
          <p:cNvSpPr txBox="1"/>
          <p:nvPr/>
        </p:nvSpPr>
        <p:spPr>
          <a:xfrm>
            <a:off x="7121412" y="459304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82" name="TextBox 81">
            <a:extLst>
              <a:ext uri="{FF2B5EF4-FFF2-40B4-BE49-F238E27FC236}">
                <a16:creationId xmlns:a16="http://schemas.microsoft.com/office/drawing/2014/main" id="{7BD3F2BE-3F3C-42F0-9EA8-F6957C2D1351}"/>
              </a:ext>
            </a:extLst>
          </p:cNvPr>
          <p:cNvSpPr txBox="1"/>
          <p:nvPr/>
        </p:nvSpPr>
        <p:spPr>
          <a:xfrm>
            <a:off x="7579841" y="459304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83" name="TextBox 82">
            <a:extLst>
              <a:ext uri="{FF2B5EF4-FFF2-40B4-BE49-F238E27FC236}">
                <a16:creationId xmlns:a16="http://schemas.microsoft.com/office/drawing/2014/main" id="{B3C0783C-2921-4767-8804-6803D79B863B}"/>
              </a:ext>
            </a:extLst>
          </p:cNvPr>
          <p:cNvSpPr txBox="1"/>
          <p:nvPr/>
        </p:nvSpPr>
        <p:spPr>
          <a:xfrm>
            <a:off x="8020539" y="4596349"/>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84" name="TextBox 83">
            <a:extLst>
              <a:ext uri="{FF2B5EF4-FFF2-40B4-BE49-F238E27FC236}">
                <a16:creationId xmlns:a16="http://schemas.microsoft.com/office/drawing/2014/main" id="{12378A20-6967-49D6-A9FB-BFF3CE9106AF}"/>
              </a:ext>
            </a:extLst>
          </p:cNvPr>
          <p:cNvSpPr txBox="1"/>
          <p:nvPr/>
        </p:nvSpPr>
        <p:spPr>
          <a:xfrm>
            <a:off x="6870603" y="4995470"/>
            <a:ext cx="2031568" cy="169277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07" name="Group 106">
            <a:extLst>
              <a:ext uri="{FF2B5EF4-FFF2-40B4-BE49-F238E27FC236}">
                <a16:creationId xmlns:a16="http://schemas.microsoft.com/office/drawing/2014/main" id="{5E9DF66C-0646-4283-920C-98DF43EA6A4C}"/>
              </a:ext>
            </a:extLst>
          </p:cNvPr>
          <p:cNvGrpSpPr/>
          <p:nvPr/>
        </p:nvGrpSpPr>
        <p:grpSpPr>
          <a:xfrm>
            <a:off x="10070529" y="1716346"/>
            <a:ext cx="1463040" cy="2560320"/>
            <a:chOff x="7726680" y="1490472"/>
            <a:chExt cx="3657600" cy="3790436"/>
          </a:xfrm>
        </p:grpSpPr>
        <p:cxnSp>
          <p:nvCxnSpPr>
            <p:cNvPr id="127" name="Straight Connector 126">
              <a:extLst>
                <a:ext uri="{FF2B5EF4-FFF2-40B4-BE49-F238E27FC236}">
                  <a16:creationId xmlns:a16="http://schemas.microsoft.com/office/drawing/2014/main" id="{BD61AEB4-256E-4BE3-A811-1F25F6DA938F}"/>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30D982-CBCB-42CD-9872-0C2DDD38DD16}"/>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03F525F-A615-49D5-B2AF-D57772BD11A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1AF4AF-7FA4-4EA4-BC2E-4DBD38720FAD}"/>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CA449EC-5BC2-44C8-BFC0-7A1D10331D68}"/>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37D29A-ABB1-43A6-A6AD-88E443207ED5}"/>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2657B07-629F-49EA-856D-B808CAD5EF0B}"/>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00BEB85-CDF3-4840-B783-8A76CD44F818}"/>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90A8424-9797-47E8-8BEB-8B1F6F411081}"/>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A3E8857-158F-42DC-ADA9-56ED8899340D}"/>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00701BDA-012E-46FD-A239-94794589950A}"/>
              </a:ext>
            </a:extLst>
          </p:cNvPr>
          <p:cNvGrpSpPr/>
          <p:nvPr/>
        </p:nvGrpSpPr>
        <p:grpSpPr>
          <a:xfrm>
            <a:off x="9384729" y="1579277"/>
            <a:ext cx="729867" cy="2834640"/>
            <a:chOff x="7060821" y="1325971"/>
            <a:chExt cx="729867" cy="4088857"/>
          </a:xfrm>
        </p:grpSpPr>
        <p:sp>
          <p:nvSpPr>
            <p:cNvPr id="117" name="TextBox 116">
              <a:extLst>
                <a:ext uri="{FF2B5EF4-FFF2-40B4-BE49-F238E27FC236}">
                  <a16:creationId xmlns:a16="http://schemas.microsoft.com/office/drawing/2014/main" id="{6ACB36C3-0BF0-4D5E-9FAD-72CDCD36E790}"/>
                </a:ext>
              </a:extLst>
            </p:cNvPr>
            <p:cNvSpPr txBox="1"/>
            <p:nvPr/>
          </p:nvSpPr>
          <p:spPr>
            <a:xfrm>
              <a:off x="7150608" y="5102938"/>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a:t>
              </a:r>
            </a:p>
          </p:txBody>
        </p:sp>
        <p:sp>
          <p:nvSpPr>
            <p:cNvPr id="118" name="TextBox 117">
              <a:extLst>
                <a:ext uri="{FF2B5EF4-FFF2-40B4-BE49-F238E27FC236}">
                  <a16:creationId xmlns:a16="http://schemas.microsoft.com/office/drawing/2014/main" id="{8CD5232D-1FFF-4327-B881-89CBB50883C8}"/>
                </a:ext>
              </a:extLst>
            </p:cNvPr>
            <p:cNvSpPr txBox="1"/>
            <p:nvPr/>
          </p:nvSpPr>
          <p:spPr>
            <a:xfrm>
              <a:off x="7150608" y="468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$2,000</a:t>
              </a:r>
            </a:p>
          </p:txBody>
        </p:sp>
        <p:sp>
          <p:nvSpPr>
            <p:cNvPr id="119" name="TextBox 118">
              <a:extLst>
                <a:ext uri="{FF2B5EF4-FFF2-40B4-BE49-F238E27FC236}">
                  <a16:creationId xmlns:a16="http://schemas.microsoft.com/office/drawing/2014/main" id="{CBA9A4E3-138A-4923-8830-17C75DDEF46C}"/>
                </a:ext>
              </a:extLst>
            </p:cNvPr>
            <p:cNvSpPr txBox="1"/>
            <p:nvPr/>
          </p:nvSpPr>
          <p:spPr>
            <a:xfrm>
              <a:off x="7150608" y="4266457"/>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$3,000</a:t>
              </a:r>
            </a:p>
          </p:txBody>
        </p:sp>
        <p:sp>
          <p:nvSpPr>
            <p:cNvPr id="120" name="TextBox 119">
              <a:extLst>
                <a:ext uri="{FF2B5EF4-FFF2-40B4-BE49-F238E27FC236}">
                  <a16:creationId xmlns:a16="http://schemas.microsoft.com/office/drawing/2014/main" id="{FBF6D523-D53B-4E21-B340-7D5FECF7D62B}"/>
                </a:ext>
              </a:extLst>
            </p:cNvPr>
            <p:cNvSpPr txBox="1"/>
            <p:nvPr/>
          </p:nvSpPr>
          <p:spPr>
            <a:xfrm>
              <a:off x="7150608" y="3849174"/>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$4,000</a:t>
              </a:r>
            </a:p>
          </p:txBody>
        </p:sp>
        <p:sp>
          <p:nvSpPr>
            <p:cNvPr id="121" name="TextBox 120">
              <a:extLst>
                <a:ext uri="{FF2B5EF4-FFF2-40B4-BE49-F238E27FC236}">
                  <a16:creationId xmlns:a16="http://schemas.microsoft.com/office/drawing/2014/main" id="{D5E47F9D-943B-4CBE-A126-8B74A86850C5}"/>
                </a:ext>
              </a:extLst>
            </p:cNvPr>
            <p:cNvSpPr txBox="1"/>
            <p:nvPr/>
          </p:nvSpPr>
          <p:spPr>
            <a:xfrm>
              <a:off x="7150608" y="3420442"/>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$5,000</a:t>
              </a:r>
            </a:p>
          </p:txBody>
        </p:sp>
        <p:sp>
          <p:nvSpPr>
            <p:cNvPr id="122" name="TextBox 121">
              <a:extLst>
                <a:ext uri="{FF2B5EF4-FFF2-40B4-BE49-F238E27FC236}">
                  <a16:creationId xmlns:a16="http://schemas.microsoft.com/office/drawing/2014/main" id="{530ACD9D-003F-4DD5-A550-FE69D226256D}"/>
                </a:ext>
              </a:extLst>
            </p:cNvPr>
            <p:cNvSpPr txBox="1"/>
            <p:nvPr/>
          </p:nvSpPr>
          <p:spPr>
            <a:xfrm>
              <a:off x="7150608" y="3004585"/>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$6,000</a:t>
              </a:r>
            </a:p>
          </p:txBody>
        </p:sp>
        <p:sp>
          <p:nvSpPr>
            <p:cNvPr id="123" name="TextBox 122">
              <a:extLst>
                <a:ext uri="{FF2B5EF4-FFF2-40B4-BE49-F238E27FC236}">
                  <a16:creationId xmlns:a16="http://schemas.microsoft.com/office/drawing/2014/main" id="{3360954D-E8F4-450D-A2CD-5050BEE95A26}"/>
                </a:ext>
              </a:extLst>
            </p:cNvPr>
            <p:cNvSpPr txBox="1"/>
            <p:nvPr/>
          </p:nvSpPr>
          <p:spPr>
            <a:xfrm>
              <a:off x="7150608" y="2578046"/>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$7,000</a:t>
              </a:r>
            </a:p>
          </p:txBody>
        </p:sp>
        <p:sp>
          <p:nvSpPr>
            <p:cNvPr id="124" name="TextBox 123">
              <a:extLst>
                <a:ext uri="{FF2B5EF4-FFF2-40B4-BE49-F238E27FC236}">
                  <a16:creationId xmlns:a16="http://schemas.microsoft.com/office/drawing/2014/main" id="{D7ED294E-947C-4544-9F0E-FB98E0278AAF}"/>
                </a:ext>
              </a:extLst>
            </p:cNvPr>
            <p:cNvSpPr txBox="1"/>
            <p:nvPr/>
          </p:nvSpPr>
          <p:spPr>
            <a:xfrm>
              <a:off x="7150608" y="2160043"/>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$8,000</a:t>
              </a:r>
            </a:p>
          </p:txBody>
        </p:sp>
        <p:sp>
          <p:nvSpPr>
            <p:cNvPr id="125" name="TextBox 124">
              <a:extLst>
                <a:ext uri="{FF2B5EF4-FFF2-40B4-BE49-F238E27FC236}">
                  <a16:creationId xmlns:a16="http://schemas.microsoft.com/office/drawing/2014/main" id="{B945892C-3FA0-4E20-9663-E53BFD297E0A}"/>
                </a:ext>
              </a:extLst>
            </p:cNvPr>
            <p:cNvSpPr txBox="1"/>
            <p:nvPr/>
          </p:nvSpPr>
          <p:spPr>
            <a:xfrm>
              <a:off x="7150608" y="1744239"/>
              <a:ext cx="640080"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$9,000</a:t>
              </a:r>
            </a:p>
          </p:txBody>
        </p:sp>
        <p:sp>
          <p:nvSpPr>
            <p:cNvPr id="126" name="TextBox 125">
              <a:extLst>
                <a:ext uri="{FF2B5EF4-FFF2-40B4-BE49-F238E27FC236}">
                  <a16:creationId xmlns:a16="http://schemas.microsoft.com/office/drawing/2014/main" id="{84D2AE64-9C3F-4B03-96DE-098FA64BDEF7}"/>
                </a:ext>
              </a:extLst>
            </p:cNvPr>
            <p:cNvSpPr txBox="1"/>
            <p:nvPr/>
          </p:nvSpPr>
          <p:spPr>
            <a:xfrm>
              <a:off x="7060821" y="1325971"/>
              <a:ext cx="729867" cy="31189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rPr>
                <a:t>$10,000</a:t>
              </a:r>
            </a:p>
          </p:txBody>
        </p:sp>
      </p:grpSp>
      <p:sp>
        <p:nvSpPr>
          <p:cNvPr id="109" name="Rectangle 108">
            <a:extLst>
              <a:ext uri="{FF2B5EF4-FFF2-40B4-BE49-F238E27FC236}">
                <a16:creationId xmlns:a16="http://schemas.microsoft.com/office/drawing/2014/main" id="{D3D222FE-D3BE-4287-863B-AA9DCF88F0BF}"/>
              </a:ext>
            </a:extLst>
          </p:cNvPr>
          <p:cNvSpPr/>
          <p:nvPr/>
        </p:nvSpPr>
        <p:spPr>
          <a:xfrm rot="10800000">
            <a:off x="10213313" y="3568014"/>
            <a:ext cx="182880" cy="91440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4892311-7918-4373-930F-1116510B8E1D}"/>
              </a:ext>
            </a:extLst>
          </p:cNvPr>
          <p:cNvSpPr/>
          <p:nvPr/>
        </p:nvSpPr>
        <p:spPr>
          <a:xfrm rot="10800000">
            <a:off x="10670513" y="2741782"/>
            <a:ext cx="182880" cy="173736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93E19CE-2B7A-4653-8954-3C829092B8CD}"/>
              </a:ext>
            </a:extLst>
          </p:cNvPr>
          <p:cNvSpPr/>
          <p:nvPr/>
        </p:nvSpPr>
        <p:spPr>
          <a:xfrm rot="10800000">
            <a:off x="11127713" y="2098200"/>
            <a:ext cx="182880" cy="2377440"/>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0A4BFC3-9646-409C-A0E4-79EFBDA9DBA6}"/>
              </a:ext>
            </a:extLst>
          </p:cNvPr>
          <p:cNvSpPr txBox="1"/>
          <p:nvPr/>
        </p:nvSpPr>
        <p:spPr>
          <a:xfrm>
            <a:off x="10047492" y="458806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A</a:t>
            </a:r>
          </a:p>
        </p:txBody>
      </p:sp>
      <p:sp>
        <p:nvSpPr>
          <p:cNvPr id="113" name="TextBox 112">
            <a:extLst>
              <a:ext uri="{FF2B5EF4-FFF2-40B4-BE49-F238E27FC236}">
                <a16:creationId xmlns:a16="http://schemas.microsoft.com/office/drawing/2014/main" id="{C2464C5A-5DA3-4903-AB1E-CE9AFC45BB66}"/>
              </a:ext>
            </a:extLst>
          </p:cNvPr>
          <p:cNvSpPr txBox="1"/>
          <p:nvPr/>
        </p:nvSpPr>
        <p:spPr>
          <a:xfrm>
            <a:off x="10505921" y="4588062"/>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B</a:t>
            </a:r>
          </a:p>
        </p:txBody>
      </p:sp>
      <p:sp>
        <p:nvSpPr>
          <p:cNvPr id="114" name="TextBox 113">
            <a:extLst>
              <a:ext uri="{FF2B5EF4-FFF2-40B4-BE49-F238E27FC236}">
                <a16:creationId xmlns:a16="http://schemas.microsoft.com/office/drawing/2014/main" id="{B46B886C-4EB1-4C78-BCF3-6176312DFE12}"/>
              </a:ext>
            </a:extLst>
          </p:cNvPr>
          <p:cNvSpPr txBox="1"/>
          <p:nvPr/>
        </p:nvSpPr>
        <p:spPr>
          <a:xfrm>
            <a:off x="10946619" y="4591369"/>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C</a:t>
            </a:r>
          </a:p>
        </p:txBody>
      </p:sp>
      <p:sp>
        <p:nvSpPr>
          <p:cNvPr id="115" name="TextBox 114">
            <a:extLst>
              <a:ext uri="{FF2B5EF4-FFF2-40B4-BE49-F238E27FC236}">
                <a16:creationId xmlns:a16="http://schemas.microsoft.com/office/drawing/2014/main" id="{88A6A030-14C9-4BF5-9984-D9428D8575BC}"/>
              </a:ext>
            </a:extLst>
          </p:cNvPr>
          <p:cNvSpPr txBox="1"/>
          <p:nvPr/>
        </p:nvSpPr>
        <p:spPr>
          <a:xfrm>
            <a:off x="9796683" y="4990490"/>
            <a:ext cx="2031568" cy="169277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7007A8A7-528D-4E18-B852-05D12393AB0A}"/>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138" name="Freeform 213">
            <a:extLst>
              <a:ext uri="{FF2B5EF4-FFF2-40B4-BE49-F238E27FC236}">
                <a16:creationId xmlns:a16="http://schemas.microsoft.com/office/drawing/2014/main" id="{BA57E888-A148-4448-AA3E-15A68A8F1721}"/>
              </a:ext>
            </a:extLst>
          </p:cNvPr>
          <p:cNvSpPr>
            <a:spLocks noChangeAspect="1" noEditPoints="1"/>
          </p:cNvSpPr>
          <p:nvPr/>
        </p:nvSpPr>
        <p:spPr bwMode="auto">
          <a:xfrm>
            <a:off x="3613258" y="5019728"/>
            <a:ext cx="265176" cy="424281"/>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9" name="Freeform 25">
            <a:extLst>
              <a:ext uri="{FF2B5EF4-FFF2-40B4-BE49-F238E27FC236}">
                <a16:creationId xmlns:a16="http://schemas.microsoft.com/office/drawing/2014/main" id="{FF8248AF-B84C-4EB4-A645-2EABF32A0D90}"/>
              </a:ext>
            </a:extLst>
          </p:cNvPr>
          <p:cNvSpPr>
            <a:spLocks noChangeAspect="1" noEditPoints="1"/>
          </p:cNvSpPr>
          <p:nvPr/>
        </p:nvSpPr>
        <p:spPr bwMode="auto">
          <a:xfrm>
            <a:off x="6543688" y="5040601"/>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48">
            <a:extLst>
              <a:ext uri="{FF2B5EF4-FFF2-40B4-BE49-F238E27FC236}">
                <a16:creationId xmlns:a16="http://schemas.microsoft.com/office/drawing/2014/main" id="{EC301534-65DC-45BB-B64A-CE353F52FF16}"/>
              </a:ext>
            </a:extLst>
          </p:cNvPr>
          <p:cNvSpPr>
            <a:spLocks noChangeAspect="1" noEditPoints="1"/>
          </p:cNvSpPr>
          <p:nvPr/>
        </p:nvSpPr>
        <p:spPr bwMode="auto">
          <a:xfrm>
            <a:off x="9395888" y="5027765"/>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2692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75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25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250"/>
                            </p:stCondLst>
                            <p:childTnLst>
                              <p:par>
                                <p:cTn id="43" presetID="2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par>
                          <p:cTn id="56" fill="hold">
                            <p:stCondLst>
                              <p:cond delay="5750"/>
                            </p:stCondLst>
                            <p:childTnLst>
                              <p:par>
                                <p:cTn id="57" presetID="22" presetClass="entr" presetSubtype="4"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75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1000" fill="hold"/>
                                        <p:tgtEl>
                                          <p:spTgt spid="13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childTnLst>
                          </p:cTn>
                        </p:par>
                        <p:par>
                          <p:cTn id="104" fill="hold">
                            <p:stCondLst>
                              <p:cond delay="10500"/>
                            </p:stCondLst>
                            <p:childTnLst>
                              <p:par>
                                <p:cTn id="105" presetID="22" presetClass="entr" presetSubtype="4"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wipe(down)">
                                      <p:cBhvr>
                                        <p:cTn id="107" dur="750"/>
                                        <p:tgtEl>
                                          <p:spTgt spid="77"/>
                                        </p:tgtEl>
                                      </p:cBhvr>
                                    </p:animEffect>
                                  </p:childTnLst>
                                </p:cTn>
                              </p:par>
                              <p:par>
                                <p:cTn id="108" presetID="22" presetClass="entr" presetSubtype="4" fill="hold"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750"/>
                                        <p:tgtEl>
                                          <p:spTgt spid="76"/>
                                        </p:tgtEl>
                                      </p:cBhvr>
                                    </p:animEffect>
                                  </p:childTnLst>
                                </p:cTn>
                              </p:par>
                            </p:childTnLst>
                          </p:cTn>
                        </p:par>
                        <p:par>
                          <p:cTn id="111" fill="hold">
                            <p:stCondLst>
                              <p:cond delay="11250"/>
                            </p:stCondLst>
                            <p:childTnLst>
                              <p:par>
                                <p:cTn id="112" presetID="42" presetClass="entr" presetSubtype="0" fill="hold" grpId="0"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anim calcmode="lin" valueType="num">
                                      <p:cBhvr>
                                        <p:cTn id="115" dur="1000" fill="hold"/>
                                        <p:tgtEl>
                                          <p:spTgt spid="84"/>
                                        </p:tgtEl>
                                        <p:attrNameLst>
                                          <p:attrName>ppt_x</p:attrName>
                                        </p:attrNameLst>
                                      </p:cBhvr>
                                      <p:tavLst>
                                        <p:tav tm="0">
                                          <p:val>
                                            <p:strVal val="#ppt_x"/>
                                          </p:val>
                                        </p:tav>
                                        <p:tav tm="100000">
                                          <p:val>
                                            <p:strVal val="#ppt_x"/>
                                          </p:val>
                                        </p:tav>
                                      </p:tavLst>
                                    </p:anim>
                                    <p:anim calcmode="lin" valueType="num">
                                      <p:cBhvr>
                                        <p:cTn id="116" dur="1000" fill="hold"/>
                                        <p:tgtEl>
                                          <p:spTgt spid="8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animEffect transition="in" filter="fade">
                                      <p:cBhvr>
                                        <p:cTn id="119" dur="1000"/>
                                        <p:tgtEl>
                                          <p:spTgt spid="139"/>
                                        </p:tgtEl>
                                      </p:cBhvr>
                                    </p:animEffect>
                                    <p:anim calcmode="lin" valueType="num">
                                      <p:cBhvr>
                                        <p:cTn id="120" dur="1000" fill="hold"/>
                                        <p:tgtEl>
                                          <p:spTgt spid="139"/>
                                        </p:tgtEl>
                                        <p:attrNameLst>
                                          <p:attrName>ppt_x</p:attrName>
                                        </p:attrNameLst>
                                      </p:cBhvr>
                                      <p:tavLst>
                                        <p:tav tm="0">
                                          <p:val>
                                            <p:strVal val="#ppt_x"/>
                                          </p:val>
                                        </p:tav>
                                        <p:tav tm="100000">
                                          <p:val>
                                            <p:strVal val="#ppt_x"/>
                                          </p:val>
                                        </p:tav>
                                      </p:tavLst>
                                    </p:anim>
                                    <p:anim calcmode="lin" valueType="num">
                                      <p:cBhvr>
                                        <p:cTn id="121" dur="1000" fill="hold"/>
                                        <p:tgtEl>
                                          <p:spTgt spid="139"/>
                                        </p:tgtEl>
                                        <p:attrNameLst>
                                          <p:attrName>ppt_y</p:attrName>
                                        </p:attrNameLst>
                                      </p:cBhvr>
                                      <p:tavLst>
                                        <p:tav tm="0">
                                          <p:val>
                                            <p:strVal val="#ppt_y+.1"/>
                                          </p:val>
                                        </p:tav>
                                        <p:tav tm="100000">
                                          <p:val>
                                            <p:strVal val="#ppt_y"/>
                                          </p:val>
                                        </p:tav>
                                      </p:tavLst>
                                    </p:anim>
                                  </p:childTnLst>
                                </p:cTn>
                              </p:par>
                            </p:childTnLst>
                          </p:cTn>
                        </p:par>
                        <p:par>
                          <p:cTn id="122" fill="hold">
                            <p:stCondLst>
                              <p:cond delay="12250"/>
                            </p:stCondLst>
                            <p:childTnLst>
                              <p:par>
                                <p:cTn id="123" presetID="53" presetClass="entr" presetSubtype="16"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p:cTn id="125" dur="500" fill="hold"/>
                                        <p:tgtEl>
                                          <p:spTgt spid="81"/>
                                        </p:tgtEl>
                                        <p:attrNameLst>
                                          <p:attrName>ppt_w</p:attrName>
                                        </p:attrNameLst>
                                      </p:cBhvr>
                                      <p:tavLst>
                                        <p:tav tm="0">
                                          <p:val>
                                            <p:fltVal val="0"/>
                                          </p:val>
                                        </p:tav>
                                        <p:tav tm="100000">
                                          <p:val>
                                            <p:strVal val="#ppt_w"/>
                                          </p:val>
                                        </p:tav>
                                      </p:tavLst>
                                    </p:anim>
                                    <p:anim calcmode="lin" valueType="num">
                                      <p:cBhvr>
                                        <p:cTn id="126" dur="500" fill="hold"/>
                                        <p:tgtEl>
                                          <p:spTgt spid="81"/>
                                        </p:tgtEl>
                                        <p:attrNameLst>
                                          <p:attrName>ppt_h</p:attrName>
                                        </p:attrNameLst>
                                      </p:cBhvr>
                                      <p:tavLst>
                                        <p:tav tm="0">
                                          <p:val>
                                            <p:fltVal val="0"/>
                                          </p:val>
                                        </p:tav>
                                        <p:tav tm="100000">
                                          <p:val>
                                            <p:strVal val="#ppt_h"/>
                                          </p:val>
                                        </p:tav>
                                      </p:tavLst>
                                    </p:anim>
                                    <p:animEffect transition="in" filter="fade">
                                      <p:cBhvr>
                                        <p:cTn id="127" dur="500"/>
                                        <p:tgtEl>
                                          <p:spTgt spid="81"/>
                                        </p:tgtEl>
                                      </p:cBhvr>
                                    </p:animEffect>
                                  </p:childTnLst>
                                </p:cTn>
                              </p:par>
                            </p:childTnLst>
                          </p:cTn>
                        </p:par>
                        <p:par>
                          <p:cTn id="128" fill="hold">
                            <p:stCondLst>
                              <p:cond delay="12750"/>
                            </p:stCondLst>
                            <p:childTnLst>
                              <p:par>
                                <p:cTn id="129" presetID="22" presetClass="entr" presetSubtype="4"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wipe(down)">
                                      <p:cBhvr>
                                        <p:cTn id="131" dur="500"/>
                                        <p:tgtEl>
                                          <p:spTgt spid="78"/>
                                        </p:tgtEl>
                                      </p:cBhvr>
                                    </p:animEffect>
                                  </p:childTnLst>
                                </p:cTn>
                              </p:par>
                            </p:childTnLst>
                          </p:cTn>
                        </p:par>
                        <p:par>
                          <p:cTn id="132" fill="hold">
                            <p:stCondLst>
                              <p:cond delay="13250"/>
                            </p:stCondLst>
                            <p:childTnLst>
                              <p:par>
                                <p:cTn id="133" presetID="53" presetClass="entr" presetSubtype="16"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3750"/>
                            </p:stCondLst>
                            <p:childTnLst>
                              <p:par>
                                <p:cTn id="139" presetID="22" presetClass="entr" presetSubtype="4" fill="hold" grpId="0" nodeType="after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down)">
                                      <p:cBhvr>
                                        <p:cTn id="141" dur="500"/>
                                        <p:tgtEl>
                                          <p:spTgt spid="79"/>
                                        </p:tgtEl>
                                      </p:cBhvr>
                                    </p:animEffect>
                                  </p:childTnLst>
                                </p:cTn>
                              </p:par>
                            </p:childTnLst>
                          </p:cTn>
                        </p:par>
                        <p:par>
                          <p:cTn id="142" fill="hold">
                            <p:stCondLst>
                              <p:cond delay="14250"/>
                            </p:stCondLst>
                            <p:childTnLst>
                              <p:par>
                                <p:cTn id="143" presetID="53" presetClass="entr" presetSubtype="16"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p:cTn id="145" dur="500" fill="hold"/>
                                        <p:tgtEl>
                                          <p:spTgt spid="83"/>
                                        </p:tgtEl>
                                        <p:attrNameLst>
                                          <p:attrName>ppt_w</p:attrName>
                                        </p:attrNameLst>
                                      </p:cBhvr>
                                      <p:tavLst>
                                        <p:tav tm="0">
                                          <p:val>
                                            <p:fltVal val="0"/>
                                          </p:val>
                                        </p:tav>
                                        <p:tav tm="100000">
                                          <p:val>
                                            <p:strVal val="#ppt_w"/>
                                          </p:val>
                                        </p:tav>
                                      </p:tavLst>
                                    </p:anim>
                                    <p:anim calcmode="lin" valueType="num">
                                      <p:cBhvr>
                                        <p:cTn id="146" dur="500" fill="hold"/>
                                        <p:tgtEl>
                                          <p:spTgt spid="83"/>
                                        </p:tgtEl>
                                        <p:attrNameLst>
                                          <p:attrName>ppt_h</p:attrName>
                                        </p:attrNameLst>
                                      </p:cBhvr>
                                      <p:tavLst>
                                        <p:tav tm="0">
                                          <p:val>
                                            <p:fltVal val="0"/>
                                          </p:val>
                                        </p:tav>
                                        <p:tav tm="100000">
                                          <p:val>
                                            <p:strVal val="#ppt_h"/>
                                          </p:val>
                                        </p:tav>
                                      </p:tavLst>
                                    </p:anim>
                                    <p:animEffect transition="in" filter="fade">
                                      <p:cBhvr>
                                        <p:cTn id="147" dur="500"/>
                                        <p:tgtEl>
                                          <p:spTgt spid="83"/>
                                        </p:tgtEl>
                                      </p:cBhvr>
                                    </p:animEffect>
                                  </p:childTnLst>
                                </p:cTn>
                              </p:par>
                            </p:childTnLst>
                          </p:cTn>
                        </p:par>
                        <p:par>
                          <p:cTn id="148" fill="hold">
                            <p:stCondLst>
                              <p:cond delay="14750"/>
                            </p:stCondLst>
                            <p:childTnLst>
                              <p:par>
                                <p:cTn id="149" presetID="22" presetClass="entr" presetSubtype="4"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down)">
                                      <p:cBhvr>
                                        <p:cTn id="151" dur="500"/>
                                        <p:tgtEl>
                                          <p:spTgt spid="80"/>
                                        </p:tgtEl>
                                      </p:cBhvr>
                                    </p:animEffect>
                                  </p:childTnLst>
                                </p:cTn>
                              </p:par>
                            </p:childTnLst>
                          </p:cTn>
                        </p:par>
                        <p:par>
                          <p:cTn id="152" fill="hold">
                            <p:stCondLst>
                              <p:cond delay="15250"/>
                            </p:stCondLst>
                            <p:childTnLst>
                              <p:par>
                                <p:cTn id="153" presetID="22" presetClass="entr" presetSubtype="4" fill="hold" nodeType="afterEffect">
                                  <p:stCondLst>
                                    <p:cond delay="0"/>
                                  </p:stCondLst>
                                  <p:childTnLst>
                                    <p:set>
                                      <p:cBhvr>
                                        <p:cTn id="154" dur="1" fill="hold">
                                          <p:stCondLst>
                                            <p:cond delay="0"/>
                                          </p:stCondLst>
                                        </p:cTn>
                                        <p:tgtEl>
                                          <p:spTgt spid="108"/>
                                        </p:tgtEl>
                                        <p:attrNameLst>
                                          <p:attrName>style.visibility</p:attrName>
                                        </p:attrNameLst>
                                      </p:cBhvr>
                                      <p:to>
                                        <p:strVal val="visible"/>
                                      </p:to>
                                    </p:set>
                                    <p:animEffect transition="in" filter="wipe(down)">
                                      <p:cBhvr>
                                        <p:cTn id="155" dur="750"/>
                                        <p:tgtEl>
                                          <p:spTgt spid="108"/>
                                        </p:tgtEl>
                                      </p:cBhvr>
                                    </p:animEffect>
                                  </p:childTnLst>
                                </p:cTn>
                              </p:par>
                              <p:par>
                                <p:cTn id="156" presetID="22" presetClass="entr" presetSubtype="4" fill="hold" nodeType="withEffect">
                                  <p:stCondLst>
                                    <p:cond delay="0"/>
                                  </p:stCondLst>
                                  <p:childTnLst>
                                    <p:set>
                                      <p:cBhvr>
                                        <p:cTn id="157" dur="1" fill="hold">
                                          <p:stCondLst>
                                            <p:cond delay="0"/>
                                          </p:stCondLst>
                                        </p:cTn>
                                        <p:tgtEl>
                                          <p:spTgt spid="107"/>
                                        </p:tgtEl>
                                        <p:attrNameLst>
                                          <p:attrName>style.visibility</p:attrName>
                                        </p:attrNameLst>
                                      </p:cBhvr>
                                      <p:to>
                                        <p:strVal val="visible"/>
                                      </p:to>
                                    </p:set>
                                    <p:animEffect transition="in" filter="wipe(down)">
                                      <p:cBhvr>
                                        <p:cTn id="158" dur="750"/>
                                        <p:tgtEl>
                                          <p:spTgt spid="107"/>
                                        </p:tgtEl>
                                      </p:cBhvr>
                                    </p:animEffect>
                                  </p:childTnLst>
                                </p:cTn>
                              </p:par>
                            </p:childTnLst>
                          </p:cTn>
                        </p:par>
                        <p:par>
                          <p:cTn id="159" fill="hold">
                            <p:stCondLst>
                              <p:cond delay="16000"/>
                            </p:stCondLst>
                            <p:childTnLst>
                              <p:par>
                                <p:cTn id="160" presetID="42" presetClass="entr" presetSubtype="0" fill="hold" grpId="0" nodeType="afterEffect">
                                  <p:stCondLst>
                                    <p:cond delay="0"/>
                                  </p:stCondLst>
                                  <p:childTnLst>
                                    <p:set>
                                      <p:cBhvr>
                                        <p:cTn id="161" dur="1" fill="hold">
                                          <p:stCondLst>
                                            <p:cond delay="0"/>
                                          </p:stCondLst>
                                        </p:cTn>
                                        <p:tgtEl>
                                          <p:spTgt spid="115"/>
                                        </p:tgtEl>
                                        <p:attrNameLst>
                                          <p:attrName>style.visibility</p:attrName>
                                        </p:attrNameLst>
                                      </p:cBhvr>
                                      <p:to>
                                        <p:strVal val="visible"/>
                                      </p:to>
                                    </p:set>
                                    <p:animEffect transition="in" filter="fade">
                                      <p:cBhvr>
                                        <p:cTn id="162" dur="1000"/>
                                        <p:tgtEl>
                                          <p:spTgt spid="115"/>
                                        </p:tgtEl>
                                      </p:cBhvr>
                                    </p:animEffect>
                                    <p:anim calcmode="lin" valueType="num">
                                      <p:cBhvr>
                                        <p:cTn id="163" dur="1000" fill="hold"/>
                                        <p:tgtEl>
                                          <p:spTgt spid="115"/>
                                        </p:tgtEl>
                                        <p:attrNameLst>
                                          <p:attrName>ppt_x</p:attrName>
                                        </p:attrNameLst>
                                      </p:cBhvr>
                                      <p:tavLst>
                                        <p:tav tm="0">
                                          <p:val>
                                            <p:strVal val="#ppt_x"/>
                                          </p:val>
                                        </p:tav>
                                        <p:tav tm="100000">
                                          <p:val>
                                            <p:strVal val="#ppt_x"/>
                                          </p:val>
                                        </p:tav>
                                      </p:tavLst>
                                    </p:anim>
                                    <p:anim calcmode="lin" valueType="num">
                                      <p:cBhvr>
                                        <p:cTn id="164" dur="1000" fill="hold"/>
                                        <p:tgtEl>
                                          <p:spTgt spid="11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54"/>
                                        </p:tgtEl>
                                        <p:attrNameLst>
                                          <p:attrName>style.visibility</p:attrName>
                                        </p:attrNameLst>
                                      </p:cBhvr>
                                      <p:to>
                                        <p:strVal val="visible"/>
                                      </p:to>
                                    </p:set>
                                    <p:animEffect transition="in" filter="fade">
                                      <p:cBhvr>
                                        <p:cTn id="167" dur="1000"/>
                                        <p:tgtEl>
                                          <p:spTgt spid="154"/>
                                        </p:tgtEl>
                                      </p:cBhvr>
                                    </p:animEffect>
                                    <p:anim calcmode="lin" valueType="num">
                                      <p:cBhvr>
                                        <p:cTn id="168" dur="1000" fill="hold"/>
                                        <p:tgtEl>
                                          <p:spTgt spid="154"/>
                                        </p:tgtEl>
                                        <p:attrNameLst>
                                          <p:attrName>ppt_x</p:attrName>
                                        </p:attrNameLst>
                                      </p:cBhvr>
                                      <p:tavLst>
                                        <p:tav tm="0">
                                          <p:val>
                                            <p:strVal val="#ppt_x"/>
                                          </p:val>
                                        </p:tav>
                                        <p:tav tm="100000">
                                          <p:val>
                                            <p:strVal val="#ppt_x"/>
                                          </p:val>
                                        </p:tav>
                                      </p:tavLst>
                                    </p:anim>
                                    <p:anim calcmode="lin" valueType="num">
                                      <p:cBhvr>
                                        <p:cTn id="169" dur="1000" fill="hold"/>
                                        <p:tgtEl>
                                          <p:spTgt spid="154"/>
                                        </p:tgtEl>
                                        <p:attrNameLst>
                                          <p:attrName>ppt_y</p:attrName>
                                        </p:attrNameLst>
                                      </p:cBhvr>
                                      <p:tavLst>
                                        <p:tav tm="0">
                                          <p:val>
                                            <p:strVal val="#ppt_y+.1"/>
                                          </p:val>
                                        </p:tav>
                                        <p:tav tm="100000">
                                          <p:val>
                                            <p:strVal val="#ppt_y"/>
                                          </p:val>
                                        </p:tav>
                                      </p:tavLst>
                                    </p:anim>
                                  </p:childTnLst>
                                </p:cTn>
                              </p:par>
                            </p:childTnLst>
                          </p:cTn>
                        </p:par>
                        <p:par>
                          <p:cTn id="170" fill="hold">
                            <p:stCondLst>
                              <p:cond delay="17000"/>
                            </p:stCondLst>
                            <p:childTnLst>
                              <p:par>
                                <p:cTn id="171" presetID="53" presetClass="entr" presetSubtype="16" fill="hold" grpId="0" nodeType="after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p:cTn id="173" dur="500" fill="hold"/>
                                        <p:tgtEl>
                                          <p:spTgt spid="112"/>
                                        </p:tgtEl>
                                        <p:attrNameLst>
                                          <p:attrName>ppt_w</p:attrName>
                                        </p:attrNameLst>
                                      </p:cBhvr>
                                      <p:tavLst>
                                        <p:tav tm="0">
                                          <p:val>
                                            <p:fltVal val="0"/>
                                          </p:val>
                                        </p:tav>
                                        <p:tav tm="100000">
                                          <p:val>
                                            <p:strVal val="#ppt_w"/>
                                          </p:val>
                                        </p:tav>
                                      </p:tavLst>
                                    </p:anim>
                                    <p:anim calcmode="lin" valueType="num">
                                      <p:cBhvr>
                                        <p:cTn id="174" dur="500" fill="hold"/>
                                        <p:tgtEl>
                                          <p:spTgt spid="112"/>
                                        </p:tgtEl>
                                        <p:attrNameLst>
                                          <p:attrName>ppt_h</p:attrName>
                                        </p:attrNameLst>
                                      </p:cBhvr>
                                      <p:tavLst>
                                        <p:tav tm="0">
                                          <p:val>
                                            <p:fltVal val="0"/>
                                          </p:val>
                                        </p:tav>
                                        <p:tav tm="100000">
                                          <p:val>
                                            <p:strVal val="#ppt_h"/>
                                          </p:val>
                                        </p:tav>
                                      </p:tavLst>
                                    </p:anim>
                                    <p:animEffect transition="in" filter="fade">
                                      <p:cBhvr>
                                        <p:cTn id="175" dur="500"/>
                                        <p:tgtEl>
                                          <p:spTgt spid="112"/>
                                        </p:tgtEl>
                                      </p:cBhvr>
                                    </p:animEffect>
                                  </p:childTnLst>
                                </p:cTn>
                              </p:par>
                            </p:childTnLst>
                          </p:cTn>
                        </p:par>
                        <p:par>
                          <p:cTn id="176" fill="hold">
                            <p:stCondLst>
                              <p:cond delay="17500"/>
                            </p:stCondLst>
                            <p:childTnLst>
                              <p:par>
                                <p:cTn id="177" presetID="22" presetClass="entr" presetSubtype="4" fill="hold" grpId="0" nodeType="afterEffect">
                                  <p:stCondLst>
                                    <p:cond delay="0"/>
                                  </p:stCondLst>
                                  <p:childTnLst>
                                    <p:set>
                                      <p:cBhvr>
                                        <p:cTn id="178" dur="1" fill="hold">
                                          <p:stCondLst>
                                            <p:cond delay="0"/>
                                          </p:stCondLst>
                                        </p:cTn>
                                        <p:tgtEl>
                                          <p:spTgt spid="109"/>
                                        </p:tgtEl>
                                        <p:attrNameLst>
                                          <p:attrName>style.visibility</p:attrName>
                                        </p:attrNameLst>
                                      </p:cBhvr>
                                      <p:to>
                                        <p:strVal val="visible"/>
                                      </p:to>
                                    </p:set>
                                    <p:animEffect transition="in" filter="wipe(down)">
                                      <p:cBhvr>
                                        <p:cTn id="179" dur="500"/>
                                        <p:tgtEl>
                                          <p:spTgt spid="109"/>
                                        </p:tgtEl>
                                      </p:cBhvr>
                                    </p:animEffect>
                                  </p:childTnLst>
                                </p:cTn>
                              </p:par>
                            </p:childTnLst>
                          </p:cTn>
                        </p:par>
                        <p:par>
                          <p:cTn id="180" fill="hold">
                            <p:stCondLst>
                              <p:cond delay="18000"/>
                            </p:stCondLst>
                            <p:childTnLst>
                              <p:par>
                                <p:cTn id="181" presetID="53" presetClass="entr" presetSubtype="16" fill="hold" grpId="0" nodeType="afterEffect">
                                  <p:stCondLst>
                                    <p:cond delay="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500" fill="hold"/>
                                        <p:tgtEl>
                                          <p:spTgt spid="113"/>
                                        </p:tgtEl>
                                        <p:attrNameLst>
                                          <p:attrName>ppt_w</p:attrName>
                                        </p:attrNameLst>
                                      </p:cBhvr>
                                      <p:tavLst>
                                        <p:tav tm="0">
                                          <p:val>
                                            <p:fltVal val="0"/>
                                          </p:val>
                                        </p:tav>
                                        <p:tav tm="100000">
                                          <p:val>
                                            <p:strVal val="#ppt_w"/>
                                          </p:val>
                                        </p:tav>
                                      </p:tavLst>
                                    </p:anim>
                                    <p:anim calcmode="lin" valueType="num">
                                      <p:cBhvr>
                                        <p:cTn id="184" dur="500" fill="hold"/>
                                        <p:tgtEl>
                                          <p:spTgt spid="113"/>
                                        </p:tgtEl>
                                        <p:attrNameLst>
                                          <p:attrName>ppt_h</p:attrName>
                                        </p:attrNameLst>
                                      </p:cBhvr>
                                      <p:tavLst>
                                        <p:tav tm="0">
                                          <p:val>
                                            <p:fltVal val="0"/>
                                          </p:val>
                                        </p:tav>
                                        <p:tav tm="100000">
                                          <p:val>
                                            <p:strVal val="#ppt_h"/>
                                          </p:val>
                                        </p:tav>
                                      </p:tavLst>
                                    </p:anim>
                                    <p:animEffect transition="in" filter="fade">
                                      <p:cBhvr>
                                        <p:cTn id="185" dur="500"/>
                                        <p:tgtEl>
                                          <p:spTgt spid="113"/>
                                        </p:tgtEl>
                                      </p:cBhvr>
                                    </p:animEffect>
                                  </p:childTnLst>
                                </p:cTn>
                              </p:par>
                            </p:childTnLst>
                          </p:cTn>
                        </p:par>
                        <p:par>
                          <p:cTn id="186" fill="hold">
                            <p:stCondLst>
                              <p:cond delay="18500"/>
                            </p:stCondLst>
                            <p:childTnLst>
                              <p:par>
                                <p:cTn id="187" presetID="22" presetClass="entr" presetSubtype="4" fill="hold" grpId="0" nodeType="afterEffect">
                                  <p:stCondLst>
                                    <p:cond delay="0"/>
                                  </p:stCondLst>
                                  <p:childTnLst>
                                    <p:set>
                                      <p:cBhvr>
                                        <p:cTn id="188" dur="1" fill="hold">
                                          <p:stCondLst>
                                            <p:cond delay="0"/>
                                          </p:stCondLst>
                                        </p:cTn>
                                        <p:tgtEl>
                                          <p:spTgt spid="110"/>
                                        </p:tgtEl>
                                        <p:attrNameLst>
                                          <p:attrName>style.visibility</p:attrName>
                                        </p:attrNameLst>
                                      </p:cBhvr>
                                      <p:to>
                                        <p:strVal val="visible"/>
                                      </p:to>
                                    </p:set>
                                    <p:animEffect transition="in" filter="wipe(down)">
                                      <p:cBhvr>
                                        <p:cTn id="189" dur="500"/>
                                        <p:tgtEl>
                                          <p:spTgt spid="110"/>
                                        </p:tgtEl>
                                      </p:cBhvr>
                                    </p:animEffect>
                                  </p:childTnLst>
                                </p:cTn>
                              </p:par>
                            </p:childTnLst>
                          </p:cTn>
                        </p:par>
                        <p:par>
                          <p:cTn id="190" fill="hold">
                            <p:stCondLst>
                              <p:cond delay="19000"/>
                            </p:stCondLst>
                            <p:childTnLst>
                              <p:par>
                                <p:cTn id="191" presetID="53" presetClass="entr" presetSubtype="16" fill="hold" grpId="0" nodeType="after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500" fill="hold"/>
                                        <p:tgtEl>
                                          <p:spTgt spid="114"/>
                                        </p:tgtEl>
                                        <p:attrNameLst>
                                          <p:attrName>ppt_w</p:attrName>
                                        </p:attrNameLst>
                                      </p:cBhvr>
                                      <p:tavLst>
                                        <p:tav tm="0">
                                          <p:val>
                                            <p:fltVal val="0"/>
                                          </p:val>
                                        </p:tav>
                                        <p:tav tm="100000">
                                          <p:val>
                                            <p:strVal val="#ppt_w"/>
                                          </p:val>
                                        </p:tav>
                                      </p:tavLst>
                                    </p:anim>
                                    <p:anim calcmode="lin" valueType="num">
                                      <p:cBhvr>
                                        <p:cTn id="194" dur="500" fill="hold"/>
                                        <p:tgtEl>
                                          <p:spTgt spid="114"/>
                                        </p:tgtEl>
                                        <p:attrNameLst>
                                          <p:attrName>ppt_h</p:attrName>
                                        </p:attrNameLst>
                                      </p:cBhvr>
                                      <p:tavLst>
                                        <p:tav tm="0">
                                          <p:val>
                                            <p:fltVal val="0"/>
                                          </p:val>
                                        </p:tav>
                                        <p:tav tm="100000">
                                          <p:val>
                                            <p:strVal val="#ppt_h"/>
                                          </p:val>
                                        </p:tav>
                                      </p:tavLst>
                                    </p:anim>
                                    <p:animEffect transition="in" filter="fade">
                                      <p:cBhvr>
                                        <p:cTn id="195" dur="500"/>
                                        <p:tgtEl>
                                          <p:spTgt spid="114"/>
                                        </p:tgtEl>
                                      </p:cBhvr>
                                    </p:animEffect>
                                  </p:childTnLst>
                                </p:cTn>
                              </p:par>
                            </p:childTnLst>
                          </p:cTn>
                        </p:par>
                        <p:par>
                          <p:cTn id="196" fill="hold">
                            <p:stCondLst>
                              <p:cond delay="19500"/>
                            </p:stCondLst>
                            <p:childTnLst>
                              <p:par>
                                <p:cTn id="197" presetID="22" presetClass="entr" presetSubtype="4" fill="hold" grpId="0" nodeType="afterEffect">
                                  <p:stCondLst>
                                    <p:cond delay="0"/>
                                  </p:stCondLst>
                                  <p:childTnLst>
                                    <p:set>
                                      <p:cBhvr>
                                        <p:cTn id="198" dur="1" fill="hold">
                                          <p:stCondLst>
                                            <p:cond delay="0"/>
                                          </p:stCondLst>
                                        </p:cTn>
                                        <p:tgtEl>
                                          <p:spTgt spid="111"/>
                                        </p:tgtEl>
                                        <p:attrNameLst>
                                          <p:attrName>style.visibility</p:attrName>
                                        </p:attrNameLst>
                                      </p:cBhvr>
                                      <p:to>
                                        <p:strVal val="visible"/>
                                      </p:to>
                                    </p:set>
                                    <p:animEffect transition="in" filter="wipe(down)">
                                      <p:cBhvr>
                                        <p:cTn id="19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39" grpId="0"/>
      <p:bldP spid="40" grpId="0"/>
      <p:bldP spid="41" grpId="0"/>
      <p:bldP spid="42" grpId="0"/>
      <p:bldP spid="43" grpId="0" animBg="1"/>
      <p:bldP spid="47" grpId="0" animBg="1"/>
      <p:bldP spid="48" grpId="0" animBg="1"/>
      <p:bldP spid="49" grpId="0" animBg="1"/>
      <p:bldP spid="50" grpId="0"/>
      <p:bldP spid="51" grpId="0"/>
      <p:bldP spid="52" grpId="0"/>
      <p:bldP spid="53" grpId="0"/>
      <p:bldP spid="78" grpId="0" animBg="1"/>
      <p:bldP spid="79" grpId="0" animBg="1"/>
      <p:bldP spid="80" grpId="0" animBg="1"/>
      <p:bldP spid="81" grpId="0"/>
      <p:bldP spid="82" grpId="0"/>
      <p:bldP spid="83" grpId="0"/>
      <p:bldP spid="84" grpId="0"/>
      <p:bldP spid="109" grpId="0" animBg="1"/>
      <p:bldP spid="110" grpId="0" animBg="1"/>
      <p:bldP spid="111" grpId="0" animBg="1"/>
      <p:bldP spid="112" grpId="0"/>
      <p:bldP spid="113" grpId="0"/>
      <p:bldP spid="114" grpId="0"/>
      <p:bldP spid="115" grpId="0"/>
      <p:bldP spid="137" grpId="0"/>
      <p:bldP spid="138" grpId="0" animBg="1"/>
      <p:bldP spid="139" grpId="0" animBg="1"/>
      <p:bldP spid="15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036EC3-0EA4-4FA1-BC53-DEFE0D01E8D1}"/>
              </a:ext>
            </a:extLst>
          </p:cNvPr>
          <p:cNvSpPr/>
          <p:nvPr/>
        </p:nvSpPr>
        <p:spPr>
          <a:xfrm rot="1320000">
            <a:off x="-494141" y="3856088"/>
            <a:ext cx="13180283" cy="76200"/>
          </a:xfrm>
          <a:custGeom>
            <a:avLst/>
            <a:gdLst>
              <a:gd name="connsiteX0" fmla="*/ 0 w 13180283"/>
              <a:gd name="connsiteY0" fmla="*/ 0 h 76200"/>
              <a:gd name="connsiteX1" fmla="*/ 13149496 w 13180283"/>
              <a:gd name="connsiteY1" fmla="*/ 0 h 76200"/>
              <a:gd name="connsiteX2" fmla="*/ 13180283 w 13180283"/>
              <a:gd name="connsiteY2" fmla="*/ 76200 h 76200"/>
              <a:gd name="connsiteX3" fmla="*/ 30787 w 13180283"/>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3180283" h="76200">
                <a:moveTo>
                  <a:pt x="0" y="0"/>
                </a:moveTo>
                <a:lnTo>
                  <a:pt x="13149496" y="0"/>
                </a:lnTo>
                <a:lnTo>
                  <a:pt x="13180283" y="76200"/>
                </a:lnTo>
                <a:lnTo>
                  <a:pt x="30787" y="76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CE1B8A-2684-4821-81CE-19DA3F316EAE}"/>
              </a:ext>
            </a:extLst>
          </p:cNvPr>
          <p:cNvGrpSpPr/>
          <p:nvPr/>
        </p:nvGrpSpPr>
        <p:grpSpPr>
          <a:xfrm>
            <a:off x="423841" y="1066800"/>
            <a:ext cx="2011680" cy="2011680"/>
            <a:chOff x="423841" y="1066800"/>
            <a:chExt cx="2011680" cy="2011680"/>
          </a:xfrm>
        </p:grpSpPr>
        <p:grpSp>
          <p:nvGrpSpPr>
            <p:cNvPr id="15" name="Group 14">
              <a:extLst>
                <a:ext uri="{FF2B5EF4-FFF2-40B4-BE49-F238E27FC236}">
                  <a16:creationId xmlns:a16="http://schemas.microsoft.com/office/drawing/2014/main" id="{F1CB75B4-B5D7-4555-A219-3D74AEC1CC19}"/>
                </a:ext>
              </a:extLst>
            </p:cNvPr>
            <p:cNvGrpSpPr>
              <a:grpSpLocks noChangeAspect="1"/>
            </p:cNvGrpSpPr>
            <p:nvPr/>
          </p:nvGrpSpPr>
          <p:grpSpPr>
            <a:xfrm>
              <a:off x="423841" y="1066800"/>
              <a:ext cx="2011680" cy="2011680"/>
              <a:chOff x="1611819" y="1851660"/>
              <a:chExt cx="960120" cy="96012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A77F87E0-345A-4875-836C-7DDCE5529987}"/>
                  </a:ext>
                </a:extLst>
              </p:cNvPr>
              <p:cNvSpPr>
                <a:spLocks noChangeAspect="1"/>
              </p:cNvSpPr>
              <p:nvPr/>
            </p:nvSpPr>
            <p:spPr>
              <a:xfrm>
                <a:off x="1611819" y="1851660"/>
                <a:ext cx="960120" cy="9601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430BB1F-BD82-4CDA-80C2-B831DDC770C3}"/>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01">
              <a:extLst>
                <a:ext uri="{FF2B5EF4-FFF2-40B4-BE49-F238E27FC236}">
                  <a16:creationId xmlns:a16="http://schemas.microsoft.com/office/drawing/2014/main" id="{33C09432-ED99-44C2-AC13-1879FEE7E02C}"/>
                </a:ext>
              </a:extLst>
            </p:cNvPr>
            <p:cNvSpPr>
              <a:spLocks noChangeAspect="1" noEditPoints="1"/>
            </p:cNvSpPr>
            <p:nvPr/>
          </p:nvSpPr>
          <p:spPr bwMode="auto">
            <a:xfrm>
              <a:off x="1150062" y="1560565"/>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Box 10">
              <a:extLst>
                <a:ext uri="{FF2B5EF4-FFF2-40B4-BE49-F238E27FC236}">
                  <a16:creationId xmlns:a16="http://schemas.microsoft.com/office/drawing/2014/main" id="{99084016-EFE9-421B-864C-AB4CE77A1780}"/>
                </a:ext>
              </a:extLst>
            </p:cNvPr>
            <p:cNvSpPr txBox="1">
              <a:spLocks noChangeArrowheads="1"/>
            </p:cNvSpPr>
            <p:nvPr/>
          </p:nvSpPr>
          <p:spPr bwMode="auto">
            <a:xfrm>
              <a:off x="749656" y="2134827"/>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$2,718</a:t>
              </a:r>
            </a:p>
          </p:txBody>
        </p:sp>
      </p:grpSp>
      <p:sp>
        <p:nvSpPr>
          <p:cNvPr id="21" name="TextBox 20">
            <a:extLst>
              <a:ext uri="{FF2B5EF4-FFF2-40B4-BE49-F238E27FC236}">
                <a16:creationId xmlns:a16="http://schemas.microsoft.com/office/drawing/2014/main" id="{8CE22476-A655-462A-99E8-BCB4B0D4BD70}"/>
              </a:ext>
            </a:extLst>
          </p:cNvPr>
          <p:cNvSpPr txBox="1"/>
          <p:nvPr/>
        </p:nvSpPr>
        <p:spPr>
          <a:xfrm>
            <a:off x="277775" y="3255551"/>
            <a:ext cx="2303809" cy="127727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 </a:t>
            </a:r>
            <a:r>
              <a:rPr lang="en-US" sz="1500" dirty="0">
                <a:solidFill>
                  <a:srgbClr val="FE4A1E"/>
                </a:solidFill>
                <a:latin typeface="Bernard MT Condensed" panose="02050806060905020404" pitchFamily="18" charset="0"/>
              </a:rPr>
              <a:t>01</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1" name="TextBox 30">
            <a:extLst>
              <a:ext uri="{FF2B5EF4-FFF2-40B4-BE49-F238E27FC236}">
                <a16:creationId xmlns:a16="http://schemas.microsoft.com/office/drawing/2014/main" id="{4B070023-2EFE-4E12-9209-4475D1FD544C}"/>
              </a:ext>
            </a:extLst>
          </p:cNvPr>
          <p:cNvSpPr txBox="1"/>
          <p:nvPr/>
        </p:nvSpPr>
        <p:spPr>
          <a:xfrm>
            <a:off x="2523830" y="4082948"/>
            <a:ext cx="2303809" cy="127727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 </a:t>
            </a:r>
            <a:r>
              <a:rPr lang="en-US" sz="1500" dirty="0">
                <a:solidFill>
                  <a:srgbClr val="5C9AD3"/>
                </a:solidFill>
                <a:latin typeface="Bernard MT Condensed" panose="02050806060905020404" pitchFamily="18" charset="0"/>
              </a:rPr>
              <a:t>02</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41" name="TextBox 40">
            <a:extLst>
              <a:ext uri="{FF2B5EF4-FFF2-40B4-BE49-F238E27FC236}">
                <a16:creationId xmlns:a16="http://schemas.microsoft.com/office/drawing/2014/main" id="{789494B4-AF6E-40E9-9561-6E582C1C6948}"/>
              </a:ext>
            </a:extLst>
          </p:cNvPr>
          <p:cNvSpPr txBox="1"/>
          <p:nvPr/>
        </p:nvSpPr>
        <p:spPr>
          <a:xfrm>
            <a:off x="4760006" y="5128664"/>
            <a:ext cx="2303809" cy="12772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0" name="TextBox 59">
            <a:extLst>
              <a:ext uri="{FF2B5EF4-FFF2-40B4-BE49-F238E27FC236}">
                <a16:creationId xmlns:a16="http://schemas.microsoft.com/office/drawing/2014/main" id="{32499EF0-BF41-4735-8BBB-72C14D0843E2}"/>
              </a:ext>
            </a:extLst>
          </p:cNvPr>
          <p:cNvSpPr txBox="1"/>
          <p:nvPr/>
        </p:nvSpPr>
        <p:spPr>
          <a:xfrm>
            <a:off x="7090035" y="2423160"/>
            <a:ext cx="2303809" cy="127727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 </a:t>
            </a:r>
            <a:r>
              <a:rPr lang="en-US" sz="1500" dirty="0">
                <a:solidFill>
                  <a:srgbClr val="7A7A7A"/>
                </a:solidFill>
                <a:latin typeface="Bernard MT Condensed" panose="02050806060905020404" pitchFamily="18" charset="0"/>
              </a:rPr>
              <a:t>04</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1" name="TextBox 60">
            <a:extLst>
              <a:ext uri="{FF2B5EF4-FFF2-40B4-BE49-F238E27FC236}">
                <a16:creationId xmlns:a16="http://schemas.microsoft.com/office/drawing/2014/main" id="{713E003F-8ED0-4245-82B6-088BF3DB2C5E}"/>
              </a:ext>
            </a:extLst>
          </p:cNvPr>
          <p:cNvSpPr txBox="1"/>
          <p:nvPr/>
        </p:nvSpPr>
        <p:spPr>
          <a:xfrm>
            <a:off x="9491073" y="3291840"/>
            <a:ext cx="2303809" cy="127727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 </a:t>
            </a:r>
            <a:r>
              <a:rPr lang="en-US" sz="1500" dirty="0">
                <a:solidFill>
                  <a:srgbClr val="939393"/>
                </a:solidFill>
                <a:latin typeface="Bernard MT Condensed" panose="02050806060905020404" pitchFamily="18" charset="0"/>
              </a:rPr>
              <a:t>05</a:t>
            </a:r>
          </a:p>
          <a:p>
            <a:pPr algn="ctr"/>
            <a:endParaRPr lang="en-US" sz="2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64" name="TextBox 63">
            <a:extLst>
              <a:ext uri="{FF2B5EF4-FFF2-40B4-BE49-F238E27FC236}">
                <a16:creationId xmlns:a16="http://schemas.microsoft.com/office/drawing/2014/main" id="{1086A0B1-EAC4-44A1-AE3F-6BF215F042E2}"/>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11" name="Group 10">
            <a:extLst>
              <a:ext uri="{FF2B5EF4-FFF2-40B4-BE49-F238E27FC236}">
                <a16:creationId xmlns:a16="http://schemas.microsoft.com/office/drawing/2014/main" id="{D66E620E-C358-4240-9B37-EA3415016339}"/>
              </a:ext>
            </a:extLst>
          </p:cNvPr>
          <p:cNvGrpSpPr>
            <a:grpSpLocks noChangeAspect="1"/>
          </p:cNvGrpSpPr>
          <p:nvPr/>
        </p:nvGrpSpPr>
        <p:grpSpPr>
          <a:xfrm>
            <a:off x="1791236" y="1057645"/>
            <a:ext cx="731520" cy="731520"/>
            <a:chOff x="1611819" y="1851660"/>
            <a:chExt cx="960120" cy="960120"/>
          </a:xfrm>
        </p:grpSpPr>
        <p:sp>
          <p:nvSpPr>
            <p:cNvPr id="12" name="Oval 11">
              <a:extLst>
                <a:ext uri="{FF2B5EF4-FFF2-40B4-BE49-F238E27FC236}">
                  <a16:creationId xmlns:a16="http://schemas.microsoft.com/office/drawing/2014/main" id="{86FD10C2-1B77-48F3-893C-4FB56A2992C3}"/>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8BAD49-973F-4740-942D-ED78C4081B51}"/>
                </a:ext>
              </a:extLst>
            </p:cNvPr>
            <p:cNvSpPr>
              <a:spLocks noChangeAspect="1"/>
            </p:cNvSpPr>
            <p:nvPr/>
          </p:nvSpPr>
          <p:spPr>
            <a:xfrm>
              <a:off x="1703259" y="1943100"/>
              <a:ext cx="777240" cy="77724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5DB508-E800-4763-A070-5C04584DA376}"/>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700" b="1" dirty="0">
                  <a:solidFill>
                    <a:schemeClr val="bg1"/>
                  </a:solidFill>
                </a:rPr>
                <a:t>OPTION</a:t>
              </a:r>
            </a:p>
          </p:txBody>
        </p:sp>
      </p:grpSp>
      <p:grpSp>
        <p:nvGrpSpPr>
          <p:cNvPr id="81" name="Group 80">
            <a:extLst>
              <a:ext uri="{FF2B5EF4-FFF2-40B4-BE49-F238E27FC236}">
                <a16:creationId xmlns:a16="http://schemas.microsoft.com/office/drawing/2014/main" id="{CD26C8C0-DA84-4A3A-BA21-EEED342DDDA7}"/>
              </a:ext>
            </a:extLst>
          </p:cNvPr>
          <p:cNvGrpSpPr/>
          <p:nvPr/>
        </p:nvGrpSpPr>
        <p:grpSpPr>
          <a:xfrm>
            <a:off x="2669896" y="1894197"/>
            <a:ext cx="2011680" cy="2011680"/>
            <a:chOff x="2669896" y="1894197"/>
            <a:chExt cx="2011680" cy="2011680"/>
          </a:xfrm>
        </p:grpSpPr>
        <p:grpSp>
          <p:nvGrpSpPr>
            <p:cNvPr id="65" name="Group 64">
              <a:extLst>
                <a:ext uri="{FF2B5EF4-FFF2-40B4-BE49-F238E27FC236}">
                  <a16:creationId xmlns:a16="http://schemas.microsoft.com/office/drawing/2014/main" id="{5874EBEA-5E42-4F17-8612-0CB91B7C569C}"/>
                </a:ext>
              </a:extLst>
            </p:cNvPr>
            <p:cNvGrpSpPr/>
            <p:nvPr/>
          </p:nvGrpSpPr>
          <p:grpSpPr>
            <a:xfrm>
              <a:off x="2669896" y="1894197"/>
              <a:ext cx="2011680" cy="2011680"/>
              <a:chOff x="2669896" y="1894197"/>
              <a:chExt cx="2011680" cy="2011680"/>
            </a:xfrm>
          </p:grpSpPr>
          <p:grpSp>
            <p:nvGrpSpPr>
              <p:cNvPr id="22" name="Group 21">
                <a:extLst>
                  <a:ext uri="{FF2B5EF4-FFF2-40B4-BE49-F238E27FC236}">
                    <a16:creationId xmlns:a16="http://schemas.microsoft.com/office/drawing/2014/main" id="{E07FA8D7-8D47-4864-944D-7F850324155C}"/>
                  </a:ext>
                </a:extLst>
              </p:cNvPr>
              <p:cNvGrpSpPr>
                <a:grpSpLocks noChangeAspect="1"/>
              </p:cNvGrpSpPr>
              <p:nvPr/>
            </p:nvGrpSpPr>
            <p:grpSpPr>
              <a:xfrm>
                <a:off x="2669896" y="1894197"/>
                <a:ext cx="2011680" cy="2011680"/>
                <a:chOff x="1611819" y="1851660"/>
                <a:chExt cx="960120" cy="960120"/>
              </a:xfrm>
              <a:effectLst>
                <a:outerShdw blurRad="63500" sx="102000" sy="102000" algn="ctr" rotWithShape="0">
                  <a:prstClr val="black">
                    <a:alpha val="40000"/>
                  </a:prstClr>
                </a:outerShdw>
              </a:effectLst>
            </p:grpSpPr>
            <p:sp>
              <p:nvSpPr>
                <p:cNvPr id="23" name="Oval 22">
                  <a:extLst>
                    <a:ext uri="{FF2B5EF4-FFF2-40B4-BE49-F238E27FC236}">
                      <a16:creationId xmlns:a16="http://schemas.microsoft.com/office/drawing/2014/main" id="{9C843949-1143-492F-8E7B-8940FA314D00}"/>
                    </a:ext>
                  </a:extLst>
                </p:cNvPr>
                <p:cNvSpPr>
                  <a:spLocks noChangeAspect="1"/>
                </p:cNvSpPr>
                <p:nvPr/>
              </p:nvSpPr>
              <p:spPr>
                <a:xfrm>
                  <a:off x="1611819" y="1851660"/>
                  <a:ext cx="960120" cy="9601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88769F6-3F18-42A2-A140-AE912C19C63E}"/>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A6B63622-C3D9-47B1-B212-87816F12E75C}"/>
                  </a:ext>
                </a:extLst>
              </p:cNvPr>
              <p:cNvSpPr txBox="1">
                <a:spLocks noChangeArrowheads="1"/>
              </p:cNvSpPr>
              <p:nvPr/>
            </p:nvSpPr>
            <p:spPr bwMode="auto">
              <a:xfrm>
                <a:off x="2995711" y="2962224"/>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$3,521</a:t>
                </a:r>
              </a:p>
            </p:txBody>
          </p:sp>
        </p:grpSp>
        <p:grpSp>
          <p:nvGrpSpPr>
            <p:cNvPr id="69" name="Group 68">
              <a:extLst>
                <a:ext uri="{FF2B5EF4-FFF2-40B4-BE49-F238E27FC236}">
                  <a16:creationId xmlns:a16="http://schemas.microsoft.com/office/drawing/2014/main" id="{AF809E5A-9CB1-49DB-9FFB-3EE37DF31E82}"/>
                </a:ext>
              </a:extLst>
            </p:cNvPr>
            <p:cNvGrpSpPr>
              <a:grpSpLocks noChangeAspect="1"/>
            </p:cNvGrpSpPr>
            <p:nvPr/>
          </p:nvGrpSpPr>
          <p:grpSpPr>
            <a:xfrm>
              <a:off x="3491931" y="2362931"/>
              <a:ext cx="497842" cy="457200"/>
              <a:chOff x="2828925" y="2020888"/>
              <a:chExt cx="311151" cy="285750"/>
            </a:xfrm>
            <a:solidFill>
              <a:srgbClr val="4D4D4D"/>
            </a:solidFill>
          </p:grpSpPr>
          <p:sp>
            <p:nvSpPr>
              <p:cNvPr id="70" name="Freeform 5">
                <a:extLst>
                  <a:ext uri="{FF2B5EF4-FFF2-40B4-BE49-F238E27FC236}">
                    <a16:creationId xmlns:a16="http://schemas.microsoft.com/office/drawing/2014/main" id="{741CE441-62BD-4511-AC2D-C4FE043928B7}"/>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
                <a:extLst>
                  <a:ext uri="{FF2B5EF4-FFF2-40B4-BE49-F238E27FC236}">
                    <a16:creationId xmlns:a16="http://schemas.microsoft.com/office/drawing/2014/main" id="{E37FABDA-7170-49C6-A286-9847FCD90B63}"/>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7">
                <a:extLst>
                  <a:ext uri="{FF2B5EF4-FFF2-40B4-BE49-F238E27FC236}">
                    <a16:creationId xmlns:a16="http://schemas.microsoft.com/office/drawing/2014/main" id="{7FF62BDB-E8FA-48DE-A847-7FC2BD103074}"/>
                  </a:ext>
                </a:extLst>
              </p:cNvPr>
              <p:cNvSpPr>
                <a:spLocks noChangeArrowheads="1"/>
              </p:cNvSpPr>
              <p:nvPr/>
            </p:nvSpPr>
            <p:spPr bwMode="auto">
              <a:xfrm>
                <a:off x="2854325" y="2078038"/>
                <a:ext cx="47625" cy="4762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8">
                <a:extLst>
                  <a:ext uri="{FF2B5EF4-FFF2-40B4-BE49-F238E27FC236}">
                    <a16:creationId xmlns:a16="http://schemas.microsoft.com/office/drawing/2014/main" id="{79AFCDA3-FD63-4550-91F2-0C0A63050E0C}"/>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3" name="Group 82">
            <a:extLst>
              <a:ext uri="{FF2B5EF4-FFF2-40B4-BE49-F238E27FC236}">
                <a16:creationId xmlns:a16="http://schemas.microsoft.com/office/drawing/2014/main" id="{F3637E26-1C56-4418-A704-7968B6A714DC}"/>
              </a:ext>
            </a:extLst>
          </p:cNvPr>
          <p:cNvGrpSpPr/>
          <p:nvPr/>
        </p:nvGrpSpPr>
        <p:grpSpPr>
          <a:xfrm>
            <a:off x="7230560" y="3854312"/>
            <a:ext cx="2011680" cy="2011680"/>
            <a:chOff x="7230560" y="3854312"/>
            <a:chExt cx="2011680" cy="2011680"/>
          </a:xfrm>
        </p:grpSpPr>
        <p:grpSp>
          <p:nvGrpSpPr>
            <p:cNvPr id="67" name="Group 66">
              <a:extLst>
                <a:ext uri="{FF2B5EF4-FFF2-40B4-BE49-F238E27FC236}">
                  <a16:creationId xmlns:a16="http://schemas.microsoft.com/office/drawing/2014/main" id="{498557DA-CFC2-45E9-A44F-6AD272AF152F}"/>
                </a:ext>
              </a:extLst>
            </p:cNvPr>
            <p:cNvGrpSpPr/>
            <p:nvPr/>
          </p:nvGrpSpPr>
          <p:grpSpPr>
            <a:xfrm>
              <a:off x="7230560" y="3854312"/>
              <a:ext cx="2011680" cy="2011680"/>
              <a:chOff x="7230560" y="3854312"/>
              <a:chExt cx="2011680" cy="2011680"/>
            </a:xfrm>
          </p:grpSpPr>
          <p:grpSp>
            <p:nvGrpSpPr>
              <p:cNvPr id="42" name="Group 41">
                <a:extLst>
                  <a:ext uri="{FF2B5EF4-FFF2-40B4-BE49-F238E27FC236}">
                    <a16:creationId xmlns:a16="http://schemas.microsoft.com/office/drawing/2014/main" id="{9F721985-FAD0-48CF-8358-C0D89349B92E}"/>
                  </a:ext>
                </a:extLst>
              </p:cNvPr>
              <p:cNvGrpSpPr>
                <a:grpSpLocks noChangeAspect="1"/>
              </p:cNvGrpSpPr>
              <p:nvPr/>
            </p:nvGrpSpPr>
            <p:grpSpPr>
              <a:xfrm>
                <a:off x="7230560" y="3854312"/>
                <a:ext cx="2011680" cy="2011680"/>
                <a:chOff x="1611819" y="1851660"/>
                <a:chExt cx="960120" cy="96012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FAFAC158-EE78-4AC8-BD96-C4BA9FCD4A41}"/>
                    </a:ext>
                  </a:extLst>
                </p:cNvPr>
                <p:cNvSpPr>
                  <a:spLocks noChangeAspect="1"/>
                </p:cNvSpPr>
                <p:nvPr/>
              </p:nvSpPr>
              <p:spPr>
                <a:xfrm>
                  <a:off x="1611819" y="1851660"/>
                  <a:ext cx="960120" cy="9601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8325B5F-01C1-4FF4-B84F-97F998ACC338}"/>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B02F3FC-40FA-4C58-820C-C277637440A2}"/>
                  </a:ext>
                </a:extLst>
              </p:cNvPr>
              <p:cNvSpPr txBox="1">
                <a:spLocks noChangeArrowheads="1"/>
              </p:cNvSpPr>
              <p:nvPr/>
            </p:nvSpPr>
            <p:spPr bwMode="auto">
              <a:xfrm>
                <a:off x="7556375" y="4922339"/>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$2,594</a:t>
                </a:r>
              </a:p>
            </p:txBody>
          </p:sp>
        </p:grpSp>
        <p:sp>
          <p:nvSpPr>
            <p:cNvPr id="74" name="Freeform 223">
              <a:extLst>
                <a:ext uri="{FF2B5EF4-FFF2-40B4-BE49-F238E27FC236}">
                  <a16:creationId xmlns:a16="http://schemas.microsoft.com/office/drawing/2014/main" id="{2779433C-E7E0-475D-9280-E833D239EAF1}"/>
                </a:ext>
              </a:extLst>
            </p:cNvPr>
            <p:cNvSpPr>
              <a:spLocks noChangeAspect="1" noEditPoints="1"/>
            </p:cNvSpPr>
            <p:nvPr/>
          </p:nvSpPr>
          <p:spPr bwMode="auto">
            <a:xfrm>
              <a:off x="8003391" y="4310175"/>
              <a:ext cx="457200" cy="445911"/>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4" name="Group 83">
            <a:extLst>
              <a:ext uri="{FF2B5EF4-FFF2-40B4-BE49-F238E27FC236}">
                <a16:creationId xmlns:a16="http://schemas.microsoft.com/office/drawing/2014/main" id="{0E19B76C-963B-49B6-9CE8-531F47A29127}"/>
              </a:ext>
            </a:extLst>
          </p:cNvPr>
          <p:cNvGrpSpPr/>
          <p:nvPr/>
        </p:nvGrpSpPr>
        <p:grpSpPr>
          <a:xfrm>
            <a:off x="9633481" y="4723045"/>
            <a:ext cx="2011680" cy="2011680"/>
            <a:chOff x="9633481" y="4723045"/>
            <a:chExt cx="2011680" cy="2011680"/>
          </a:xfrm>
        </p:grpSpPr>
        <p:grpSp>
          <p:nvGrpSpPr>
            <p:cNvPr id="68" name="Group 67">
              <a:extLst>
                <a:ext uri="{FF2B5EF4-FFF2-40B4-BE49-F238E27FC236}">
                  <a16:creationId xmlns:a16="http://schemas.microsoft.com/office/drawing/2014/main" id="{3A34516D-3FDD-41C2-95A4-11F4416ED0C0}"/>
                </a:ext>
              </a:extLst>
            </p:cNvPr>
            <p:cNvGrpSpPr/>
            <p:nvPr/>
          </p:nvGrpSpPr>
          <p:grpSpPr>
            <a:xfrm>
              <a:off x="9633481" y="4723045"/>
              <a:ext cx="2011680" cy="2011680"/>
              <a:chOff x="9633481" y="4723045"/>
              <a:chExt cx="2011680" cy="2011680"/>
            </a:xfrm>
          </p:grpSpPr>
          <p:grpSp>
            <p:nvGrpSpPr>
              <p:cNvPr id="51" name="Group 50">
                <a:extLst>
                  <a:ext uri="{FF2B5EF4-FFF2-40B4-BE49-F238E27FC236}">
                    <a16:creationId xmlns:a16="http://schemas.microsoft.com/office/drawing/2014/main" id="{73F915AA-4272-4BBD-93DE-64601ECD995B}"/>
                  </a:ext>
                </a:extLst>
              </p:cNvPr>
              <p:cNvGrpSpPr>
                <a:grpSpLocks noChangeAspect="1"/>
              </p:cNvGrpSpPr>
              <p:nvPr/>
            </p:nvGrpSpPr>
            <p:grpSpPr>
              <a:xfrm>
                <a:off x="9633481" y="4723045"/>
                <a:ext cx="2011680" cy="2011680"/>
                <a:chOff x="1611819" y="1851660"/>
                <a:chExt cx="960120" cy="960120"/>
              </a:xfrm>
              <a:effectLst>
                <a:outerShdw blurRad="63500" sx="102000" sy="102000" algn="ctr" rotWithShape="0">
                  <a:prstClr val="black">
                    <a:alpha val="40000"/>
                  </a:prstClr>
                </a:outerShdw>
              </a:effectLst>
            </p:grpSpPr>
            <p:sp>
              <p:nvSpPr>
                <p:cNvPr id="52" name="Oval 51">
                  <a:extLst>
                    <a:ext uri="{FF2B5EF4-FFF2-40B4-BE49-F238E27FC236}">
                      <a16:creationId xmlns:a16="http://schemas.microsoft.com/office/drawing/2014/main" id="{7B554986-E708-4563-8031-FE5108FA90F6}"/>
                    </a:ext>
                  </a:extLst>
                </p:cNvPr>
                <p:cNvSpPr>
                  <a:spLocks noChangeAspect="1"/>
                </p:cNvSpPr>
                <p:nvPr/>
              </p:nvSpPr>
              <p:spPr>
                <a:xfrm>
                  <a:off x="1611819" y="1851660"/>
                  <a:ext cx="960120" cy="96012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5D564F2-E70F-4D91-8773-F27ED001A290}"/>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8A128850-8BBE-4CF1-9F50-B40319761F8A}"/>
                  </a:ext>
                </a:extLst>
              </p:cNvPr>
              <p:cNvSpPr txBox="1">
                <a:spLocks noChangeArrowheads="1"/>
              </p:cNvSpPr>
              <p:nvPr/>
            </p:nvSpPr>
            <p:spPr bwMode="auto">
              <a:xfrm>
                <a:off x="9959296" y="5791072"/>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$2,983</a:t>
                </a:r>
              </a:p>
            </p:txBody>
          </p:sp>
        </p:grpSp>
        <p:sp>
          <p:nvSpPr>
            <p:cNvPr id="75" name="Freeform 131">
              <a:extLst>
                <a:ext uri="{FF2B5EF4-FFF2-40B4-BE49-F238E27FC236}">
                  <a16:creationId xmlns:a16="http://schemas.microsoft.com/office/drawing/2014/main" id="{688BF6C5-0E05-4ECD-86D3-190AA485387A}"/>
                </a:ext>
              </a:extLst>
            </p:cNvPr>
            <p:cNvSpPr>
              <a:spLocks noChangeAspect="1" noEditPoints="1"/>
            </p:cNvSpPr>
            <p:nvPr/>
          </p:nvSpPr>
          <p:spPr bwMode="auto">
            <a:xfrm>
              <a:off x="10406312" y="5229216"/>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82" name="Group 81">
            <a:extLst>
              <a:ext uri="{FF2B5EF4-FFF2-40B4-BE49-F238E27FC236}">
                <a16:creationId xmlns:a16="http://schemas.microsoft.com/office/drawing/2014/main" id="{EAD1BBA3-CB66-453C-82D9-9152A28FFBC0}"/>
              </a:ext>
            </a:extLst>
          </p:cNvPr>
          <p:cNvGrpSpPr/>
          <p:nvPr/>
        </p:nvGrpSpPr>
        <p:grpSpPr>
          <a:xfrm>
            <a:off x="4906072" y="2939913"/>
            <a:ext cx="2011680" cy="2011680"/>
            <a:chOff x="4906072" y="2939913"/>
            <a:chExt cx="2011680" cy="2011680"/>
          </a:xfrm>
        </p:grpSpPr>
        <p:grpSp>
          <p:nvGrpSpPr>
            <p:cNvPr id="66" name="Group 65">
              <a:extLst>
                <a:ext uri="{FF2B5EF4-FFF2-40B4-BE49-F238E27FC236}">
                  <a16:creationId xmlns:a16="http://schemas.microsoft.com/office/drawing/2014/main" id="{142DFAF7-A057-4631-8268-B0CB1C17CF3C}"/>
                </a:ext>
              </a:extLst>
            </p:cNvPr>
            <p:cNvGrpSpPr/>
            <p:nvPr/>
          </p:nvGrpSpPr>
          <p:grpSpPr>
            <a:xfrm>
              <a:off x="4906072" y="2939913"/>
              <a:ext cx="2011680" cy="2011680"/>
              <a:chOff x="4906072" y="2939913"/>
              <a:chExt cx="2011680" cy="2011680"/>
            </a:xfrm>
          </p:grpSpPr>
          <p:grpSp>
            <p:nvGrpSpPr>
              <p:cNvPr id="32" name="Group 31">
                <a:extLst>
                  <a:ext uri="{FF2B5EF4-FFF2-40B4-BE49-F238E27FC236}">
                    <a16:creationId xmlns:a16="http://schemas.microsoft.com/office/drawing/2014/main" id="{B9437FB0-77AB-430D-9470-D15FE7A03BF1}"/>
                  </a:ext>
                </a:extLst>
              </p:cNvPr>
              <p:cNvGrpSpPr>
                <a:grpSpLocks noChangeAspect="1"/>
              </p:cNvGrpSpPr>
              <p:nvPr/>
            </p:nvGrpSpPr>
            <p:grpSpPr>
              <a:xfrm>
                <a:off x="4906072" y="2939913"/>
                <a:ext cx="2011680" cy="2011680"/>
                <a:chOff x="1611819" y="1851660"/>
                <a:chExt cx="960120" cy="960120"/>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04A6C79F-1EB7-41BD-89CB-CE9F363D65F1}"/>
                    </a:ext>
                  </a:extLst>
                </p:cNvPr>
                <p:cNvSpPr>
                  <a:spLocks noChangeAspect="1"/>
                </p:cNvSpPr>
                <p:nvPr/>
              </p:nvSpPr>
              <p:spPr>
                <a:xfrm>
                  <a:off x="1611819" y="1851660"/>
                  <a:ext cx="960120" cy="9601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0A6E18-08A4-4434-B483-5385ED277502}"/>
                    </a:ext>
                  </a:extLst>
                </p:cNvPr>
                <p:cNvSpPr>
                  <a:spLocks noChangeAspect="1"/>
                </p:cNvSpPr>
                <p:nvPr/>
              </p:nvSpPr>
              <p:spPr>
                <a:xfrm>
                  <a:off x="1655461" y="1895302"/>
                  <a:ext cx="872836" cy="872836"/>
                </a:xfrm>
                <a:prstGeom prst="ellipse">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23E48888-29A1-4F64-A931-A8A3E2D98943}"/>
                  </a:ext>
                </a:extLst>
              </p:cNvPr>
              <p:cNvSpPr txBox="1">
                <a:spLocks noChangeArrowheads="1"/>
              </p:cNvSpPr>
              <p:nvPr/>
            </p:nvSpPr>
            <p:spPr bwMode="auto">
              <a:xfrm>
                <a:off x="5231887" y="4007940"/>
                <a:ext cx="1306317"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chemeClr val="bg1"/>
                    </a:solidFill>
                    <a:latin typeface="Bernard MT Condensed" panose="02050806060905020404" pitchFamily="18" charset="0"/>
                  </a:rPr>
                  <a:t>$1,792</a:t>
                </a:r>
              </a:p>
            </p:txBody>
          </p:sp>
        </p:grpSp>
        <p:grpSp>
          <p:nvGrpSpPr>
            <p:cNvPr id="76" name="Group 85">
              <a:extLst>
                <a:ext uri="{FF2B5EF4-FFF2-40B4-BE49-F238E27FC236}">
                  <a16:creationId xmlns:a16="http://schemas.microsoft.com/office/drawing/2014/main" id="{31866730-E055-4CFE-A8D7-AF1621EAE866}"/>
                </a:ext>
              </a:extLst>
            </p:cNvPr>
            <p:cNvGrpSpPr>
              <a:grpSpLocks noChangeAspect="1"/>
            </p:cNvGrpSpPr>
            <p:nvPr/>
          </p:nvGrpSpPr>
          <p:grpSpPr>
            <a:xfrm>
              <a:off x="5700389" y="3436212"/>
              <a:ext cx="411480" cy="440309"/>
              <a:chOff x="3911601" y="3687763"/>
              <a:chExt cx="249238" cy="266700"/>
            </a:xfrm>
            <a:solidFill>
              <a:srgbClr val="4D4D4D"/>
            </a:solidFill>
          </p:grpSpPr>
          <p:sp>
            <p:nvSpPr>
              <p:cNvPr id="77" name="Freeform 33">
                <a:extLst>
                  <a:ext uri="{FF2B5EF4-FFF2-40B4-BE49-F238E27FC236}">
                    <a16:creationId xmlns:a16="http://schemas.microsoft.com/office/drawing/2014/main" id="{73239F74-CE82-450A-ADFD-CA12CF1B31FA}"/>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a:extLst>
                  <a:ext uri="{FF2B5EF4-FFF2-40B4-BE49-F238E27FC236}">
                    <a16:creationId xmlns:a16="http://schemas.microsoft.com/office/drawing/2014/main" id="{B4475E2B-1B90-479F-A2CA-F9AE6AFE31C9}"/>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a:extLst>
                  <a:ext uri="{FF2B5EF4-FFF2-40B4-BE49-F238E27FC236}">
                    <a16:creationId xmlns:a16="http://schemas.microsoft.com/office/drawing/2014/main" id="{8CB39F46-FC30-476B-995F-4DA8FCFE42A0}"/>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6">
                <a:extLst>
                  <a:ext uri="{FF2B5EF4-FFF2-40B4-BE49-F238E27FC236}">
                    <a16:creationId xmlns:a16="http://schemas.microsoft.com/office/drawing/2014/main" id="{D43F93FE-BA8B-40AC-BAEC-01221B207402}"/>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a:extLst>
              <a:ext uri="{FF2B5EF4-FFF2-40B4-BE49-F238E27FC236}">
                <a16:creationId xmlns:a16="http://schemas.microsoft.com/office/drawing/2014/main" id="{7B0E8248-B683-4986-8F44-8288ED7E11E3}"/>
              </a:ext>
            </a:extLst>
          </p:cNvPr>
          <p:cNvGrpSpPr>
            <a:grpSpLocks noChangeAspect="1"/>
          </p:cNvGrpSpPr>
          <p:nvPr/>
        </p:nvGrpSpPr>
        <p:grpSpPr>
          <a:xfrm>
            <a:off x="4037291" y="1885042"/>
            <a:ext cx="731520" cy="731520"/>
            <a:chOff x="1611819" y="1851660"/>
            <a:chExt cx="960120" cy="960120"/>
          </a:xfrm>
        </p:grpSpPr>
        <p:sp>
          <p:nvSpPr>
            <p:cNvPr id="26" name="Oval 25">
              <a:extLst>
                <a:ext uri="{FF2B5EF4-FFF2-40B4-BE49-F238E27FC236}">
                  <a16:creationId xmlns:a16="http://schemas.microsoft.com/office/drawing/2014/main" id="{20742827-A8A9-4B36-B45D-51207498BC9B}"/>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D96BE5-99AC-4471-8D88-77A815ABB338}"/>
                </a:ext>
              </a:extLst>
            </p:cNvPr>
            <p:cNvSpPr>
              <a:spLocks noChangeAspect="1"/>
            </p:cNvSpPr>
            <p:nvPr/>
          </p:nvSpPr>
          <p:spPr>
            <a:xfrm>
              <a:off x="1703259" y="1943100"/>
              <a:ext cx="777240" cy="77724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571CFBA-6C7A-42C6-8311-90C4220CF10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700" b="1" dirty="0">
                  <a:solidFill>
                    <a:schemeClr val="bg1"/>
                  </a:solidFill>
                </a:rPr>
                <a:t>OPTION</a:t>
              </a:r>
            </a:p>
          </p:txBody>
        </p:sp>
      </p:grpSp>
      <p:grpSp>
        <p:nvGrpSpPr>
          <p:cNvPr id="35" name="Group 34">
            <a:extLst>
              <a:ext uri="{FF2B5EF4-FFF2-40B4-BE49-F238E27FC236}">
                <a16:creationId xmlns:a16="http://schemas.microsoft.com/office/drawing/2014/main" id="{AABC10AE-013A-4333-A511-CB94DC6A9ADF}"/>
              </a:ext>
            </a:extLst>
          </p:cNvPr>
          <p:cNvGrpSpPr>
            <a:grpSpLocks noChangeAspect="1"/>
          </p:cNvGrpSpPr>
          <p:nvPr/>
        </p:nvGrpSpPr>
        <p:grpSpPr>
          <a:xfrm>
            <a:off x="6273467" y="2930758"/>
            <a:ext cx="731520" cy="731520"/>
            <a:chOff x="1611819" y="1851660"/>
            <a:chExt cx="960120" cy="960120"/>
          </a:xfrm>
        </p:grpSpPr>
        <p:sp>
          <p:nvSpPr>
            <p:cNvPr id="36" name="Oval 35">
              <a:extLst>
                <a:ext uri="{FF2B5EF4-FFF2-40B4-BE49-F238E27FC236}">
                  <a16:creationId xmlns:a16="http://schemas.microsoft.com/office/drawing/2014/main" id="{6D3CCA17-E06E-4A56-912B-662D9818F1D7}"/>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ED8AD52-8DA4-4BB6-86FA-57D3DE56B37F}"/>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DD18E5D-1907-466A-9E76-7B129AAC18CE}"/>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700" b="1" dirty="0">
                  <a:solidFill>
                    <a:schemeClr val="bg1"/>
                  </a:solidFill>
                </a:rPr>
                <a:t>OPTION</a:t>
              </a:r>
            </a:p>
          </p:txBody>
        </p:sp>
      </p:grpSp>
      <p:grpSp>
        <p:nvGrpSpPr>
          <p:cNvPr id="45" name="Group 44">
            <a:extLst>
              <a:ext uri="{FF2B5EF4-FFF2-40B4-BE49-F238E27FC236}">
                <a16:creationId xmlns:a16="http://schemas.microsoft.com/office/drawing/2014/main" id="{E9853DBC-178C-4880-8BE3-F126E20BF155}"/>
              </a:ext>
            </a:extLst>
          </p:cNvPr>
          <p:cNvGrpSpPr>
            <a:grpSpLocks noChangeAspect="1"/>
          </p:cNvGrpSpPr>
          <p:nvPr/>
        </p:nvGrpSpPr>
        <p:grpSpPr>
          <a:xfrm>
            <a:off x="8597955" y="3845157"/>
            <a:ext cx="731520" cy="731520"/>
            <a:chOff x="1611819" y="1851660"/>
            <a:chExt cx="960120" cy="960120"/>
          </a:xfrm>
        </p:grpSpPr>
        <p:sp>
          <p:nvSpPr>
            <p:cNvPr id="46" name="Oval 45">
              <a:extLst>
                <a:ext uri="{FF2B5EF4-FFF2-40B4-BE49-F238E27FC236}">
                  <a16:creationId xmlns:a16="http://schemas.microsoft.com/office/drawing/2014/main" id="{982460B5-350D-4860-89D2-DD16AA74BA9A}"/>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F8D9288-6558-4F79-AE1E-B37406CC31FB}"/>
                </a:ext>
              </a:extLst>
            </p:cNvPr>
            <p:cNvSpPr>
              <a:spLocks noChangeAspect="1"/>
            </p:cNvSpPr>
            <p:nvPr/>
          </p:nvSpPr>
          <p:spPr>
            <a:xfrm>
              <a:off x="1703259" y="1943100"/>
              <a:ext cx="777240" cy="77724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7F90F75-1B31-4597-B518-C8E72E46B36A}"/>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700" b="1" dirty="0">
                  <a:solidFill>
                    <a:schemeClr val="bg1"/>
                  </a:solidFill>
                </a:rPr>
                <a:t>OPTION</a:t>
              </a:r>
            </a:p>
          </p:txBody>
        </p:sp>
      </p:grpSp>
      <p:grpSp>
        <p:nvGrpSpPr>
          <p:cNvPr id="54" name="Group 53">
            <a:extLst>
              <a:ext uri="{FF2B5EF4-FFF2-40B4-BE49-F238E27FC236}">
                <a16:creationId xmlns:a16="http://schemas.microsoft.com/office/drawing/2014/main" id="{DDB8B6D4-D5F0-4914-9A40-C6EEB7A20F5F}"/>
              </a:ext>
            </a:extLst>
          </p:cNvPr>
          <p:cNvGrpSpPr>
            <a:grpSpLocks noChangeAspect="1"/>
          </p:cNvGrpSpPr>
          <p:nvPr/>
        </p:nvGrpSpPr>
        <p:grpSpPr>
          <a:xfrm>
            <a:off x="11000876" y="4713890"/>
            <a:ext cx="731520" cy="731520"/>
            <a:chOff x="1611819" y="1851660"/>
            <a:chExt cx="960120" cy="960120"/>
          </a:xfrm>
        </p:grpSpPr>
        <p:sp>
          <p:nvSpPr>
            <p:cNvPr id="55" name="Oval 54">
              <a:extLst>
                <a:ext uri="{FF2B5EF4-FFF2-40B4-BE49-F238E27FC236}">
                  <a16:creationId xmlns:a16="http://schemas.microsoft.com/office/drawing/2014/main" id="{8A144BCF-EB62-4253-BAA4-A6AE3FF7C90E}"/>
                </a:ext>
              </a:extLst>
            </p:cNvPr>
            <p:cNvSpPr>
              <a:spLocks noChangeAspect="1"/>
            </p:cNvSpPr>
            <p:nvPr/>
          </p:nvSpPr>
          <p:spPr>
            <a:xfrm>
              <a:off x="1611819" y="1851660"/>
              <a:ext cx="960120" cy="960120"/>
            </a:xfrm>
            <a:prstGeom prst="ellipse">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ED34F6B-BD0E-4F2E-A066-30EF0739B117}"/>
                </a:ext>
              </a:extLst>
            </p:cNvPr>
            <p:cNvSpPr>
              <a:spLocks noChangeAspect="1"/>
            </p:cNvSpPr>
            <p:nvPr/>
          </p:nvSpPr>
          <p:spPr>
            <a:xfrm>
              <a:off x="1703259" y="1943100"/>
              <a:ext cx="777240" cy="77724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A6408424-FF54-41EF-A2A1-023D0EAC174D}"/>
                </a:ext>
              </a:extLst>
            </p:cNvPr>
            <p:cNvSpPr txBox="1"/>
            <p:nvPr/>
          </p:nvSpPr>
          <p:spPr>
            <a:xfrm>
              <a:off x="1759872" y="1998455"/>
              <a:ext cx="660083" cy="666528"/>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700" b="1" dirty="0">
                  <a:solidFill>
                    <a:schemeClr val="bg1"/>
                  </a:solidFill>
                </a:rPr>
                <a:t>OPTION</a:t>
              </a:r>
            </a:p>
          </p:txBody>
        </p:sp>
      </p:grpSp>
    </p:spTree>
    <p:extLst>
      <p:ext uri="{BB962C8B-B14F-4D97-AF65-F5344CB8AC3E}">
        <p14:creationId xmlns:p14="http://schemas.microsoft.com/office/powerpoint/2010/main" val="34300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000"/>
                                        <p:tgtEl>
                                          <p:spTgt spid="6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1000" fill="hold"/>
                                        <p:tgtEl>
                                          <p:spTgt spid="81"/>
                                        </p:tgtEl>
                                        <p:attrNameLst>
                                          <p:attrName>ppt_w</p:attrName>
                                        </p:attrNameLst>
                                      </p:cBhvr>
                                      <p:tavLst>
                                        <p:tav tm="0">
                                          <p:val>
                                            <p:fltVal val="0"/>
                                          </p:val>
                                        </p:tav>
                                        <p:tav tm="100000">
                                          <p:val>
                                            <p:strVal val="#ppt_w"/>
                                          </p:val>
                                        </p:tav>
                                      </p:tavLst>
                                    </p:anim>
                                    <p:anim calcmode="lin" valueType="num">
                                      <p:cBhvr>
                                        <p:cTn id="35" dur="1000" fill="hold"/>
                                        <p:tgtEl>
                                          <p:spTgt spid="81"/>
                                        </p:tgtEl>
                                        <p:attrNameLst>
                                          <p:attrName>ppt_h</p:attrName>
                                        </p:attrNameLst>
                                      </p:cBhvr>
                                      <p:tavLst>
                                        <p:tav tm="0">
                                          <p:val>
                                            <p:fltVal val="0"/>
                                          </p:val>
                                        </p:tav>
                                        <p:tav tm="100000">
                                          <p:val>
                                            <p:strVal val="#ppt_h"/>
                                          </p:val>
                                        </p:tav>
                                      </p:tavLst>
                                    </p:anim>
                                    <p:animEffect transition="in" filter="fade">
                                      <p:cBhvr>
                                        <p:cTn id="36" dur="10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1000" fill="hold"/>
                                        <p:tgtEl>
                                          <p:spTgt spid="82"/>
                                        </p:tgtEl>
                                        <p:attrNameLst>
                                          <p:attrName>ppt_w</p:attrName>
                                        </p:attrNameLst>
                                      </p:cBhvr>
                                      <p:tavLst>
                                        <p:tav tm="0">
                                          <p:val>
                                            <p:fltVal val="0"/>
                                          </p:val>
                                        </p:tav>
                                        <p:tav tm="100000">
                                          <p:val>
                                            <p:strVal val="#ppt_w"/>
                                          </p:val>
                                        </p:tav>
                                      </p:tavLst>
                                    </p:anim>
                                    <p:anim calcmode="lin" valueType="num">
                                      <p:cBhvr>
                                        <p:cTn id="52" dur="1000" fill="hold"/>
                                        <p:tgtEl>
                                          <p:spTgt spid="82"/>
                                        </p:tgtEl>
                                        <p:attrNameLst>
                                          <p:attrName>ppt_h</p:attrName>
                                        </p:attrNameLst>
                                      </p:cBhvr>
                                      <p:tavLst>
                                        <p:tav tm="0">
                                          <p:val>
                                            <p:fltVal val="0"/>
                                          </p:val>
                                        </p:tav>
                                        <p:tav tm="100000">
                                          <p:val>
                                            <p:strVal val="#ppt_h"/>
                                          </p:val>
                                        </p:tav>
                                      </p:tavLst>
                                    </p:anim>
                                    <p:animEffect transition="in" filter="fade">
                                      <p:cBhvr>
                                        <p:cTn id="53" dur="1000"/>
                                        <p:tgtEl>
                                          <p:spTgt spid="82"/>
                                        </p:tgtEl>
                                      </p:cBhvr>
                                    </p:animEffect>
                                  </p:childTnLst>
                                </p:cTn>
                              </p:par>
                              <p:par>
                                <p:cTn id="54" presetID="53" presetClass="entr" presetSubtype="16"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Effect transition="in" filter="fade">
                                      <p:cBhvr>
                                        <p:cTn id="58" dur="1000"/>
                                        <p:tgtEl>
                                          <p:spTgt spid="35"/>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Effect transition="in" filter="fade">
                                      <p:cBhvr>
                                        <p:cTn id="70" dur="1000"/>
                                        <p:tgtEl>
                                          <p:spTgt spid="83"/>
                                        </p:tgtEl>
                                      </p:cBhvr>
                                    </p:animEffect>
                                  </p:childTnLst>
                                </p:cTn>
                              </p:par>
                              <p:par>
                                <p:cTn id="71" presetID="53" presetClass="entr" presetSubtype="16"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Effect transition="in" filter="fade">
                                      <p:cBhvr>
                                        <p:cTn id="75" dur="1000"/>
                                        <p:tgtEl>
                                          <p:spTgt spid="45"/>
                                        </p:tgtEl>
                                      </p:cBhvr>
                                    </p:animEffect>
                                  </p:childTnLst>
                                </p:cTn>
                              </p:par>
                            </p:childTnLst>
                          </p:cTn>
                        </p:par>
                        <p:par>
                          <p:cTn id="76" fill="hold">
                            <p:stCondLst>
                              <p:cond delay="9000"/>
                            </p:stCondLst>
                            <p:childTnLst>
                              <p:par>
                                <p:cTn id="77" presetID="47"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53" presetClass="entr" presetSubtype="16" fill="hold" nodeType="after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1000" fill="hold"/>
                                        <p:tgtEl>
                                          <p:spTgt spid="84"/>
                                        </p:tgtEl>
                                        <p:attrNameLst>
                                          <p:attrName>ppt_w</p:attrName>
                                        </p:attrNameLst>
                                      </p:cBhvr>
                                      <p:tavLst>
                                        <p:tav tm="0">
                                          <p:val>
                                            <p:fltVal val="0"/>
                                          </p:val>
                                        </p:tav>
                                        <p:tav tm="100000">
                                          <p:val>
                                            <p:strVal val="#ppt_w"/>
                                          </p:val>
                                        </p:tav>
                                      </p:tavLst>
                                    </p:anim>
                                    <p:anim calcmode="lin" valueType="num">
                                      <p:cBhvr>
                                        <p:cTn id="86" dur="1000" fill="hold"/>
                                        <p:tgtEl>
                                          <p:spTgt spid="84"/>
                                        </p:tgtEl>
                                        <p:attrNameLst>
                                          <p:attrName>ppt_h</p:attrName>
                                        </p:attrNameLst>
                                      </p:cBhvr>
                                      <p:tavLst>
                                        <p:tav tm="0">
                                          <p:val>
                                            <p:fltVal val="0"/>
                                          </p:val>
                                        </p:tav>
                                        <p:tav tm="100000">
                                          <p:val>
                                            <p:strVal val="#ppt_h"/>
                                          </p:val>
                                        </p:tav>
                                      </p:tavLst>
                                    </p:anim>
                                    <p:animEffect transition="in" filter="fade">
                                      <p:cBhvr>
                                        <p:cTn id="87" dur="1000"/>
                                        <p:tgtEl>
                                          <p:spTgt spid="84"/>
                                        </p:tgtEl>
                                      </p:cBhvr>
                                    </p:animEffect>
                                  </p:childTnLst>
                                </p:cTn>
                              </p:par>
                              <p:par>
                                <p:cTn id="88" presetID="53" presetClass="entr" presetSubtype="16"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ppt_w</p:attrName>
                                        </p:attrNameLst>
                                      </p:cBhvr>
                                      <p:tavLst>
                                        <p:tav tm="0">
                                          <p:val>
                                            <p:fltVal val="0"/>
                                          </p:val>
                                        </p:tav>
                                        <p:tav tm="100000">
                                          <p:val>
                                            <p:strVal val="#ppt_w"/>
                                          </p:val>
                                        </p:tav>
                                      </p:tavLst>
                                    </p:anim>
                                    <p:anim calcmode="lin" valueType="num">
                                      <p:cBhvr>
                                        <p:cTn id="91" dur="1000" fill="hold"/>
                                        <p:tgtEl>
                                          <p:spTgt spid="54"/>
                                        </p:tgtEl>
                                        <p:attrNameLst>
                                          <p:attrName>ppt_h</p:attrName>
                                        </p:attrNameLst>
                                      </p:cBhvr>
                                      <p:tavLst>
                                        <p:tav tm="0">
                                          <p:val>
                                            <p:fltVal val="0"/>
                                          </p:val>
                                        </p:tav>
                                        <p:tav tm="100000">
                                          <p:val>
                                            <p:strVal val="#ppt_h"/>
                                          </p:val>
                                        </p:tav>
                                      </p:tavLst>
                                    </p:anim>
                                    <p:animEffect transition="in" filter="fade">
                                      <p:cBhvr>
                                        <p:cTn id="92" dur="1000"/>
                                        <p:tgtEl>
                                          <p:spTgt spid="54"/>
                                        </p:tgtEl>
                                      </p:cBhvr>
                                    </p:animEffect>
                                  </p:childTnLst>
                                </p:cTn>
                              </p:par>
                            </p:childTnLst>
                          </p:cTn>
                        </p:par>
                        <p:par>
                          <p:cTn id="93" fill="hold">
                            <p:stCondLst>
                              <p:cond delay="11000"/>
                            </p:stCondLst>
                            <p:childTnLst>
                              <p:par>
                                <p:cTn id="94" presetID="47"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1" grpId="0"/>
      <p:bldP spid="41" grpId="0"/>
      <p:bldP spid="60" grpId="0"/>
      <p:bldP spid="61" grpId="0"/>
      <p:bldP spid="6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9421FC29-9E12-4526-A2B9-06816A29ECAE}"/>
              </a:ext>
            </a:extLst>
          </p:cNvPr>
          <p:cNvCxnSpPr>
            <a:cxnSpLocks/>
          </p:cNvCxnSpPr>
          <p:nvPr/>
        </p:nvCxnSpPr>
        <p:spPr>
          <a:xfrm rot="5400000">
            <a:off x="6178903" y="-1137821"/>
            <a:ext cx="0" cy="11064240"/>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D72B241C-D8E1-4F02-B217-A76974DB30CD}"/>
              </a:ext>
            </a:extLst>
          </p:cNvPr>
          <p:cNvSpPr>
            <a:spLocks noChangeAspect="1"/>
          </p:cNvSpPr>
          <p:nvPr/>
        </p:nvSpPr>
        <p:spPr>
          <a:xfrm flipV="1">
            <a:off x="7213111" y="779526"/>
            <a:ext cx="954753" cy="635377"/>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BD5D2831-EE9B-470C-B8DC-F2E87D63633F}"/>
              </a:ext>
            </a:extLst>
          </p:cNvPr>
          <p:cNvSpPr>
            <a:spLocks noChangeAspect="1"/>
          </p:cNvSpPr>
          <p:nvPr/>
        </p:nvSpPr>
        <p:spPr>
          <a:xfrm rot="4320000" flipV="1">
            <a:off x="7681322" y="1774262"/>
            <a:ext cx="957448" cy="636387"/>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5" name="Freeform: Shape 34">
            <a:extLst>
              <a:ext uri="{FF2B5EF4-FFF2-40B4-BE49-F238E27FC236}">
                <a16:creationId xmlns:a16="http://schemas.microsoft.com/office/drawing/2014/main" id="{F2D00150-A560-4853-8341-F857F3CFA38B}"/>
              </a:ext>
            </a:extLst>
          </p:cNvPr>
          <p:cNvSpPr>
            <a:spLocks noChangeAspect="1"/>
          </p:cNvSpPr>
          <p:nvPr/>
        </p:nvSpPr>
        <p:spPr>
          <a:xfrm rot="8640000" flipV="1">
            <a:off x="6914260" y="2543517"/>
            <a:ext cx="928532" cy="608674"/>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FF230D1-9B9E-40C9-9AED-8658ACA2573D}"/>
              </a:ext>
            </a:extLst>
          </p:cNvPr>
          <p:cNvSpPr>
            <a:spLocks noChangeAspect="1"/>
          </p:cNvSpPr>
          <p:nvPr/>
        </p:nvSpPr>
        <p:spPr>
          <a:xfrm rot="12960000" flipV="1">
            <a:off x="5917920" y="1994535"/>
            <a:ext cx="956936" cy="63971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9" name="Freeform: Shape 38">
            <a:extLst>
              <a:ext uri="{FF2B5EF4-FFF2-40B4-BE49-F238E27FC236}">
                <a16:creationId xmlns:a16="http://schemas.microsoft.com/office/drawing/2014/main" id="{30870013-9ED2-4666-96C1-2EBEED0E9B2B}"/>
              </a:ext>
            </a:extLst>
          </p:cNvPr>
          <p:cNvSpPr>
            <a:spLocks noChangeAspect="1"/>
          </p:cNvSpPr>
          <p:nvPr/>
        </p:nvSpPr>
        <p:spPr>
          <a:xfrm rot="17280000" flipV="1">
            <a:off x="6124542" y="918756"/>
            <a:ext cx="953457" cy="638049"/>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7" name="Oval 46">
            <a:extLst>
              <a:ext uri="{FF2B5EF4-FFF2-40B4-BE49-F238E27FC236}">
                <a16:creationId xmlns:a16="http://schemas.microsoft.com/office/drawing/2014/main" id="{7069FE1E-536B-4B5B-8ABF-A8924CD6937E}"/>
              </a:ext>
            </a:extLst>
          </p:cNvPr>
          <p:cNvSpPr>
            <a:spLocks noChangeAspect="1"/>
          </p:cNvSpPr>
          <p:nvPr/>
        </p:nvSpPr>
        <p:spPr>
          <a:xfrm>
            <a:off x="6643344" y="1309993"/>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9BA1BF-AFFE-417C-9246-B0725CD189DE}"/>
              </a:ext>
            </a:extLst>
          </p:cNvPr>
          <p:cNvGrpSpPr>
            <a:grpSpLocks noChangeAspect="1"/>
          </p:cNvGrpSpPr>
          <p:nvPr/>
        </p:nvGrpSpPr>
        <p:grpSpPr>
          <a:xfrm>
            <a:off x="1066800" y="3821149"/>
            <a:ext cx="1371600" cy="1280965"/>
            <a:chOff x="4724400" y="1279859"/>
            <a:chExt cx="2560320" cy="2391139"/>
          </a:xfrm>
        </p:grpSpPr>
        <p:grpSp>
          <p:nvGrpSpPr>
            <p:cNvPr id="50" name="Group 49">
              <a:extLst>
                <a:ext uri="{FF2B5EF4-FFF2-40B4-BE49-F238E27FC236}">
                  <a16:creationId xmlns:a16="http://schemas.microsoft.com/office/drawing/2014/main" id="{455AFF30-2327-405B-A257-47E583E2D2E7}"/>
                </a:ext>
              </a:extLst>
            </p:cNvPr>
            <p:cNvGrpSpPr>
              <a:grpSpLocks noChangeAspect="1"/>
            </p:cNvGrpSpPr>
            <p:nvPr/>
          </p:nvGrpSpPr>
          <p:grpSpPr>
            <a:xfrm>
              <a:off x="4724400" y="1279859"/>
              <a:ext cx="2560320" cy="2391139"/>
              <a:chOff x="4979199" y="1400820"/>
              <a:chExt cx="2160536" cy="2017771"/>
            </a:xfrm>
          </p:grpSpPr>
          <p:sp>
            <p:nvSpPr>
              <p:cNvPr id="52" name="Freeform: Shape 51">
                <a:extLst>
                  <a:ext uri="{FF2B5EF4-FFF2-40B4-BE49-F238E27FC236}">
                    <a16:creationId xmlns:a16="http://schemas.microsoft.com/office/drawing/2014/main" id="{E7BED15B-95E2-4766-8791-357E0CF54EDA}"/>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806398E5-F620-4CBD-B338-9CF0989E8F96}"/>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4" name="Freeform: Shape 53">
                <a:extLst>
                  <a:ext uri="{FF2B5EF4-FFF2-40B4-BE49-F238E27FC236}">
                    <a16:creationId xmlns:a16="http://schemas.microsoft.com/office/drawing/2014/main" id="{19DF5E47-69BD-403E-BF30-396FABD82BE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A6D22718-8C68-4F93-ABFF-2141A28AFBA7}"/>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45E70C89-DDD8-41EB-8741-5B81F829BF0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1" name="Oval 50">
              <a:extLst>
                <a:ext uri="{FF2B5EF4-FFF2-40B4-BE49-F238E27FC236}">
                  <a16:creationId xmlns:a16="http://schemas.microsoft.com/office/drawing/2014/main" id="{14896160-6E13-47D8-9DC5-56A3F2DD7DD7}"/>
                </a:ext>
              </a:extLst>
            </p:cNvPr>
            <p:cNvSpPr>
              <a:spLocks noChangeAspect="1"/>
            </p:cNvSpPr>
            <p:nvPr/>
          </p:nvSpPr>
          <p:spPr>
            <a:xfrm>
              <a:off x="5449824" y="1828800"/>
              <a:ext cx="1188720" cy="118872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D9CBA-F1F7-49E6-B2AC-FAD19BD694E2}"/>
              </a:ext>
            </a:extLst>
          </p:cNvPr>
          <p:cNvGrpSpPr>
            <a:grpSpLocks noChangeAspect="1"/>
          </p:cNvGrpSpPr>
          <p:nvPr/>
        </p:nvGrpSpPr>
        <p:grpSpPr>
          <a:xfrm>
            <a:off x="3226565" y="3831046"/>
            <a:ext cx="1371600" cy="1280965"/>
            <a:chOff x="4724400" y="1279859"/>
            <a:chExt cx="2560320" cy="2391139"/>
          </a:xfrm>
        </p:grpSpPr>
        <p:grpSp>
          <p:nvGrpSpPr>
            <p:cNvPr id="58" name="Group 57">
              <a:extLst>
                <a:ext uri="{FF2B5EF4-FFF2-40B4-BE49-F238E27FC236}">
                  <a16:creationId xmlns:a16="http://schemas.microsoft.com/office/drawing/2014/main" id="{F8A31C3B-59FB-4461-888E-B64870082DF5}"/>
                </a:ext>
              </a:extLst>
            </p:cNvPr>
            <p:cNvGrpSpPr>
              <a:grpSpLocks noChangeAspect="1"/>
            </p:cNvGrpSpPr>
            <p:nvPr/>
          </p:nvGrpSpPr>
          <p:grpSpPr>
            <a:xfrm>
              <a:off x="4724400" y="1279859"/>
              <a:ext cx="2560320" cy="2391139"/>
              <a:chOff x="4979199" y="1400820"/>
              <a:chExt cx="2160536" cy="2017771"/>
            </a:xfrm>
          </p:grpSpPr>
          <p:sp>
            <p:nvSpPr>
              <p:cNvPr id="60" name="Freeform: Shape 59">
                <a:extLst>
                  <a:ext uri="{FF2B5EF4-FFF2-40B4-BE49-F238E27FC236}">
                    <a16:creationId xmlns:a16="http://schemas.microsoft.com/office/drawing/2014/main" id="{9C8E2E69-D421-426C-861D-0D4E6CAF16B9}"/>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D2337787-6E89-4011-8E47-59C2D712566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2" name="Freeform: Shape 61">
                <a:extLst>
                  <a:ext uri="{FF2B5EF4-FFF2-40B4-BE49-F238E27FC236}">
                    <a16:creationId xmlns:a16="http://schemas.microsoft.com/office/drawing/2014/main" id="{5FC8509C-2544-450F-9245-F4BCD8BA284E}"/>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3" name="Freeform: Shape 62">
                <a:extLst>
                  <a:ext uri="{FF2B5EF4-FFF2-40B4-BE49-F238E27FC236}">
                    <a16:creationId xmlns:a16="http://schemas.microsoft.com/office/drawing/2014/main" id="{BDEF9F24-7A55-4B49-A5D3-01250D6E822A}"/>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Freeform: Shape 63">
                <a:extLst>
                  <a:ext uri="{FF2B5EF4-FFF2-40B4-BE49-F238E27FC236}">
                    <a16:creationId xmlns:a16="http://schemas.microsoft.com/office/drawing/2014/main" id="{57D5F58C-E2F5-4030-845D-264A83FBEA45}"/>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59" name="Oval 58">
              <a:extLst>
                <a:ext uri="{FF2B5EF4-FFF2-40B4-BE49-F238E27FC236}">
                  <a16:creationId xmlns:a16="http://schemas.microsoft.com/office/drawing/2014/main" id="{77B06C07-FD2D-4680-876B-770798B175E7}"/>
                </a:ext>
              </a:extLst>
            </p:cNvPr>
            <p:cNvSpPr>
              <a:spLocks noChangeAspect="1"/>
            </p:cNvSpPr>
            <p:nvPr/>
          </p:nvSpPr>
          <p:spPr>
            <a:xfrm>
              <a:off x="5449824" y="1828800"/>
              <a:ext cx="1188720" cy="118872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7B916BFF-FB9A-4940-85C6-69C45165415C}"/>
              </a:ext>
            </a:extLst>
          </p:cNvPr>
          <p:cNvGrpSpPr>
            <a:grpSpLocks noChangeAspect="1"/>
          </p:cNvGrpSpPr>
          <p:nvPr/>
        </p:nvGrpSpPr>
        <p:grpSpPr>
          <a:xfrm>
            <a:off x="5399783" y="3793147"/>
            <a:ext cx="1371600" cy="1280965"/>
            <a:chOff x="4724400" y="1279859"/>
            <a:chExt cx="2560320" cy="2391139"/>
          </a:xfrm>
        </p:grpSpPr>
        <p:grpSp>
          <p:nvGrpSpPr>
            <p:cNvPr id="66" name="Group 65">
              <a:extLst>
                <a:ext uri="{FF2B5EF4-FFF2-40B4-BE49-F238E27FC236}">
                  <a16:creationId xmlns:a16="http://schemas.microsoft.com/office/drawing/2014/main" id="{91BC32F3-10E0-44B3-A006-4905F177C331}"/>
                </a:ext>
              </a:extLst>
            </p:cNvPr>
            <p:cNvGrpSpPr>
              <a:grpSpLocks noChangeAspect="1"/>
            </p:cNvGrpSpPr>
            <p:nvPr/>
          </p:nvGrpSpPr>
          <p:grpSpPr>
            <a:xfrm>
              <a:off x="4724400" y="1279859"/>
              <a:ext cx="2560320" cy="2391139"/>
              <a:chOff x="4979199" y="1400820"/>
              <a:chExt cx="2160536" cy="2017771"/>
            </a:xfrm>
          </p:grpSpPr>
          <p:sp>
            <p:nvSpPr>
              <p:cNvPr id="68" name="Freeform: Shape 67">
                <a:extLst>
                  <a:ext uri="{FF2B5EF4-FFF2-40B4-BE49-F238E27FC236}">
                    <a16:creationId xmlns:a16="http://schemas.microsoft.com/office/drawing/2014/main" id="{DB212441-C9F7-4166-8C15-F4DB3490B8A1}"/>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7607165E-F9E9-4D25-8F56-4F041263BFAD}"/>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Shape 69">
                <a:extLst>
                  <a:ext uri="{FF2B5EF4-FFF2-40B4-BE49-F238E27FC236}">
                    <a16:creationId xmlns:a16="http://schemas.microsoft.com/office/drawing/2014/main" id="{5100E9DF-8915-4B77-9103-F7C2BB877AC2}"/>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Shape 70">
                <a:extLst>
                  <a:ext uri="{FF2B5EF4-FFF2-40B4-BE49-F238E27FC236}">
                    <a16:creationId xmlns:a16="http://schemas.microsoft.com/office/drawing/2014/main" id="{8EBC5C95-85DF-4E4D-94DE-2539C4151CBD}"/>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2" name="Freeform: Shape 71">
                <a:extLst>
                  <a:ext uri="{FF2B5EF4-FFF2-40B4-BE49-F238E27FC236}">
                    <a16:creationId xmlns:a16="http://schemas.microsoft.com/office/drawing/2014/main" id="{5D59D447-3A83-430F-8433-03D336584A19}"/>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67" name="Oval 66">
              <a:extLst>
                <a:ext uri="{FF2B5EF4-FFF2-40B4-BE49-F238E27FC236}">
                  <a16:creationId xmlns:a16="http://schemas.microsoft.com/office/drawing/2014/main" id="{EFE1629B-5F6D-4556-A8F7-7126A0617594}"/>
                </a:ext>
              </a:extLst>
            </p:cNvPr>
            <p:cNvSpPr>
              <a:spLocks noChangeAspect="1"/>
            </p:cNvSpPr>
            <p:nvPr/>
          </p:nvSpPr>
          <p:spPr>
            <a:xfrm>
              <a:off x="5449824" y="1828800"/>
              <a:ext cx="1188720" cy="118872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3883B72-B462-484B-B91E-95E30D77AE14}"/>
              </a:ext>
            </a:extLst>
          </p:cNvPr>
          <p:cNvGrpSpPr>
            <a:grpSpLocks noChangeAspect="1"/>
          </p:cNvGrpSpPr>
          <p:nvPr/>
        </p:nvGrpSpPr>
        <p:grpSpPr>
          <a:xfrm>
            <a:off x="7654487" y="3793147"/>
            <a:ext cx="1371600" cy="1280965"/>
            <a:chOff x="4724400" y="1279859"/>
            <a:chExt cx="2560320" cy="2391139"/>
          </a:xfrm>
        </p:grpSpPr>
        <p:grpSp>
          <p:nvGrpSpPr>
            <p:cNvPr id="74" name="Group 73">
              <a:extLst>
                <a:ext uri="{FF2B5EF4-FFF2-40B4-BE49-F238E27FC236}">
                  <a16:creationId xmlns:a16="http://schemas.microsoft.com/office/drawing/2014/main" id="{3927F78E-1D31-46FE-B69C-03D13C72D9DC}"/>
                </a:ext>
              </a:extLst>
            </p:cNvPr>
            <p:cNvGrpSpPr>
              <a:grpSpLocks noChangeAspect="1"/>
            </p:cNvGrpSpPr>
            <p:nvPr/>
          </p:nvGrpSpPr>
          <p:grpSpPr>
            <a:xfrm>
              <a:off x="4724400" y="1279859"/>
              <a:ext cx="2560320" cy="2391139"/>
              <a:chOff x="4979199" y="1400820"/>
              <a:chExt cx="2160536" cy="2017771"/>
            </a:xfrm>
          </p:grpSpPr>
          <p:sp>
            <p:nvSpPr>
              <p:cNvPr id="76" name="Freeform: Shape 75">
                <a:extLst>
                  <a:ext uri="{FF2B5EF4-FFF2-40B4-BE49-F238E27FC236}">
                    <a16:creationId xmlns:a16="http://schemas.microsoft.com/office/drawing/2014/main" id="{6C843108-0C90-4388-9073-6E21C6DD1D57}"/>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D2563C03-9D75-41FA-9DE5-50064EACB262}"/>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90211D7F-FF34-480E-B495-C335E76E0A50}"/>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8489664F-5E77-4C7D-836A-81B2C333718C}"/>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0" name="Freeform: Shape 79">
                <a:extLst>
                  <a:ext uri="{FF2B5EF4-FFF2-40B4-BE49-F238E27FC236}">
                    <a16:creationId xmlns:a16="http://schemas.microsoft.com/office/drawing/2014/main" id="{47298BDD-E19B-4D8C-8558-7B22B881F480}"/>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75" name="Oval 74">
              <a:extLst>
                <a:ext uri="{FF2B5EF4-FFF2-40B4-BE49-F238E27FC236}">
                  <a16:creationId xmlns:a16="http://schemas.microsoft.com/office/drawing/2014/main" id="{FF1041AF-D929-44DE-9118-EEF5F10F0A36}"/>
                </a:ext>
              </a:extLst>
            </p:cNvPr>
            <p:cNvSpPr>
              <a:spLocks noChangeAspect="1"/>
            </p:cNvSpPr>
            <p:nvPr/>
          </p:nvSpPr>
          <p:spPr>
            <a:xfrm>
              <a:off x="5449824" y="1828800"/>
              <a:ext cx="1188720" cy="118872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3CAD5603-87F5-4975-A8DC-8485AA068696}"/>
              </a:ext>
            </a:extLst>
          </p:cNvPr>
          <p:cNvGrpSpPr>
            <a:grpSpLocks noChangeAspect="1"/>
          </p:cNvGrpSpPr>
          <p:nvPr/>
        </p:nvGrpSpPr>
        <p:grpSpPr>
          <a:xfrm>
            <a:off x="9714856" y="3780835"/>
            <a:ext cx="1371600" cy="1280965"/>
            <a:chOff x="4724400" y="1279859"/>
            <a:chExt cx="2560320" cy="2391139"/>
          </a:xfrm>
        </p:grpSpPr>
        <p:grpSp>
          <p:nvGrpSpPr>
            <p:cNvPr id="82" name="Group 81">
              <a:extLst>
                <a:ext uri="{FF2B5EF4-FFF2-40B4-BE49-F238E27FC236}">
                  <a16:creationId xmlns:a16="http://schemas.microsoft.com/office/drawing/2014/main" id="{0E8AAE98-1B47-4B4C-9584-B7FF36E7302E}"/>
                </a:ext>
              </a:extLst>
            </p:cNvPr>
            <p:cNvGrpSpPr>
              <a:grpSpLocks noChangeAspect="1"/>
            </p:cNvGrpSpPr>
            <p:nvPr/>
          </p:nvGrpSpPr>
          <p:grpSpPr>
            <a:xfrm>
              <a:off x="4724400" y="1279859"/>
              <a:ext cx="2560320" cy="2391139"/>
              <a:chOff x="4979199" y="1400820"/>
              <a:chExt cx="2160536" cy="2017771"/>
            </a:xfrm>
          </p:grpSpPr>
          <p:sp>
            <p:nvSpPr>
              <p:cNvPr id="84" name="Freeform: Shape 83">
                <a:extLst>
                  <a:ext uri="{FF2B5EF4-FFF2-40B4-BE49-F238E27FC236}">
                    <a16:creationId xmlns:a16="http://schemas.microsoft.com/office/drawing/2014/main" id="{1EC68D29-4F03-40EA-AE8C-088666F042B2}"/>
                  </a:ext>
                </a:extLst>
              </p:cNvPr>
              <p:cNvSpPr>
                <a:spLocks noChangeAspect="1"/>
              </p:cNvSpPr>
              <p:nvPr/>
            </p:nvSpPr>
            <p:spPr>
              <a:xfrm flipV="1">
                <a:off x="6072151" y="1416409"/>
                <a:ext cx="805672" cy="536165"/>
              </a:xfrm>
              <a:custGeom>
                <a:avLst/>
                <a:gdLst>
                  <a:gd name="connsiteX0" fmla="*/ 0 w 805672"/>
                  <a:gd name="connsiteY0" fmla="*/ 535868 h 536165"/>
                  <a:gd name="connsiteX1" fmla="*/ 805672 w 805672"/>
                  <a:gd name="connsiteY1" fmla="*/ 133344 h 536165"/>
                  <a:gd name="connsiteX2" fmla="*/ 618607 w 805672"/>
                  <a:gd name="connsiteY2" fmla="*/ 0 h 536165"/>
                  <a:gd name="connsiteX3" fmla="*/ 544023 w 805672"/>
                  <a:gd name="connsiteY3" fmla="*/ 90397 h 536165"/>
                  <a:gd name="connsiteX4" fmla="*/ 26760 w 805672"/>
                  <a:gd name="connsiteY4" fmla="*/ 304654 h 536165"/>
                  <a:gd name="connsiteX5" fmla="*/ 5798 w 805672"/>
                  <a:gd name="connsiteY5" fmla="*/ 302541 h 5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672" h="536165">
                    <a:moveTo>
                      <a:pt x="0" y="535868"/>
                    </a:moveTo>
                    <a:cubicBezTo>
                      <a:pt x="318733" y="543787"/>
                      <a:pt x="620607" y="392968"/>
                      <a:pt x="805672" y="133344"/>
                    </a:cubicBezTo>
                    <a:lnTo>
                      <a:pt x="618607" y="0"/>
                    </a:lnTo>
                    <a:lnTo>
                      <a:pt x="544023" y="90397"/>
                    </a:lnTo>
                    <a:cubicBezTo>
                      <a:pt x="411644" y="222776"/>
                      <a:pt x="228764" y="304654"/>
                      <a:pt x="26760" y="304654"/>
                    </a:cubicBezTo>
                    <a:lnTo>
                      <a:pt x="5798" y="30254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Freeform: Shape 84">
                <a:extLst>
                  <a:ext uri="{FF2B5EF4-FFF2-40B4-BE49-F238E27FC236}">
                    <a16:creationId xmlns:a16="http://schemas.microsoft.com/office/drawing/2014/main" id="{BC116638-6784-49AF-BF6D-4DB11C9DF191}"/>
                  </a:ext>
                </a:extLst>
              </p:cNvPr>
              <p:cNvSpPr>
                <a:spLocks noChangeAspect="1"/>
              </p:cNvSpPr>
              <p:nvPr/>
            </p:nvSpPr>
            <p:spPr>
              <a:xfrm rot="4320000" flipV="1">
                <a:off x="6467253" y="2255821"/>
                <a:ext cx="807946" cy="537018"/>
              </a:xfrm>
              <a:custGeom>
                <a:avLst/>
                <a:gdLst>
                  <a:gd name="connsiteX0" fmla="*/ 0 w 807946"/>
                  <a:gd name="connsiteY0" fmla="*/ 536721 h 537018"/>
                  <a:gd name="connsiteX1" fmla="*/ 807946 w 807946"/>
                  <a:gd name="connsiteY1" fmla="*/ 130994 h 537018"/>
                  <a:gd name="connsiteX2" fmla="*/ 622577 w 807946"/>
                  <a:gd name="connsiteY2" fmla="*/ 0 h 537018"/>
                  <a:gd name="connsiteX3" fmla="*/ 603943 w 807946"/>
                  <a:gd name="connsiteY3" fmla="*/ 29279 h 537018"/>
                  <a:gd name="connsiteX4" fmla="*/ 253567 w 807946"/>
                  <a:gd name="connsiteY4" fmla="*/ 274484 h 537018"/>
                  <a:gd name="connsiteX5" fmla="*/ 108764 w 807946"/>
                  <a:gd name="connsiteY5" fmla="*/ 305907 h 537018"/>
                  <a:gd name="connsiteX6" fmla="*/ 5702 w 807946"/>
                  <a:gd name="connsiteY6" fmla="*/ 307264 h 5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46" h="537018">
                    <a:moveTo>
                      <a:pt x="0" y="536721"/>
                    </a:moveTo>
                    <a:cubicBezTo>
                      <a:pt x="320124" y="544676"/>
                      <a:pt x="623142" y="392509"/>
                      <a:pt x="807946" y="130994"/>
                    </a:cubicBezTo>
                    <a:lnTo>
                      <a:pt x="622577" y="0"/>
                    </a:lnTo>
                    <a:lnTo>
                      <a:pt x="603943" y="29279"/>
                    </a:lnTo>
                    <a:cubicBezTo>
                      <a:pt x="517280" y="140372"/>
                      <a:pt x="397655" y="227667"/>
                      <a:pt x="253567" y="274484"/>
                    </a:cubicBezTo>
                    <a:cubicBezTo>
                      <a:pt x="205538" y="290089"/>
                      <a:pt x="157064" y="300459"/>
                      <a:pt x="108764" y="305907"/>
                    </a:cubicBezTo>
                    <a:lnTo>
                      <a:pt x="5702" y="30726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86" name="Freeform: Shape 85">
                <a:extLst>
                  <a:ext uri="{FF2B5EF4-FFF2-40B4-BE49-F238E27FC236}">
                    <a16:creationId xmlns:a16="http://schemas.microsoft.com/office/drawing/2014/main" id="{04E43743-C2F0-4E41-87E4-11C40FA2DBA4}"/>
                  </a:ext>
                </a:extLst>
              </p:cNvPr>
              <p:cNvSpPr>
                <a:spLocks noChangeAspect="1"/>
              </p:cNvSpPr>
              <p:nvPr/>
            </p:nvSpPr>
            <p:spPr>
              <a:xfrm rot="8640000" flipV="1">
                <a:off x="5819964" y="2904959"/>
                <a:ext cx="783545" cy="513632"/>
              </a:xfrm>
              <a:custGeom>
                <a:avLst/>
                <a:gdLst>
                  <a:gd name="connsiteX0" fmla="*/ 5647 w 783545"/>
                  <a:gd name="connsiteY0" fmla="*/ 286058 h 513632"/>
                  <a:gd name="connsiteX1" fmla="*/ 0 w 783545"/>
                  <a:gd name="connsiteY1" fmla="*/ 513336 h 513632"/>
                  <a:gd name="connsiteX2" fmla="*/ 783545 w 783545"/>
                  <a:gd name="connsiteY2" fmla="*/ 140618 h 513632"/>
                  <a:gd name="connsiteX3" fmla="*/ 601590 w 783545"/>
                  <a:gd name="connsiteY3" fmla="*/ 0 h 513632"/>
                  <a:gd name="connsiteX4" fmla="*/ 563716 w 783545"/>
                  <a:gd name="connsiteY4" fmla="*/ 50710 h 513632"/>
                  <a:gd name="connsiteX5" fmla="*/ 453181 w 783545"/>
                  <a:gd name="connsiteY5" fmla="*/ 149389 h 513632"/>
                  <a:gd name="connsiteX6" fmla="*/ 48861 w 783545"/>
                  <a:gd name="connsiteY6" fmla="*/ 288720 h 5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45" h="513632">
                    <a:moveTo>
                      <a:pt x="5647" y="286058"/>
                    </a:moveTo>
                    <a:lnTo>
                      <a:pt x="0" y="513336"/>
                    </a:lnTo>
                    <a:cubicBezTo>
                      <a:pt x="305626" y="520930"/>
                      <a:pt x="596599" y="382520"/>
                      <a:pt x="783545" y="140618"/>
                    </a:cubicBezTo>
                    <a:lnTo>
                      <a:pt x="601590" y="0"/>
                    </a:lnTo>
                    <a:lnTo>
                      <a:pt x="563716" y="50710"/>
                    </a:lnTo>
                    <a:cubicBezTo>
                      <a:pt x="530919" y="86584"/>
                      <a:pt x="494038" y="119705"/>
                      <a:pt x="453181" y="149389"/>
                    </a:cubicBezTo>
                    <a:cubicBezTo>
                      <a:pt x="330613" y="238440"/>
                      <a:pt x="189676" y="283907"/>
                      <a:pt x="48861" y="28872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Freeform: Shape 86">
                <a:extLst>
                  <a:ext uri="{FF2B5EF4-FFF2-40B4-BE49-F238E27FC236}">
                    <a16:creationId xmlns:a16="http://schemas.microsoft.com/office/drawing/2014/main" id="{6F548B17-4A73-4A8D-BEEA-19D07EC8AAF2}"/>
                  </a:ext>
                </a:extLst>
              </p:cNvPr>
              <p:cNvSpPr>
                <a:spLocks noChangeAspect="1"/>
              </p:cNvSpPr>
              <p:nvPr/>
            </p:nvSpPr>
            <p:spPr>
              <a:xfrm rot="12960000" flipV="1">
                <a:off x="4979199" y="2441699"/>
                <a:ext cx="807514" cy="539829"/>
              </a:xfrm>
              <a:custGeom>
                <a:avLst/>
                <a:gdLst>
                  <a:gd name="connsiteX0" fmla="*/ 807514 w 807514"/>
                  <a:gd name="connsiteY0" fmla="*/ 134416 h 539829"/>
                  <a:gd name="connsiteX1" fmla="*/ 617618 w 807514"/>
                  <a:gd name="connsiteY1" fmla="*/ 0 h 539829"/>
                  <a:gd name="connsiteX2" fmla="*/ 611597 w 807514"/>
                  <a:gd name="connsiteY2" fmla="*/ 10328 h 539829"/>
                  <a:gd name="connsiteX3" fmla="*/ 134219 w 807514"/>
                  <a:gd name="connsiteY3" fmla="*/ 302865 h 539829"/>
                  <a:gd name="connsiteX4" fmla="*/ 5684 w 807514"/>
                  <a:gd name="connsiteY4" fmla="*/ 310783 h 539829"/>
                  <a:gd name="connsiteX5" fmla="*/ 0 w 807514"/>
                  <a:gd name="connsiteY5" fmla="*/ 539532 h 539829"/>
                  <a:gd name="connsiteX6" fmla="*/ 807514 w 807514"/>
                  <a:gd name="connsiteY6" fmla="*/ 13441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514" h="539829">
                    <a:moveTo>
                      <a:pt x="807514" y="134416"/>
                    </a:moveTo>
                    <a:lnTo>
                      <a:pt x="617618" y="0"/>
                    </a:lnTo>
                    <a:lnTo>
                      <a:pt x="611597" y="10328"/>
                    </a:lnTo>
                    <a:cubicBezTo>
                      <a:pt x="492862" y="173752"/>
                      <a:pt x="319127" y="273578"/>
                      <a:pt x="134219" y="302865"/>
                    </a:cubicBezTo>
                    <a:lnTo>
                      <a:pt x="5684" y="310783"/>
                    </a:lnTo>
                    <a:lnTo>
                      <a:pt x="0" y="539532"/>
                    </a:lnTo>
                    <a:cubicBezTo>
                      <a:pt x="319859" y="547480"/>
                      <a:pt x="622659" y="395570"/>
                      <a:pt x="807514" y="13441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8" name="Freeform: Shape 87">
                <a:extLst>
                  <a:ext uri="{FF2B5EF4-FFF2-40B4-BE49-F238E27FC236}">
                    <a16:creationId xmlns:a16="http://schemas.microsoft.com/office/drawing/2014/main" id="{314E3D16-09DF-4DF9-9047-6C05E74A5FA8}"/>
                  </a:ext>
                </a:extLst>
              </p:cNvPr>
              <p:cNvSpPr>
                <a:spLocks noChangeAspect="1"/>
              </p:cNvSpPr>
              <p:nvPr/>
            </p:nvSpPr>
            <p:spPr>
              <a:xfrm rot="17280000" flipV="1">
                <a:off x="5153558" y="1533899"/>
                <a:ext cx="804578" cy="538420"/>
              </a:xfrm>
              <a:custGeom>
                <a:avLst/>
                <a:gdLst>
                  <a:gd name="connsiteX0" fmla="*/ 804578 w 804578"/>
                  <a:gd name="connsiteY0" fmla="*/ 137131 h 538420"/>
                  <a:gd name="connsiteX1" fmla="*/ 612997 w 804578"/>
                  <a:gd name="connsiteY1" fmla="*/ 0 h 538420"/>
                  <a:gd name="connsiteX2" fmla="*/ 575036 w 804578"/>
                  <a:gd name="connsiteY2" fmla="*/ 53722 h 538420"/>
                  <a:gd name="connsiteX3" fmla="*/ 84498 w 804578"/>
                  <a:gd name="connsiteY3" fmla="*/ 303664 h 538420"/>
                  <a:gd name="connsiteX4" fmla="*/ 5852 w 804578"/>
                  <a:gd name="connsiteY4" fmla="*/ 302628 h 538420"/>
                  <a:gd name="connsiteX5" fmla="*/ 0 w 804578"/>
                  <a:gd name="connsiteY5" fmla="*/ 538123 h 538420"/>
                  <a:gd name="connsiteX6" fmla="*/ 804578 w 804578"/>
                  <a:gd name="connsiteY6" fmla="*/ 137131 h 53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578" h="538420">
                    <a:moveTo>
                      <a:pt x="804578" y="137131"/>
                    </a:moveTo>
                    <a:lnTo>
                      <a:pt x="612997" y="0"/>
                    </a:lnTo>
                    <a:lnTo>
                      <a:pt x="575036" y="53722"/>
                    </a:lnTo>
                    <a:cubicBezTo>
                      <a:pt x="450537" y="197313"/>
                      <a:pt x="273845" y="287342"/>
                      <a:pt x="84498" y="303664"/>
                    </a:cubicBezTo>
                    <a:lnTo>
                      <a:pt x="5852" y="302628"/>
                    </a:lnTo>
                    <a:lnTo>
                      <a:pt x="0" y="538123"/>
                    </a:lnTo>
                    <a:cubicBezTo>
                      <a:pt x="318067" y="546026"/>
                      <a:pt x="619392" y="395849"/>
                      <a:pt x="804578" y="137131"/>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83" name="Oval 82">
              <a:extLst>
                <a:ext uri="{FF2B5EF4-FFF2-40B4-BE49-F238E27FC236}">
                  <a16:creationId xmlns:a16="http://schemas.microsoft.com/office/drawing/2014/main" id="{40BE9DD8-9277-48A1-BC00-98DBD0D5EEB6}"/>
                </a:ext>
              </a:extLst>
            </p:cNvPr>
            <p:cNvSpPr>
              <a:spLocks noChangeAspect="1"/>
            </p:cNvSpPr>
            <p:nvPr/>
          </p:nvSpPr>
          <p:spPr>
            <a:xfrm>
              <a:off x="5449824" y="1828800"/>
              <a:ext cx="1188720" cy="118872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a:extLst>
              <a:ext uri="{FF2B5EF4-FFF2-40B4-BE49-F238E27FC236}">
                <a16:creationId xmlns:a16="http://schemas.microsoft.com/office/drawing/2014/main" id="{77AF9A44-A19F-4CE6-9A75-E8B6481C4FC8}"/>
              </a:ext>
            </a:extLst>
          </p:cNvPr>
          <p:cNvSpPr txBox="1"/>
          <p:nvPr/>
        </p:nvSpPr>
        <p:spPr>
          <a:xfrm>
            <a:off x="646783"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 </a:t>
            </a:r>
            <a:r>
              <a:rPr lang="en-US" sz="1500" dirty="0">
                <a:solidFill>
                  <a:srgbClr val="FE4A1E"/>
                </a:solidFill>
                <a:latin typeface="Bernard MT Condensed" panose="02050806060905020404" pitchFamily="18" charset="0"/>
              </a:rPr>
              <a:t>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0" name="TextBox 89">
            <a:extLst>
              <a:ext uri="{FF2B5EF4-FFF2-40B4-BE49-F238E27FC236}">
                <a16:creationId xmlns:a16="http://schemas.microsoft.com/office/drawing/2014/main" id="{1B2257E1-865B-4890-9F84-4F3353CD3F51}"/>
              </a:ext>
            </a:extLst>
          </p:cNvPr>
          <p:cNvSpPr txBox="1"/>
          <p:nvPr/>
        </p:nvSpPr>
        <p:spPr>
          <a:xfrm>
            <a:off x="2819723" y="5220667"/>
            <a:ext cx="2227737" cy="1321900"/>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 </a:t>
            </a:r>
            <a:r>
              <a:rPr lang="en-US" sz="1500" dirty="0">
                <a:solidFill>
                  <a:srgbClr val="5C9AD3"/>
                </a:solidFill>
                <a:latin typeface="Bernard MT Condensed" panose="02050806060905020404" pitchFamily="18" charset="0"/>
              </a:rPr>
              <a:t>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a:extLst>
              <a:ext uri="{FF2B5EF4-FFF2-40B4-BE49-F238E27FC236}">
                <a16:creationId xmlns:a16="http://schemas.microsoft.com/office/drawing/2014/main" id="{4296A657-3AFF-449A-9BB0-114DB2A3D1AE}"/>
              </a:ext>
            </a:extLst>
          </p:cNvPr>
          <p:cNvSpPr txBox="1"/>
          <p:nvPr/>
        </p:nvSpPr>
        <p:spPr>
          <a:xfrm>
            <a:off x="4992941" y="5211066"/>
            <a:ext cx="2227737" cy="132190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 </a:t>
            </a:r>
            <a:r>
              <a:rPr lang="en-US" sz="1500" dirty="0">
                <a:solidFill>
                  <a:srgbClr val="44546B"/>
                </a:solidFill>
                <a:latin typeface="Bernard MT Condensed" panose="02050806060905020404" pitchFamily="18" charset="0"/>
              </a:rPr>
              <a:t>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a:extLst>
              <a:ext uri="{FF2B5EF4-FFF2-40B4-BE49-F238E27FC236}">
                <a16:creationId xmlns:a16="http://schemas.microsoft.com/office/drawing/2014/main" id="{A4AC32BE-6688-4DE3-BD05-D0FED4F7D3E4}"/>
              </a:ext>
            </a:extLst>
          </p:cNvPr>
          <p:cNvSpPr txBox="1"/>
          <p:nvPr/>
        </p:nvSpPr>
        <p:spPr>
          <a:xfrm>
            <a:off x="7247645" y="5231300"/>
            <a:ext cx="2227737" cy="1321900"/>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 </a:t>
            </a:r>
            <a:r>
              <a:rPr lang="en-US" sz="1500" dirty="0">
                <a:solidFill>
                  <a:srgbClr val="7A7A7A"/>
                </a:solidFill>
                <a:latin typeface="Bernard MT Condensed" panose="02050806060905020404" pitchFamily="18" charset="0"/>
              </a:rPr>
              <a:t>04</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96C2E816-321E-472A-9FE5-62F5EA013867}"/>
              </a:ext>
            </a:extLst>
          </p:cNvPr>
          <p:cNvSpPr txBox="1"/>
          <p:nvPr/>
        </p:nvSpPr>
        <p:spPr>
          <a:xfrm>
            <a:off x="9304230" y="5197097"/>
            <a:ext cx="2227737" cy="1321900"/>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LOREM IPSUM </a:t>
            </a:r>
            <a:r>
              <a:rPr lang="en-US" sz="1500" dirty="0">
                <a:solidFill>
                  <a:srgbClr val="939393"/>
                </a:solidFill>
                <a:latin typeface="Bernard MT Condensed" panose="02050806060905020404" pitchFamily="18" charset="0"/>
              </a:rPr>
              <a:t>05</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5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AF8763EE-A1EF-4D18-AC16-3CB3EC7C87C2}"/>
              </a:ext>
            </a:extLst>
          </p:cNvPr>
          <p:cNvSpPr txBox="1"/>
          <p:nvPr/>
        </p:nvSpPr>
        <p:spPr>
          <a:xfrm>
            <a:off x="1408757" y="4257828"/>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$2,174</a:t>
            </a:r>
          </a:p>
        </p:txBody>
      </p:sp>
      <p:sp>
        <p:nvSpPr>
          <p:cNvPr id="96" name="TextBox 95">
            <a:extLst>
              <a:ext uri="{FF2B5EF4-FFF2-40B4-BE49-F238E27FC236}">
                <a16:creationId xmlns:a16="http://schemas.microsoft.com/office/drawing/2014/main" id="{4D5DE87E-388B-421B-A611-CBE66557B65A}"/>
              </a:ext>
            </a:extLst>
          </p:cNvPr>
          <p:cNvSpPr txBox="1"/>
          <p:nvPr/>
        </p:nvSpPr>
        <p:spPr>
          <a:xfrm>
            <a:off x="3567831" y="428415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$3,291</a:t>
            </a:r>
          </a:p>
        </p:txBody>
      </p:sp>
      <p:sp>
        <p:nvSpPr>
          <p:cNvPr id="97" name="TextBox 96">
            <a:extLst>
              <a:ext uri="{FF2B5EF4-FFF2-40B4-BE49-F238E27FC236}">
                <a16:creationId xmlns:a16="http://schemas.microsoft.com/office/drawing/2014/main" id="{2DDD289C-B3D6-42D7-9889-4650DE329178}"/>
              </a:ext>
            </a:extLst>
          </p:cNvPr>
          <p:cNvSpPr txBox="1"/>
          <p:nvPr/>
        </p:nvSpPr>
        <p:spPr>
          <a:xfrm>
            <a:off x="5741049" y="4251739"/>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$1,823</a:t>
            </a:r>
          </a:p>
        </p:txBody>
      </p:sp>
      <p:sp>
        <p:nvSpPr>
          <p:cNvPr id="98" name="TextBox 97">
            <a:extLst>
              <a:ext uri="{FF2B5EF4-FFF2-40B4-BE49-F238E27FC236}">
                <a16:creationId xmlns:a16="http://schemas.microsoft.com/office/drawing/2014/main" id="{5E7F834D-672E-433F-BE31-7B7D7717A824}"/>
              </a:ext>
            </a:extLst>
          </p:cNvPr>
          <p:cNvSpPr txBox="1"/>
          <p:nvPr/>
        </p:nvSpPr>
        <p:spPr>
          <a:xfrm>
            <a:off x="7982579" y="4238316"/>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$2,438</a:t>
            </a:r>
          </a:p>
        </p:txBody>
      </p:sp>
      <p:sp>
        <p:nvSpPr>
          <p:cNvPr id="99" name="TextBox 98">
            <a:extLst>
              <a:ext uri="{FF2B5EF4-FFF2-40B4-BE49-F238E27FC236}">
                <a16:creationId xmlns:a16="http://schemas.microsoft.com/office/drawing/2014/main" id="{6BCD6799-6B70-41A9-A65B-42550D52FAAD}"/>
              </a:ext>
            </a:extLst>
          </p:cNvPr>
          <p:cNvSpPr txBox="1"/>
          <p:nvPr/>
        </p:nvSpPr>
        <p:spPr>
          <a:xfrm>
            <a:off x="10076656" y="4261401"/>
            <a:ext cx="731520" cy="307777"/>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$2,816</a:t>
            </a:r>
          </a:p>
        </p:txBody>
      </p:sp>
      <p:sp>
        <p:nvSpPr>
          <p:cNvPr id="101" name="TextBox 100">
            <a:extLst>
              <a:ext uri="{FF2B5EF4-FFF2-40B4-BE49-F238E27FC236}">
                <a16:creationId xmlns:a16="http://schemas.microsoft.com/office/drawing/2014/main" id="{A54EF527-D7D0-40E1-9917-3597D05EAD04}"/>
              </a:ext>
            </a:extLst>
          </p:cNvPr>
          <p:cNvSpPr txBox="1"/>
          <p:nvPr/>
        </p:nvSpPr>
        <p:spPr>
          <a:xfrm>
            <a:off x="6830568" y="1816691"/>
            <a:ext cx="826960" cy="621709"/>
          </a:xfrm>
          <a:prstGeom prst="rect">
            <a:avLst/>
          </a:prstGeom>
          <a:noFill/>
        </p:spPr>
        <p:txBody>
          <a:bodyPr wrap="square" rtlCol="0">
            <a:spAutoFit/>
          </a:bodyPr>
          <a:lstStyle/>
          <a:p>
            <a:pPr algn="ctr" defTabSz="1219170">
              <a:spcBef>
                <a:spcPct val="20000"/>
              </a:spcBef>
              <a:defRPr/>
            </a:pPr>
            <a:r>
              <a:rPr lang="en-US" sz="1600" dirty="0">
                <a:solidFill>
                  <a:srgbClr val="3C3C3C"/>
                </a:solidFill>
                <a:latin typeface="Bernard MT Condensed" panose="02050806060905020404" pitchFamily="18" charset="0"/>
              </a:rPr>
              <a:t>LOREM IPSUM</a:t>
            </a:r>
            <a:endParaRPr lang="en-US" sz="1600" b="1" dirty="0">
              <a:solidFill>
                <a:srgbClr val="3C3C3C"/>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103" name="TextBox 102">
            <a:extLst>
              <a:ext uri="{FF2B5EF4-FFF2-40B4-BE49-F238E27FC236}">
                <a16:creationId xmlns:a16="http://schemas.microsoft.com/office/drawing/2014/main" id="{B9F8EB08-EFB8-4B7F-BFB7-ED8A618D8438}"/>
              </a:ext>
            </a:extLst>
          </p:cNvPr>
          <p:cNvSpPr txBox="1"/>
          <p:nvPr/>
        </p:nvSpPr>
        <p:spPr>
          <a:xfrm>
            <a:off x="399748" y="1677366"/>
            <a:ext cx="4460018"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104" name="TextBox 103">
            <a:extLst>
              <a:ext uri="{FF2B5EF4-FFF2-40B4-BE49-F238E27FC236}">
                <a16:creationId xmlns:a16="http://schemas.microsoft.com/office/drawing/2014/main" id="{F3E911FB-B2A1-493B-83C1-D085AA599D83}"/>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02" name="Freeform 101">
            <a:extLst>
              <a:ext uri="{FF2B5EF4-FFF2-40B4-BE49-F238E27FC236}">
                <a16:creationId xmlns:a16="http://schemas.microsoft.com/office/drawing/2014/main" id="{ACFCE86F-E2A9-4320-B2F5-27538D24A75D}"/>
              </a:ext>
            </a:extLst>
          </p:cNvPr>
          <p:cNvSpPr>
            <a:spLocks noChangeAspect="1" noEditPoints="1"/>
          </p:cNvSpPr>
          <p:nvPr/>
        </p:nvSpPr>
        <p:spPr bwMode="auto">
          <a:xfrm>
            <a:off x="7015439" y="1434059"/>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07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1000"/>
                                        <p:tgtEl>
                                          <p:spTgt spid="1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1000"/>
                                        <p:tgtEl>
                                          <p:spTgt spid="10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000"/>
                                        <p:tgtEl>
                                          <p:spTgt spid="102"/>
                                        </p:tgtEl>
                                      </p:cBhvr>
                                    </p:animEffect>
                                    <p:anim calcmode="lin" valueType="num">
                                      <p:cBhvr>
                                        <p:cTn id="21" dur="1000" fill="hold"/>
                                        <p:tgtEl>
                                          <p:spTgt spid="102"/>
                                        </p:tgtEl>
                                        <p:attrNameLst>
                                          <p:attrName>ppt_x</p:attrName>
                                        </p:attrNameLst>
                                      </p:cBhvr>
                                      <p:tavLst>
                                        <p:tav tm="0">
                                          <p:val>
                                            <p:strVal val="#ppt_x"/>
                                          </p:val>
                                        </p:tav>
                                        <p:tav tm="100000">
                                          <p:val>
                                            <p:strVal val="#ppt_x"/>
                                          </p:val>
                                        </p:tav>
                                      </p:tavLst>
                                    </p:anim>
                                    <p:anim calcmode="lin" valueType="num">
                                      <p:cBhvr>
                                        <p:cTn id="22" dur="1000" fill="hold"/>
                                        <p:tgtEl>
                                          <p:spTgt spid="10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1000"/>
                                        <p:tgtEl>
                                          <p:spTgt spid="101"/>
                                        </p:tgtEl>
                                      </p:cBhvr>
                                    </p:animEffect>
                                    <p:anim calcmode="lin" valueType="num">
                                      <p:cBhvr>
                                        <p:cTn id="26" dur="1000" fill="hold"/>
                                        <p:tgtEl>
                                          <p:spTgt spid="101"/>
                                        </p:tgtEl>
                                        <p:attrNameLst>
                                          <p:attrName>ppt_x</p:attrName>
                                        </p:attrNameLst>
                                      </p:cBhvr>
                                      <p:tavLst>
                                        <p:tav tm="0">
                                          <p:val>
                                            <p:strVal val="#ppt_x"/>
                                          </p:val>
                                        </p:tav>
                                        <p:tav tm="100000">
                                          <p:val>
                                            <p:strVal val="#ppt_x"/>
                                          </p:val>
                                        </p:tav>
                                      </p:tavLst>
                                    </p:anim>
                                    <p:anim calcmode="lin" valueType="num">
                                      <p:cBhvr>
                                        <p:cTn id="27" dur="1000" fill="hold"/>
                                        <p:tgtEl>
                                          <p:spTgt spid="10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1000" fill="hold"/>
                                        <p:tgtEl>
                                          <p:spTgt spid="49"/>
                                        </p:tgtEl>
                                        <p:attrNameLst>
                                          <p:attrName>ppt_w</p:attrName>
                                        </p:attrNameLst>
                                      </p:cBhvr>
                                      <p:tavLst>
                                        <p:tav tm="0">
                                          <p:val>
                                            <p:fltVal val="0"/>
                                          </p:val>
                                        </p:tav>
                                        <p:tav tm="100000">
                                          <p:val>
                                            <p:strVal val="#ppt_w"/>
                                          </p:val>
                                        </p:tav>
                                      </p:tavLst>
                                    </p:anim>
                                    <p:anim calcmode="lin" valueType="num">
                                      <p:cBhvr>
                                        <p:cTn id="43" dur="1000" fill="hold"/>
                                        <p:tgtEl>
                                          <p:spTgt spid="49"/>
                                        </p:tgtEl>
                                        <p:attrNameLst>
                                          <p:attrName>ppt_h</p:attrName>
                                        </p:attrNameLst>
                                      </p:cBhvr>
                                      <p:tavLst>
                                        <p:tav tm="0">
                                          <p:val>
                                            <p:fltVal val="0"/>
                                          </p:val>
                                        </p:tav>
                                        <p:tav tm="100000">
                                          <p:val>
                                            <p:strVal val="#ppt_h"/>
                                          </p:val>
                                        </p:tav>
                                      </p:tavLst>
                                    </p:anim>
                                    <p:anim calcmode="lin" valueType="num">
                                      <p:cBhvr>
                                        <p:cTn id="44" dur="1000" fill="hold"/>
                                        <p:tgtEl>
                                          <p:spTgt spid="49"/>
                                        </p:tgtEl>
                                        <p:attrNameLst>
                                          <p:attrName>style.rotation</p:attrName>
                                        </p:attrNameLst>
                                      </p:cBhvr>
                                      <p:tavLst>
                                        <p:tav tm="0">
                                          <p:val>
                                            <p:fltVal val="90"/>
                                          </p:val>
                                        </p:tav>
                                        <p:tav tm="100000">
                                          <p:val>
                                            <p:fltVal val="0"/>
                                          </p:val>
                                        </p:tav>
                                      </p:tavLst>
                                    </p:anim>
                                    <p:animEffect transition="in" filter="fade">
                                      <p:cBhvr>
                                        <p:cTn id="45" dur="1000"/>
                                        <p:tgtEl>
                                          <p:spTgt spid="4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fltVal val="0"/>
                                          </p:val>
                                        </p:tav>
                                        <p:tav tm="100000">
                                          <p:val>
                                            <p:strVal val="#ppt_w"/>
                                          </p:val>
                                        </p:tav>
                                      </p:tavLst>
                                    </p:anim>
                                    <p:anim calcmode="lin" valueType="num">
                                      <p:cBhvr>
                                        <p:cTn id="49" dur="1000" fill="hold"/>
                                        <p:tgtEl>
                                          <p:spTgt spid="95"/>
                                        </p:tgtEl>
                                        <p:attrNameLst>
                                          <p:attrName>ppt_h</p:attrName>
                                        </p:attrNameLst>
                                      </p:cBhvr>
                                      <p:tavLst>
                                        <p:tav tm="0">
                                          <p:val>
                                            <p:fltVal val="0"/>
                                          </p:val>
                                        </p:tav>
                                        <p:tav tm="100000">
                                          <p:val>
                                            <p:strVal val="#ppt_h"/>
                                          </p:val>
                                        </p:tav>
                                      </p:tavLst>
                                    </p:anim>
                                    <p:anim calcmode="lin" valueType="num">
                                      <p:cBhvr>
                                        <p:cTn id="50" dur="1000" fill="hold"/>
                                        <p:tgtEl>
                                          <p:spTgt spid="95"/>
                                        </p:tgtEl>
                                        <p:attrNameLst>
                                          <p:attrName>style.rotation</p:attrName>
                                        </p:attrNameLst>
                                      </p:cBhvr>
                                      <p:tavLst>
                                        <p:tav tm="0">
                                          <p:val>
                                            <p:fltVal val="90"/>
                                          </p:val>
                                        </p:tav>
                                        <p:tav tm="100000">
                                          <p:val>
                                            <p:fltVal val="0"/>
                                          </p:val>
                                        </p:tav>
                                      </p:tavLst>
                                    </p:anim>
                                    <p:animEffect transition="in" filter="fade">
                                      <p:cBhvr>
                                        <p:cTn id="51" dur="1000"/>
                                        <p:tgtEl>
                                          <p:spTgt spid="95"/>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strVal val="#ppt_x"/>
                                          </p:val>
                                        </p:tav>
                                        <p:tav tm="100000">
                                          <p:val>
                                            <p:strVal val="#ppt_x"/>
                                          </p:val>
                                        </p:tav>
                                      </p:tavLst>
                                    </p:anim>
                                    <p:anim calcmode="lin" valueType="num">
                                      <p:cBhvr>
                                        <p:cTn id="82" dur="1000" fill="hold"/>
                                        <p:tgtEl>
                                          <p:spTgt spid="90"/>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1000" fill="hold"/>
                                        <p:tgtEl>
                                          <p:spTgt spid="65"/>
                                        </p:tgtEl>
                                        <p:attrNameLst>
                                          <p:attrName>ppt_w</p:attrName>
                                        </p:attrNameLst>
                                      </p:cBhvr>
                                      <p:tavLst>
                                        <p:tav tm="0">
                                          <p:val>
                                            <p:fltVal val="0"/>
                                          </p:val>
                                        </p:tav>
                                        <p:tav tm="100000">
                                          <p:val>
                                            <p:strVal val="#ppt_w"/>
                                          </p:val>
                                        </p:tav>
                                      </p:tavLst>
                                    </p:anim>
                                    <p:anim calcmode="lin" valueType="num">
                                      <p:cBhvr>
                                        <p:cTn id="93" dur="1000" fill="hold"/>
                                        <p:tgtEl>
                                          <p:spTgt spid="65"/>
                                        </p:tgtEl>
                                        <p:attrNameLst>
                                          <p:attrName>ppt_h</p:attrName>
                                        </p:attrNameLst>
                                      </p:cBhvr>
                                      <p:tavLst>
                                        <p:tav tm="0">
                                          <p:val>
                                            <p:fltVal val="0"/>
                                          </p:val>
                                        </p:tav>
                                        <p:tav tm="100000">
                                          <p:val>
                                            <p:strVal val="#ppt_h"/>
                                          </p:val>
                                        </p:tav>
                                      </p:tavLst>
                                    </p:anim>
                                    <p:anim calcmode="lin" valueType="num">
                                      <p:cBhvr>
                                        <p:cTn id="94" dur="1000" fill="hold"/>
                                        <p:tgtEl>
                                          <p:spTgt spid="65"/>
                                        </p:tgtEl>
                                        <p:attrNameLst>
                                          <p:attrName>style.rotation</p:attrName>
                                        </p:attrNameLst>
                                      </p:cBhvr>
                                      <p:tavLst>
                                        <p:tav tm="0">
                                          <p:val>
                                            <p:fltVal val="90"/>
                                          </p:val>
                                        </p:tav>
                                        <p:tav tm="100000">
                                          <p:val>
                                            <p:fltVal val="0"/>
                                          </p:val>
                                        </p:tav>
                                      </p:tavLst>
                                    </p:anim>
                                    <p:animEffect transition="in" filter="fade">
                                      <p:cBhvr>
                                        <p:cTn id="95" dur="1000"/>
                                        <p:tgtEl>
                                          <p:spTgt spid="65"/>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1000" fill="hold"/>
                                        <p:tgtEl>
                                          <p:spTgt spid="97"/>
                                        </p:tgtEl>
                                        <p:attrNameLst>
                                          <p:attrName>ppt_w</p:attrName>
                                        </p:attrNameLst>
                                      </p:cBhvr>
                                      <p:tavLst>
                                        <p:tav tm="0">
                                          <p:val>
                                            <p:fltVal val="0"/>
                                          </p:val>
                                        </p:tav>
                                        <p:tav tm="100000">
                                          <p:val>
                                            <p:strVal val="#ppt_w"/>
                                          </p:val>
                                        </p:tav>
                                      </p:tavLst>
                                    </p:anim>
                                    <p:anim calcmode="lin" valueType="num">
                                      <p:cBhvr>
                                        <p:cTn id="99" dur="1000" fill="hold"/>
                                        <p:tgtEl>
                                          <p:spTgt spid="97"/>
                                        </p:tgtEl>
                                        <p:attrNameLst>
                                          <p:attrName>ppt_h</p:attrName>
                                        </p:attrNameLst>
                                      </p:cBhvr>
                                      <p:tavLst>
                                        <p:tav tm="0">
                                          <p:val>
                                            <p:fltVal val="0"/>
                                          </p:val>
                                        </p:tav>
                                        <p:tav tm="100000">
                                          <p:val>
                                            <p:strVal val="#ppt_h"/>
                                          </p:val>
                                        </p:tav>
                                      </p:tavLst>
                                    </p:anim>
                                    <p:anim calcmode="lin" valueType="num">
                                      <p:cBhvr>
                                        <p:cTn id="100" dur="1000" fill="hold"/>
                                        <p:tgtEl>
                                          <p:spTgt spid="97"/>
                                        </p:tgtEl>
                                        <p:attrNameLst>
                                          <p:attrName>style.rotation</p:attrName>
                                        </p:attrNameLst>
                                      </p:cBhvr>
                                      <p:tavLst>
                                        <p:tav tm="0">
                                          <p:val>
                                            <p:fltVal val="90"/>
                                          </p:val>
                                        </p:tav>
                                        <p:tav tm="100000">
                                          <p:val>
                                            <p:fltVal val="0"/>
                                          </p:val>
                                        </p:tav>
                                      </p:tavLst>
                                    </p:anim>
                                    <p:animEffect transition="in" filter="fade">
                                      <p:cBhvr>
                                        <p:cTn id="101" dur="1000"/>
                                        <p:tgtEl>
                                          <p:spTgt spid="9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fade">
                                      <p:cBhvr>
                                        <p:cTn id="105" dur="1000"/>
                                        <p:tgtEl>
                                          <p:spTgt spid="91"/>
                                        </p:tgtEl>
                                      </p:cBhvr>
                                    </p:animEffect>
                                    <p:anim calcmode="lin" valueType="num">
                                      <p:cBhvr>
                                        <p:cTn id="106" dur="1000" fill="hold"/>
                                        <p:tgtEl>
                                          <p:spTgt spid="91"/>
                                        </p:tgtEl>
                                        <p:attrNameLst>
                                          <p:attrName>ppt_x</p:attrName>
                                        </p:attrNameLst>
                                      </p:cBhvr>
                                      <p:tavLst>
                                        <p:tav tm="0">
                                          <p:val>
                                            <p:strVal val="#ppt_x"/>
                                          </p:val>
                                        </p:tav>
                                        <p:tav tm="100000">
                                          <p:val>
                                            <p:strVal val="#ppt_x"/>
                                          </p:val>
                                        </p:tav>
                                      </p:tavLst>
                                    </p:anim>
                                    <p:anim calcmode="lin" valueType="num">
                                      <p:cBhvr>
                                        <p:cTn id="107" dur="1000" fill="hold"/>
                                        <p:tgtEl>
                                          <p:spTgt spid="91"/>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31" presetClass="entr" presetSubtype="0"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1000" fill="hold"/>
                                        <p:tgtEl>
                                          <p:spTgt spid="73"/>
                                        </p:tgtEl>
                                        <p:attrNameLst>
                                          <p:attrName>ppt_w</p:attrName>
                                        </p:attrNameLst>
                                      </p:cBhvr>
                                      <p:tavLst>
                                        <p:tav tm="0">
                                          <p:val>
                                            <p:fltVal val="0"/>
                                          </p:val>
                                        </p:tav>
                                        <p:tav tm="100000">
                                          <p:val>
                                            <p:strVal val="#ppt_w"/>
                                          </p:val>
                                        </p:tav>
                                      </p:tavLst>
                                    </p:anim>
                                    <p:anim calcmode="lin" valueType="num">
                                      <p:cBhvr>
                                        <p:cTn id="118" dur="1000" fill="hold"/>
                                        <p:tgtEl>
                                          <p:spTgt spid="73"/>
                                        </p:tgtEl>
                                        <p:attrNameLst>
                                          <p:attrName>ppt_h</p:attrName>
                                        </p:attrNameLst>
                                      </p:cBhvr>
                                      <p:tavLst>
                                        <p:tav tm="0">
                                          <p:val>
                                            <p:fltVal val="0"/>
                                          </p:val>
                                        </p:tav>
                                        <p:tav tm="100000">
                                          <p:val>
                                            <p:strVal val="#ppt_h"/>
                                          </p:val>
                                        </p:tav>
                                      </p:tavLst>
                                    </p:anim>
                                    <p:anim calcmode="lin" valueType="num">
                                      <p:cBhvr>
                                        <p:cTn id="119" dur="1000" fill="hold"/>
                                        <p:tgtEl>
                                          <p:spTgt spid="73"/>
                                        </p:tgtEl>
                                        <p:attrNameLst>
                                          <p:attrName>style.rotation</p:attrName>
                                        </p:attrNameLst>
                                      </p:cBhvr>
                                      <p:tavLst>
                                        <p:tav tm="0">
                                          <p:val>
                                            <p:fltVal val="90"/>
                                          </p:val>
                                        </p:tav>
                                        <p:tav tm="100000">
                                          <p:val>
                                            <p:fltVal val="0"/>
                                          </p:val>
                                        </p:tav>
                                      </p:tavLst>
                                    </p:anim>
                                    <p:animEffect transition="in" filter="fade">
                                      <p:cBhvr>
                                        <p:cTn id="120" dur="1000"/>
                                        <p:tgtEl>
                                          <p:spTgt spid="7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1000" fill="hold"/>
                                        <p:tgtEl>
                                          <p:spTgt spid="98"/>
                                        </p:tgtEl>
                                        <p:attrNameLst>
                                          <p:attrName>ppt_w</p:attrName>
                                        </p:attrNameLst>
                                      </p:cBhvr>
                                      <p:tavLst>
                                        <p:tav tm="0">
                                          <p:val>
                                            <p:fltVal val="0"/>
                                          </p:val>
                                        </p:tav>
                                        <p:tav tm="100000">
                                          <p:val>
                                            <p:strVal val="#ppt_w"/>
                                          </p:val>
                                        </p:tav>
                                      </p:tavLst>
                                    </p:anim>
                                    <p:anim calcmode="lin" valueType="num">
                                      <p:cBhvr>
                                        <p:cTn id="124" dur="1000" fill="hold"/>
                                        <p:tgtEl>
                                          <p:spTgt spid="98"/>
                                        </p:tgtEl>
                                        <p:attrNameLst>
                                          <p:attrName>ppt_h</p:attrName>
                                        </p:attrNameLst>
                                      </p:cBhvr>
                                      <p:tavLst>
                                        <p:tav tm="0">
                                          <p:val>
                                            <p:fltVal val="0"/>
                                          </p:val>
                                        </p:tav>
                                        <p:tav tm="100000">
                                          <p:val>
                                            <p:strVal val="#ppt_h"/>
                                          </p:val>
                                        </p:tav>
                                      </p:tavLst>
                                    </p:anim>
                                    <p:anim calcmode="lin" valueType="num">
                                      <p:cBhvr>
                                        <p:cTn id="125" dur="1000" fill="hold"/>
                                        <p:tgtEl>
                                          <p:spTgt spid="98"/>
                                        </p:tgtEl>
                                        <p:attrNameLst>
                                          <p:attrName>style.rotation</p:attrName>
                                        </p:attrNameLst>
                                      </p:cBhvr>
                                      <p:tavLst>
                                        <p:tav tm="0">
                                          <p:val>
                                            <p:fltVal val="90"/>
                                          </p:val>
                                        </p:tav>
                                        <p:tav tm="100000">
                                          <p:val>
                                            <p:fltVal val="0"/>
                                          </p:val>
                                        </p:tav>
                                      </p:tavLst>
                                    </p:anim>
                                    <p:animEffect transition="in" filter="fade">
                                      <p:cBhvr>
                                        <p:cTn id="126" dur="1000"/>
                                        <p:tgtEl>
                                          <p:spTgt spid="98"/>
                                        </p:tgtEl>
                                      </p:cBhvr>
                                    </p:animEffect>
                                  </p:childTnLst>
                                </p:cTn>
                              </p:par>
                            </p:childTnLst>
                          </p:cTn>
                        </p:par>
                        <p:par>
                          <p:cTn id="127" fill="hold">
                            <p:stCondLst>
                              <p:cond delay="14000"/>
                            </p:stCondLst>
                            <p:childTnLst>
                              <p:par>
                                <p:cTn id="128" presetID="42" presetClass="entr" presetSubtype="0"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Effect transition="in" filter="fade">
                                      <p:cBhvr>
                                        <p:cTn id="130" dur="1000"/>
                                        <p:tgtEl>
                                          <p:spTgt spid="92"/>
                                        </p:tgtEl>
                                      </p:cBhvr>
                                    </p:animEffect>
                                    <p:anim calcmode="lin" valueType="num">
                                      <p:cBhvr>
                                        <p:cTn id="131" dur="1000" fill="hold"/>
                                        <p:tgtEl>
                                          <p:spTgt spid="92"/>
                                        </p:tgtEl>
                                        <p:attrNameLst>
                                          <p:attrName>ppt_x</p:attrName>
                                        </p:attrNameLst>
                                      </p:cBhvr>
                                      <p:tavLst>
                                        <p:tav tm="0">
                                          <p:val>
                                            <p:strVal val="#ppt_x"/>
                                          </p:val>
                                        </p:tav>
                                        <p:tav tm="100000">
                                          <p:val>
                                            <p:strVal val="#ppt_x"/>
                                          </p:val>
                                        </p:tav>
                                      </p:tavLst>
                                    </p:anim>
                                    <p:anim calcmode="lin" valueType="num">
                                      <p:cBhvr>
                                        <p:cTn id="132" dur="1000" fill="hold"/>
                                        <p:tgtEl>
                                          <p:spTgt spid="92"/>
                                        </p:tgtEl>
                                        <p:attrNameLst>
                                          <p:attrName>ppt_y</p:attrName>
                                        </p:attrNameLst>
                                      </p:cBhvr>
                                      <p:tavLst>
                                        <p:tav tm="0">
                                          <p:val>
                                            <p:strVal val="#ppt_y+.1"/>
                                          </p:val>
                                        </p:tav>
                                        <p:tav tm="100000">
                                          <p:val>
                                            <p:strVal val="#ppt_y"/>
                                          </p:val>
                                        </p:tav>
                                      </p:tavLst>
                                    </p:anim>
                                  </p:childTnLst>
                                </p:cTn>
                              </p:par>
                            </p:childTnLst>
                          </p:cTn>
                        </p:par>
                        <p:par>
                          <p:cTn id="133" fill="hold">
                            <p:stCondLst>
                              <p:cond delay="15000"/>
                            </p:stCondLst>
                            <p:childTnLst>
                              <p:par>
                                <p:cTn id="134" presetID="42" presetClass="entr" presetSubtype="0" fill="hold" grpId="0" nodeType="after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par>
                          <p:cTn id="139" fill="hold">
                            <p:stCondLst>
                              <p:cond delay="16000"/>
                            </p:stCondLst>
                            <p:childTnLst>
                              <p:par>
                                <p:cTn id="140" presetID="31" presetClass="entr" presetSubtype="0" fill="hold" nodeType="afterEffect">
                                  <p:stCondLst>
                                    <p:cond delay="0"/>
                                  </p:stCondLst>
                                  <p:childTnLst>
                                    <p:set>
                                      <p:cBhvr>
                                        <p:cTn id="141" dur="1" fill="hold">
                                          <p:stCondLst>
                                            <p:cond delay="0"/>
                                          </p:stCondLst>
                                        </p:cTn>
                                        <p:tgtEl>
                                          <p:spTgt spid="81"/>
                                        </p:tgtEl>
                                        <p:attrNameLst>
                                          <p:attrName>style.visibility</p:attrName>
                                        </p:attrNameLst>
                                      </p:cBhvr>
                                      <p:to>
                                        <p:strVal val="visible"/>
                                      </p:to>
                                    </p:set>
                                    <p:anim calcmode="lin" valueType="num">
                                      <p:cBhvr>
                                        <p:cTn id="142" dur="1000" fill="hold"/>
                                        <p:tgtEl>
                                          <p:spTgt spid="81"/>
                                        </p:tgtEl>
                                        <p:attrNameLst>
                                          <p:attrName>ppt_w</p:attrName>
                                        </p:attrNameLst>
                                      </p:cBhvr>
                                      <p:tavLst>
                                        <p:tav tm="0">
                                          <p:val>
                                            <p:fltVal val="0"/>
                                          </p:val>
                                        </p:tav>
                                        <p:tav tm="100000">
                                          <p:val>
                                            <p:strVal val="#ppt_w"/>
                                          </p:val>
                                        </p:tav>
                                      </p:tavLst>
                                    </p:anim>
                                    <p:anim calcmode="lin" valueType="num">
                                      <p:cBhvr>
                                        <p:cTn id="143" dur="1000" fill="hold"/>
                                        <p:tgtEl>
                                          <p:spTgt spid="81"/>
                                        </p:tgtEl>
                                        <p:attrNameLst>
                                          <p:attrName>ppt_h</p:attrName>
                                        </p:attrNameLst>
                                      </p:cBhvr>
                                      <p:tavLst>
                                        <p:tav tm="0">
                                          <p:val>
                                            <p:fltVal val="0"/>
                                          </p:val>
                                        </p:tav>
                                        <p:tav tm="100000">
                                          <p:val>
                                            <p:strVal val="#ppt_h"/>
                                          </p:val>
                                        </p:tav>
                                      </p:tavLst>
                                    </p:anim>
                                    <p:anim calcmode="lin" valueType="num">
                                      <p:cBhvr>
                                        <p:cTn id="144" dur="1000" fill="hold"/>
                                        <p:tgtEl>
                                          <p:spTgt spid="81"/>
                                        </p:tgtEl>
                                        <p:attrNameLst>
                                          <p:attrName>style.rotation</p:attrName>
                                        </p:attrNameLst>
                                      </p:cBhvr>
                                      <p:tavLst>
                                        <p:tav tm="0">
                                          <p:val>
                                            <p:fltVal val="90"/>
                                          </p:val>
                                        </p:tav>
                                        <p:tav tm="100000">
                                          <p:val>
                                            <p:fltVal val="0"/>
                                          </p:val>
                                        </p:tav>
                                      </p:tavLst>
                                    </p:anim>
                                    <p:animEffect transition="in" filter="fade">
                                      <p:cBhvr>
                                        <p:cTn id="145" dur="1000"/>
                                        <p:tgtEl>
                                          <p:spTgt spid="81"/>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99"/>
                                        </p:tgtEl>
                                        <p:attrNameLst>
                                          <p:attrName>style.visibility</p:attrName>
                                        </p:attrNameLst>
                                      </p:cBhvr>
                                      <p:to>
                                        <p:strVal val="visible"/>
                                      </p:to>
                                    </p:set>
                                    <p:anim calcmode="lin" valueType="num">
                                      <p:cBhvr>
                                        <p:cTn id="148" dur="1000" fill="hold"/>
                                        <p:tgtEl>
                                          <p:spTgt spid="99"/>
                                        </p:tgtEl>
                                        <p:attrNameLst>
                                          <p:attrName>ppt_w</p:attrName>
                                        </p:attrNameLst>
                                      </p:cBhvr>
                                      <p:tavLst>
                                        <p:tav tm="0">
                                          <p:val>
                                            <p:fltVal val="0"/>
                                          </p:val>
                                        </p:tav>
                                        <p:tav tm="100000">
                                          <p:val>
                                            <p:strVal val="#ppt_w"/>
                                          </p:val>
                                        </p:tav>
                                      </p:tavLst>
                                    </p:anim>
                                    <p:anim calcmode="lin" valueType="num">
                                      <p:cBhvr>
                                        <p:cTn id="149" dur="1000" fill="hold"/>
                                        <p:tgtEl>
                                          <p:spTgt spid="99"/>
                                        </p:tgtEl>
                                        <p:attrNameLst>
                                          <p:attrName>ppt_h</p:attrName>
                                        </p:attrNameLst>
                                      </p:cBhvr>
                                      <p:tavLst>
                                        <p:tav tm="0">
                                          <p:val>
                                            <p:fltVal val="0"/>
                                          </p:val>
                                        </p:tav>
                                        <p:tav tm="100000">
                                          <p:val>
                                            <p:strVal val="#ppt_h"/>
                                          </p:val>
                                        </p:tav>
                                      </p:tavLst>
                                    </p:anim>
                                    <p:anim calcmode="lin" valueType="num">
                                      <p:cBhvr>
                                        <p:cTn id="150" dur="1000" fill="hold"/>
                                        <p:tgtEl>
                                          <p:spTgt spid="99"/>
                                        </p:tgtEl>
                                        <p:attrNameLst>
                                          <p:attrName>style.rotation</p:attrName>
                                        </p:attrNameLst>
                                      </p:cBhvr>
                                      <p:tavLst>
                                        <p:tav tm="0">
                                          <p:val>
                                            <p:fltVal val="90"/>
                                          </p:val>
                                        </p:tav>
                                        <p:tav tm="100000">
                                          <p:val>
                                            <p:fltVal val="0"/>
                                          </p:val>
                                        </p:tav>
                                      </p:tavLst>
                                    </p:anim>
                                    <p:animEffect transition="in" filter="fade">
                                      <p:cBhvr>
                                        <p:cTn id="151" dur="1000"/>
                                        <p:tgtEl>
                                          <p:spTgt spid="99"/>
                                        </p:tgtEl>
                                      </p:cBhvr>
                                    </p:animEffect>
                                  </p:childTnLst>
                                </p:cTn>
                              </p:par>
                            </p:childTnLst>
                          </p:cTn>
                        </p:par>
                        <p:par>
                          <p:cTn id="152" fill="hold">
                            <p:stCondLst>
                              <p:cond delay="17000"/>
                            </p:stCondLst>
                            <p:childTnLst>
                              <p:par>
                                <p:cTn id="153" presetID="42" presetClass="entr" presetSubtype="0" fill="hold" grpId="0" nodeType="afterEffect">
                                  <p:stCondLst>
                                    <p:cond delay="0"/>
                                  </p:stCondLst>
                                  <p:childTnLst>
                                    <p:set>
                                      <p:cBhvr>
                                        <p:cTn id="154" dur="1" fill="hold">
                                          <p:stCondLst>
                                            <p:cond delay="0"/>
                                          </p:stCondLst>
                                        </p:cTn>
                                        <p:tgtEl>
                                          <p:spTgt spid="93"/>
                                        </p:tgtEl>
                                        <p:attrNameLst>
                                          <p:attrName>style.visibility</p:attrName>
                                        </p:attrNameLst>
                                      </p:cBhvr>
                                      <p:to>
                                        <p:strVal val="visible"/>
                                      </p:to>
                                    </p:set>
                                    <p:animEffect transition="in" filter="fade">
                                      <p:cBhvr>
                                        <p:cTn id="155" dur="1000"/>
                                        <p:tgtEl>
                                          <p:spTgt spid="93"/>
                                        </p:tgtEl>
                                      </p:cBhvr>
                                    </p:animEffect>
                                    <p:anim calcmode="lin" valueType="num">
                                      <p:cBhvr>
                                        <p:cTn id="156" dur="1000" fill="hold"/>
                                        <p:tgtEl>
                                          <p:spTgt spid="93"/>
                                        </p:tgtEl>
                                        <p:attrNameLst>
                                          <p:attrName>ppt_x</p:attrName>
                                        </p:attrNameLst>
                                      </p:cBhvr>
                                      <p:tavLst>
                                        <p:tav tm="0">
                                          <p:val>
                                            <p:strVal val="#ppt_x"/>
                                          </p:val>
                                        </p:tav>
                                        <p:tav tm="100000">
                                          <p:val>
                                            <p:strVal val="#ppt_x"/>
                                          </p:val>
                                        </p:tav>
                                      </p:tavLst>
                                    </p:anim>
                                    <p:anim calcmode="lin" valueType="num">
                                      <p:cBhvr>
                                        <p:cTn id="15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7" grpId="0" animBg="1"/>
      <p:bldP spid="89" grpId="0"/>
      <p:bldP spid="90" grpId="0"/>
      <p:bldP spid="91" grpId="0"/>
      <p:bldP spid="92" grpId="0"/>
      <p:bldP spid="93" grpId="0"/>
      <p:bldP spid="95" grpId="0"/>
      <p:bldP spid="96" grpId="0"/>
      <p:bldP spid="97" grpId="0"/>
      <p:bldP spid="98" grpId="0"/>
      <p:bldP spid="99" grpId="0"/>
      <p:bldP spid="101" grpId="0"/>
      <p:bldP spid="103" grpId="0"/>
      <p:bldP spid="104" grpId="0"/>
      <p:bldP spid="10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5613500" y="368935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4475144" y="630582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4456882" y="3991172"/>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4635509" y="3686371"/>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72AB"/>
                  </a:gs>
                  <a:gs pos="48000">
                    <a:srgbClr val="5C9AD3"/>
                  </a:gs>
                  <a:gs pos="100000">
                    <a:srgbClr val="5C9A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4823136" y="5292842"/>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5807209" y="427867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4683306" y="6277171"/>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9512391" y="3682489"/>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8374035" y="6298962"/>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8355773" y="3984307"/>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8534400" y="3679506"/>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8722027" y="5292842"/>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9706100" y="4271814"/>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8582197" y="6270306"/>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525240" y="53301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622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386884" y="314948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368622" y="834830"/>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547249" y="530029"/>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7C50"/>
                  </a:gs>
                  <a:gs pos="17000">
                    <a:srgbClr val="EA360A"/>
                  </a:gs>
                  <a:gs pos="0">
                    <a:srgbClr val="D62200"/>
                  </a:gs>
                  <a:gs pos="48000">
                    <a:srgbClr val="FE4A1E"/>
                  </a:gs>
                  <a:gs pos="100000">
                    <a:srgbClr val="FE4A1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734876" y="2191056"/>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718949" y="112233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595046" y="3120829"/>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6849610" y="1604302"/>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4983156" y="4732880"/>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8850729" y="4730933"/>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 name="TextBox 101">
            <a:extLst>
              <a:ext uri="{FF2B5EF4-FFF2-40B4-BE49-F238E27FC236}">
                <a16:creationId xmlns:a16="http://schemas.microsoft.com/office/drawing/2014/main" id="{A2C5DE20-D37A-490D-9016-0B5814094C23}"/>
              </a:ext>
            </a:extLst>
          </p:cNvPr>
          <p:cNvSpPr txBox="1"/>
          <p:nvPr/>
        </p:nvSpPr>
        <p:spPr>
          <a:xfrm>
            <a:off x="387496" y="2170199"/>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623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2000"/>
                                        <p:tgtEl>
                                          <p:spTgt spid="10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p:cTn id="15" dur="500" fill="hold"/>
                                        <p:tgtEl>
                                          <p:spTgt spid="83"/>
                                        </p:tgtEl>
                                        <p:attrNameLst>
                                          <p:attrName>ppt_w</p:attrName>
                                        </p:attrNameLst>
                                      </p:cBhvr>
                                      <p:tavLst>
                                        <p:tav tm="0">
                                          <p:val>
                                            <p:fltVal val="0"/>
                                          </p:val>
                                        </p:tav>
                                        <p:tav tm="100000">
                                          <p:val>
                                            <p:strVal val="#ppt_w"/>
                                          </p:val>
                                        </p:tav>
                                      </p:tavLst>
                                    </p:anim>
                                    <p:anim calcmode="lin" valueType="num">
                                      <p:cBhvr>
                                        <p:cTn id="16" dur="500" fill="hold"/>
                                        <p:tgtEl>
                                          <p:spTgt spid="83"/>
                                        </p:tgtEl>
                                        <p:attrNameLst>
                                          <p:attrName>ppt_h</p:attrName>
                                        </p:attrNameLst>
                                      </p:cBhvr>
                                      <p:tavLst>
                                        <p:tav tm="0">
                                          <p:val>
                                            <p:fltVal val="0"/>
                                          </p:val>
                                        </p:tav>
                                        <p:tav tm="100000">
                                          <p:val>
                                            <p:strVal val="#ppt_h"/>
                                          </p:val>
                                        </p:tav>
                                      </p:tavLst>
                                    </p:anim>
                                    <p:animEffect transition="in" filter="fade">
                                      <p:cBhvr>
                                        <p:cTn id="17" dur="500"/>
                                        <p:tgtEl>
                                          <p:spTgt spid="83"/>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down)">
                                      <p:cBhvr>
                                        <p:cTn id="21" dur="500"/>
                                        <p:tgtEl>
                                          <p:spTgt spid="8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up)">
                                      <p:cBhvr>
                                        <p:cTn id="29" dur="500"/>
                                        <p:tgtEl>
                                          <p:spTgt spid="82"/>
                                        </p:tgtEl>
                                      </p:cBhvr>
                                    </p:animEffect>
                                  </p:childTnLst>
                                </p:cTn>
                              </p:par>
                            </p:childTnLst>
                          </p:cTn>
                        </p:par>
                        <p:par>
                          <p:cTn id="30" fill="hold">
                            <p:stCondLst>
                              <p:cond delay="5000"/>
                            </p:stCondLst>
                            <p:childTnLst>
                              <p:par>
                                <p:cTn id="31" presetID="22" presetClass="entr" presetSubtype="4"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00"/>
                                        <p:tgtEl>
                                          <p:spTgt spid="91"/>
                                        </p:tgtEl>
                                      </p:cBhvr>
                                    </p:animEffect>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1"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up)">
                                      <p:cBhvr>
                                        <p:cTn id="48" dur="1000"/>
                                        <p:tgtEl>
                                          <p:spTgt spid="90"/>
                                        </p:tgtEl>
                                      </p:cBhvr>
                                    </p:animEffect>
                                  </p:childTnLst>
                                </p:cTn>
                              </p:par>
                            </p:childTnLst>
                          </p:cTn>
                        </p:par>
                        <p:par>
                          <p:cTn id="49" fill="hold">
                            <p:stCondLst>
                              <p:cond delay="7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par>
                          <p:cTn id="59" fill="hold">
                            <p:stCondLst>
                              <p:cond delay="8500"/>
                            </p:stCondLst>
                            <p:childTnLst>
                              <p:par>
                                <p:cTn id="60" presetID="2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par>
                          <p:cTn id="63" fill="hold">
                            <p:stCondLst>
                              <p:cond delay="9000"/>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9500"/>
                            </p:stCondLst>
                            <p:childTnLst>
                              <p:par>
                                <p:cTn id="68" presetID="22" presetClass="entr" presetSubtype="4"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10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2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1000"/>
                                        <p:tgtEl>
                                          <p:spTgt spid="19"/>
                                        </p:tgtEl>
                                      </p:cBhvr>
                                    </p:animEffect>
                                  </p:childTnLst>
                                </p:cTn>
                              </p:par>
                            </p:childTnLst>
                          </p:cTn>
                        </p:par>
                        <p:par>
                          <p:cTn id="86" fill="hold">
                            <p:stCondLst>
                              <p:cond delay="120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childTnLst>
                          </p:cTn>
                        </p:par>
                        <p:par>
                          <p:cTn id="92" fill="hold">
                            <p:stCondLst>
                              <p:cond delay="12500"/>
                            </p:stCondLst>
                            <p:childTnLst>
                              <p:par>
                                <p:cTn id="93" presetID="22"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down)">
                                      <p:cBhvr>
                                        <p:cTn id="95" dur="500"/>
                                        <p:tgtEl>
                                          <p:spTgt spid="26"/>
                                        </p:tgtEl>
                                      </p:cBhvr>
                                    </p:animEffect>
                                  </p:childTnLst>
                                </p:cTn>
                              </p:par>
                            </p:childTnLst>
                          </p:cTn>
                        </p:par>
                        <p:par>
                          <p:cTn id="96" fill="hold">
                            <p:stCondLst>
                              <p:cond delay="13000"/>
                            </p:stCondLst>
                            <p:childTnLst>
                              <p:par>
                                <p:cTn id="97" presetID="22" presetClass="entr" presetSubtype="1"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up)">
                                      <p:cBhvr>
                                        <p:cTn id="99" dur="500"/>
                                        <p:tgtEl>
                                          <p:spTgt spid="23"/>
                                        </p:tgtEl>
                                      </p:cBhvr>
                                    </p:animEffect>
                                  </p:childTnLst>
                                </p:cTn>
                              </p:par>
                            </p:childTnLst>
                          </p:cTn>
                        </p:par>
                        <p:par>
                          <p:cTn id="100" fill="hold">
                            <p:stCondLst>
                              <p:cond delay="13500"/>
                            </p:stCondLst>
                            <p:childTnLst>
                              <p:par>
                                <p:cTn id="101" presetID="22" presetClass="entr" presetSubtype="1"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up)">
                                      <p:cBhvr>
                                        <p:cTn id="103" dur="500"/>
                                        <p:tgtEl>
                                          <p:spTgt spid="24"/>
                                        </p:tgtEl>
                                      </p:cBhvr>
                                    </p:animEffect>
                                  </p:childTnLst>
                                </p:cTn>
                              </p:par>
                            </p:childTnLst>
                          </p:cTn>
                        </p:par>
                        <p:par>
                          <p:cTn id="104" fill="hold">
                            <p:stCondLst>
                              <p:cond delay="14000"/>
                            </p:stCondLst>
                            <p:childTnLst>
                              <p:par>
                                <p:cTn id="105" presetID="2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childTnLst>
                          </p:cTn>
                        </p:par>
                        <p:par>
                          <p:cTn id="108" fill="hold">
                            <p:stCondLst>
                              <p:cond delay="14500"/>
                            </p:stCondLst>
                            <p:childTnLst>
                              <p:par>
                                <p:cTn id="109" presetID="42"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fade">
                                      <p:cBhvr>
                                        <p:cTn id="116" dur="1000"/>
                                        <p:tgtEl>
                                          <p:spTgt spid="100"/>
                                        </p:tgtEl>
                                      </p:cBhvr>
                                    </p:animEffect>
                                    <p:anim calcmode="lin" valueType="num">
                                      <p:cBhvr>
                                        <p:cTn id="117" dur="1000" fill="hold"/>
                                        <p:tgtEl>
                                          <p:spTgt spid="100"/>
                                        </p:tgtEl>
                                        <p:attrNameLst>
                                          <p:attrName>ppt_x</p:attrName>
                                        </p:attrNameLst>
                                      </p:cBhvr>
                                      <p:tavLst>
                                        <p:tav tm="0">
                                          <p:val>
                                            <p:strVal val="#ppt_x"/>
                                          </p:val>
                                        </p:tav>
                                        <p:tav tm="100000">
                                          <p:val>
                                            <p:strVal val="#ppt_x"/>
                                          </p:val>
                                        </p:tav>
                                      </p:tavLst>
                                    </p:anim>
                                    <p:anim calcmode="lin" valueType="num">
                                      <p:cBhvr>
                                        <p:cTn id="118" dur="1000" fill="hold"/>
                                        <p:tgtEl>
                                          <p:spTgt spid="100"/>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22"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up)">
                                      <p:cBhvr>
                                        <p:cTn id="1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81" grpId="0" animBg="1"/>
      <p:bldP spid="82" grpId="0" animBg="1"/>
      <p:bldP spid="83" grpId="0" animBg="1"/>
      <p:bldP spid="89" grpId="0"/>
      <p:bldP spid="90" grpId="0"/>
      <p:bldP spid="94" grpId="0" animBg="1"/>
      <p:bldP spid="100" grpId="0" animBg="1"/>
      <p:bldP spid="10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2520CF9-B102-4EBA-AA53-C7C36FE09B6B}"/>
              </a:ext>
            </a:extLst>
          </p:cNvPr>
          <p:cNvSpPr>
            <a:spLocks noChangeAspect="1"/>
          </p:cNvSpPr>
          <p:nvPr/>
        </p:nvSpPr>
        <p:spPr>
          <a:xfrm>
            <a:off x="1905927" y="3608592"/>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ACF354A-6613-422F-BFDC-D0F570AB248A}"/>
              </a:ext>
            </a:extLst>
          </p:cNvPr>
          <p:cNvSpPr/>
          <p:nvPr/>
        </p:nvSpPr>
        <p:spPr>
          <a:xfrm rot="10800000">
            <a:off x="767571" y="6225065"/>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BD1DBB3-EC8D-4B37-962A-73BF703292DD}"/>
              </a:ext>
            </a:extLst>
          </p:cNvPr>
          <p:cNvSpPr/>
          <p:nvPr/>
        </p:nvSpPr>
        <p:spPr>
          <a:xfrm>
            <a:off x="749309" y="3910410"/>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B0330-7EEF-4CE4-B787-E9F7C06A78BD}"/>
              </a:ext>
            </a:extLst>
          </p:cNvPr>
          <p:cNvGrpSpPr/>
          <p:nvPr/>
        </p:nvGrpSpPr>
        <p:grpSpPr>
          <a:xfrm>
            <a:off x="927936" y="3605609"/>
            <a:ext cx="1156922" cy="822960"/>
            <a:chOff x="850142" y="2680077"/>
            <a:chExt cx="1481329" cy="1053722"/>
          </a:xfrm>
        </p:grpSpPr>
        <p:grpSp>
          <p:nvGrpSpPr>
            <p:cNvPr id="10" name="Group 9">
              <a:extLst>
                <a:ext uri="{FF2B5EF4-FFF2-40B4-BE49-F238E27FC236}">
                  <a16:creationId xmlns:a16="http://schemas.microsoft.com/office/drawing/2014/main" id="{F24E4190-D10D-4BF3-B1E6-7AE427F0CCFB}"/>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12" name="Freeform: Shape 11">
                <a:extLst>
                  <a:ext uri="{FF2B5EF4-FFF2-40B4-BE49-F238E27FC236}">
                    <a16:creationId xmlns:a16="http://schemas.microsoft.com/office/drawing/2014/main" id="{3B5E8ED1-8408-4325-B91F-98FA9A679533}"/>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72AB"/>
                  </a:gs>
                  <a:gs pos="48000">
                    <a:srgbClr val="5C9AD3"/>
                  </a:gs>
                  <a:gs pos="100000">
                    <a:srgbClr val="5C9AD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6A2A78-7589-4501-9C87-2EA5C746FB7F}"/>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a:extLst>
                <a:ext uri="{FF2B5EF4-FFF2-40B4-BE49-F238E27FC236}">
                  <a16:creationId xmlns:a16="http://schemas.microsoft.com/office/drawing/2014/main" id="{6AB64257-7617-4F5C-B1BF-B09888F67E9D}"/>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18" name="Text Box 10">
            <a:extLst>
              <a:ext uri="{FF2B5EF4-FFF2-40B4-BE49-F238E27FC236}">
                <a16:creationId xmlns:a16="http://schemas.microsoft.com/office/drawing/2014/main" id="{09633D78-4A27-40A8-A225-4B5EA0A66285}"/>
              </a:ext>
            </a:extLst>
          </p:cNvPr>
          <p:cNvSpPr txBox="1">
            <a:spLocks noChangeArrowheads="1"/>
          </p:cNvSpPr>
          <p:nvPr/>
        </p:nvSpPr>
        <p:spPr bwMode="auto">
          <a:xfrm>
            <a:off x="1115563" y="5212080"/>
            <a:ext cx="777240" cy="822960"/>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02</a:t>
            </a:r>
          </a:p>
        </p:txBody>
      </p:sp>
      <p:sp>
        <p:nvSpPr>
          <p:cNvPr id="19" name="TextBox 18">
            <a:extLst>
              <a:ext uri="{FF2B5EF4-FFF2-40B4-BE49-F238E27FC236}">
                <a16:creationId xmlns:a16="http://schemas.microsoft.com/office/drawing/2014/main" id="{0D6A65BA-C0F7-4715-B939-A7A78818D2D3}"/>
              </a:ext>
            </a:extLst>
          </p:cNvPr>
          <p:cNvSpPr txBox="1"/>
          <p:nvPr/>
        </p:nvSpPr>
        <p:spPr>
          <a:xfrm>
            <a:off x="2099636" y="4197917"/>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22" name="Group 21">
            <a:extLst>
              <a:ext uri="{FF2B5EF4-FFF2-40B4-BE49-F238E27FC236}">
                <a16:creationId xmlns:a16="http://schemas.microsoft.com/office/drawing/2014/main" id="{65280912-D6DB-478C-B7A5-8486693D5656}"/>
              </a:ext>
            </a:extLst>
          </p:cNvPr>
          <p:cNvGrpSpPr/>
          <p:nvPr/>
        </p:nvGrpSpPr>
        <p:grpSpPr>
          <a:xfrm>
            <a:off x="975733" y="6196409"/>
            <a:ext cx="1005840" cy="354686"/>
            <a:chOff x="6372397" y="6019800"/>
            <a:chExt cx="1005840" cy="354686"/>
          </a:xfrm>
        </p:grpSpPr>
        <p:sp>
          <p:nvSpPr>
            <p:cNvPr id="17" name="Freeform: Shape 16">
              <a:extLst>
                <a:ext uri="{FF2B5EF4-FFF2-40B4-BE49-F238E27FC236}">
                  <a16:creationId xmlns:a16="http://schemas.microsoft.com/office/drawing/2014/main" id="{2B0EE567-3434-4CD0-95EE-BBCEC3429BDC}"/>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FE34A93C-2764-4489-AC38-989615E234CD}"/>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23" name="Freeform: Shape 22">
            <a:extLst>
              <a:ext uri="{FF2B5EF4-FFF2-40B4-BE49-F238E27FC236}">
                <a16:creationId xmlns:a16="http://schemas.microsoft.com/office/drawing/2014/main" id="{4FF89355-8658-457A-BE66-F402EE0D175E}"/>
              </a:ext>
            </a:extLst>
          </p:cNvPr>
          <p:cNvSpPr>
            <a:spLocks noChangeAspect="1"/>
          </p:cNvSpPr>
          <p:nvPr/>
        </p:nvSpPr>
        <p:spPr>
          <a:xfrm>
            <a:off x="5804818" y="3601727"/>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E091DE2-F89E-4CD2-8DA0-86112A814553}"/>
              </a:ext>
            </a:extLst>
          </p:cNvPr>
          <p:cNvSpPr/>
          <p:nvPr/>
        </p:nvSpPr>
        <p:spPr>
          <a:xfrm rot="10800000">
            <a:off x="4666462" y="6218200"/>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F5CF6D5-50B5-4331-8559-39800B5E13F8}"/>
              </a:ext>
            </a:extLst>
          </p:cNvPr>
          <p:cNvSpPr/>
          <p:nvPr/>
        </p:nvSpPr>
        <p:spPr>
          <a:xfrm>
            <a:off x="4648200" y="3903545"/>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886F9BA-0B07-4D58-85CB-0C2E91747FD7}"/>
              </a:ext>
            </a:extLst>
          </p:cNvPr>
          <p:cNvGrpSpPr/>
          <p:nvPr/>
        </p:nvGrpSpPr>
        <p:grpSpPr>
          <a:xfrm>
            <a:off x="4826827" y="3598744"/>
            <a:ext cx="1156922" cy="822960"/>
            <a:chOff x="850142" y="2680077"/>
            <a:chExt cx="1481329" cy="1053722"/>
          </a:xfrm>
        </p:grpSpPr>
        <p:grpSp>
          <p:nvGrpSpPr>
            <p:cNvPr id="27" name="Group 26">
              <a:extLst>
                <a:ext uri="{FF2B5EF4-FFF2-40B4-BE49-F238E27FC236}">
                  <a16:creationId xmlns:a16="http://schemas.microsoft.com/office/drawing/2014/main" id="{C645F2AE-AC93-46FF-9321-2BD00D2276DD}"/>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9" name="Freeform: Shape 28">
                <a:extLst>
                  <a:ext uri="{FF2B5EF4-FFF2-40B4-BE49-F238E27FC236}">
                    <a16:creationId xmlns:a16="http://schemas.microsoft.com/office/drawing/2014/main" id="{4283553F-13B8-4404-9A87-B6BDB9744374}"/>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7FC1D73-396A-403C-8D9D-A806FD787870}"/>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778BBD39-7C76-4EEE-B1B2-EF331E5A337A}"/>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31" name="Text Box 10">
            <a:extLst>
              <a:ext uri="{FF2B5EF4-FFF2-40B4-BE49-F238E27FC236}">
                <a16:creationId xmlns:a16="http://schemas.microsoft.com/office/drawing/2014/main" id="{11758BB3-A38F-44CD-A127-31BCBA8A3264}"/>
              </a:ext>
            </a:extLst>
          </p:cNvPr>
          <p:cNvSpPr txBox="1">
            <a:spLocks noChangeArrowheads="1"/>
          </p:cNvSpPr>
          <p:nvPr/>
        </p:nvSpPr>
        <p:spPr bwMode="auto">
          <a:xfrm>
            <a:off x="501445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03</a:t>
            </a:r>
          </a:p>
        </p:txBody>
      </p:sp>
      <p:sp>
        <p:nvSpPr>
          <p:cNvPr id="32" name="TextBox 31">
            <a:extLst>
              <a:ext uri="{FF2B5EF4-FFF2-40B4-BE49-F238E27FC236}">
                <a16:creationId xmlns:a16="http://schemas.microsoft.com/office/drawing/2014/main" id="{79BCF013-DDB6-460A-9E31-E709B5552124}"/>
              </a:ext>
            </a:extLst>
          </p:cNvPr>
          <p:cNvSpPr txBox="1"/>
          <p:nvPr/>
        </p:nvSpPr>
        <p:spPr>
          <a:xfrm>
            <a:off x="5998527" y="4191052"/>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A9CF3E42-7A44-4416-958A-61A578EFCE64}"/>
              </a:ext>
            </a:extLst>
          </p:cNvPr>
          <p:cNvGrpSpPr/>
          <p:nvPr/>
        </p:nvGrpSpPr>
        <p:grpSpPr>
          <a:xfrm>
            <a:off x="4874624" y="6189544"/>
            <a:ext cx="1005840" cy="354686"/>
            <a:chOff x="6372397" y="6019800"/>
            <a:chExt cx="1005840" cy="354686"/>
          </a:xfrm>
        </p:grpSpPr>
        <p:sp>
          <p:nvSpPr>
            <p:cNvPr id="34" name="Freeform: Shape 33">
              <a:extLst>
                <a:ext uri="{FF2B5EF4-FFF2-40B4-BE49-F238E27FC236}">
                  <a16:creationId xmlns:a16="http://schemas.microsoft.com/office/drawing/2014/main" id="{A632D0FE-27E3-44E9-9858-07C6EE5CC4ED}"/>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9DA8B6D1-E918-4075-9C91-D641244BFA5E}"/>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66" name="TextBox 65">
            <a:extLst>
              <a:ext uri="{FF2B5EF4-FFF2-40B4-BE49-F238E27FC236}">
                <a16:creationId xmlns:a16="http://schemas.microsoft.com/office/drawing/2014/main" id="{9A107E3D-18FE-4669-A3C7-A2C1914043D3}"/>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67" name="Freeform: Shape 66">
            <a:extLst>
              <a:ext uri="{FF2B5EF4-FFF2-40B4-BE49-F238E27FC236}">
                <a16:creationId xmlns:a16="http://schemas.microsoft.com/office/drawing/2014/main" id="{94D6747B-336A-4115-B8F8-518640C023A2}"/>
              </a:ext>
            </a:extLst>
          </p:cNvPr>
          <p:cNvSpPr>
            <a:spLocks noChangeAspect="1"/>
          </p:cNvSpPr>
          <p:nvPr/>
        </p:nvSpPr>
        <p:spPr>
          <a:xfrm>
            <a:off x="9681138" y="3553334"/>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244AB2BA-0884-40BF-BE96-E8ADB26720EE}"/>
              </a:ext>
            </a:extLst>
          </p:cNvPr>
          <p:cNvSpPr/>
          <p:nvPr/>
        </p:nvSpPr>
        <p:spPr>
          <a:xfrm rot="10800000">
            <a:off x="8542782" y="6169807"/>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956512F8-6425-4758-853F-EE7D5F6021BA}"/>
              </a:ext>
            </a:extLst>
          </p:cNvPr>
          <p:cNvSpPr/>
          <p:nvPr/>
        </p:nvSpPr>
        <p:spPr>
          <a:xfrm>
            <a:off x="8524520" y="3855152"/>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367A0EA6-9C9D-4570-8501-0DD2C3468AFE}"/>
              </a:ext>
            </a:extLst>
          </p:cNvPr>
          <p:cNvGrpSpPr/>
          <p:nvPr/>
        </p:nvGrpSpPr>
        <p:grpSpPr>
          <a:xfrm>
            <a:off x="8703147" y="3550351"/>
            <a:ext cx="1156922" cy="822960"/>
            <a:chOff x="850142" y="2680077"/>
            <a:chExt cx="1481329" cy="1053722"/>
          </a:xfrm>
        </p:grpSpPr>
        <p:grpSp>
          <p:nvGrpSpPr>
            <p:cNvPr id="71" name="Group 70">
              <a:extLst>
                <a:ext uri="{FF2B5EF4-FFF2-40B4-BE49-F238E27FC236}">
                  <a16:creationId xmlns:a16="http://schemas.microsoft.com/office/drawing/2014/main" id="{E8FF90E3-616D-4F59-949F-DDCFA98643EF}"/>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73" name="Freeform: Shape 72">
                <a:extLst>
                  <a:ext uri="{FF2B5EF4-FFF2-40B4-BE49-F238E27FC236}">
                    <a16:creationId xmlns:a16="http://schemas.microsoft.com/office/drawing/2014/main" id="{3E88669A-D23E-4B81-A570-6EED983C35D0}"/>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CD12D7B-3E9A-43A9-B5C7-6530039E5CAA}"/>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2" name="TextBox 71">
              <a:extLst>
                <a:ext uri="{FF2B5EF4-FFF2-40B4-BE49-F238E27FC236}">
                  <a16:creationId xmlns:a16="http://schemas.microsoft.com/office/drawing/2014/main" id="{49EEA774-8358-46F9-B94F-52B44E528BDE}"/>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75" name="Text Box 10">
            <a:extLst>
              <a:ext uri="{FF2B5EF4-FFF2-40B4-BE49-F238E27FC236}">
                <a16:creationId xmlns:a16="http://schemas.microsoft.com/office/drawing/2014/main" id="{C2C49CD5-32EC-4BE5-9CDF-2A37E7ED5025}"/>
              </a:ext>
            </a:extLst>
          </p:cNvPr>
          <p:cNvSpPr txBox="1">
            <a:spLocks noChangeArrowheads="1"/>
          </p:cNvSpPr>
          <p:nvPr/>
        </p:nvSpPr>
        <p:spPr bwMode="auto">
          <a:xfrm>
            <a:off x="8890774" y="5212080"/>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58B20BD2-B177-4930-B99B-8BF43CA178E1}"/>
              </a:ext>
            </a:extLst>
          </p:cNvPr>
          <p:cNvSpPr txBox="1"/>
          <p:nvPr/>
        </p:nvSpPr>
        <p:spPr>
          <a:xfrm>
            <a:off x="9874847" y="4142659"/>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77" name="Group 76">
            <a:extLst>
              <a:ext uri="{FF2B5EF4-FFF2-40B4-BE49-F238E27FC236}">
                <a16:creationId xmlns:a16="http://schemas.microsoft.com/office/drawing/2014/main" id="{C3D9B4E9-6244-4FDC-9A42-7E4B1F1FE789}"/>
              </a:ext>
            </a:extLst>
          </p:cNvPr>
          <p:cNvGrpSpPr/>
          <p:nvPr/>
        </p:nvGrpSpPr>
        <p:grpSpPr>
          <a:xfrm>
            <a:off x="8750944" y="6141151"/>
            <a:ext cx="1005840" cy="354686"/>
            <a:chOff x="6372397" y="6019800"/>
            <a:chExt cx="1005840" cy="354686"/>
          </a:xfrm>
        </p:grpSpPr>
        <p:sp>
          <p:nvSpPr>
            <p:cNvPr id="78" name="Freeform: Shape 77">
              <a:extLst>
                <a:ext uri="{FF2B5EF4-FFF2-40B4-BE49-F238E27FC236}">
                  <a16:creationId xmlns:a16="http://schemas.microsoft.com/office/drawing/2014/main" id="{304954AC-2123-4E28-B96C-198A6E2241C5}"/>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FDF4393B-AE90-40CA-9BD3-2657E391441F}"/>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81" name="Freeform: Shape 80">
            <a:extLst>
              <a:ext uri="{FF2B5EF4-FFF2-40B4-BE49-F238E27FC236}">
                <a16:creationId xmlns:a16="http://schemas.microsoft.com/office/drawing/2014/main" id="{151A1669-054C-4EAC-BCED-7ADE36DAD4B1}"/>
              </a:ext>
            </a:extLst>
          </p:cNvPr>
          <p:cNvSpPr>
            <a:spLocks noChangeAspect="1"/>
          </p:cNvSpPr>
          <p:nvPr/>
        </p:nvSpPr>
        <p:spPr>
          <a:xfrm>
            <a:off x="7690757" y="354520"/>
            <a:ext cx="285231" cy="324362"/>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622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1DC6E85A-8F50-49F6-B335-225810C70FB6}"/>
              </a:ext>
            </a:extLst>
          </p:cNvPr>
          <p:cNvSpPr/>
          <p:nvPr/>
        </p:nvSpPr>
        <p:spPr>
          <a:xfrm rot="10800000">
            <a:off x="6552401" y="2970993"/>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B830F08-B7A7-4AF7-B878-024B4AFA5950}"/>
              </a:ext>
            </a:extLst>
          </p:cNvPr>
          <p:cNvSpPr/>
          <p:nvPr/>
        </p:nvSpPr>
        <p:spPr>
          <a:xfrm>
            <a:off x="6534139" y="656338"/>
            <a:ext cx="3429000" cy="2439278"/>
          </a:xfrm>
          <a:prstGeom prst="roundRect">
            <a:avLst>
              <a:gd name="adj" fmla="val 39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EB95462A-F9C5-45E0-9091-880E6A0E710F}"/>
              </a:ext>
            </a:extLst>
          </p:cNvPr>
          <p:cNvGrpSpPr/>
          <p:nvPr/>
        </p:nvGrpSpPr>
        <p:grpSpPr>
          <a:xfrm>
            <a:off x="6712766" y="351537"/>
            <a:ext cx="1156922" cy="822960"/>
            <a:chOff x="850142" y="2680077"/>
            <a:chExt cx="1481329" cy="1053722"/>
          </a:xfrm>
        </p:grpSpPr>
        <p:grpSp>
          <p:nvGrpSpPr>
            <p:cNvPr id="85" name="Group 84">
              <a:extLst>
                <a:ext uri="{FF2B5EF4-FFF2-40B4-BE49-F238E27FC236}">
                  <a16:creationId xmlns:a16="http://schemas.microsoft.com/office/drawing/2014/main" id="{C86286C7-20F8-4EBC-BFAA-9A9DB8FCCE13}"/>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87" name="Freeform: Shape 86">
                <a:extLst>
                  <a:ext uri="{FF2B5EF4-FFF2-40B4-BE49-F238E27FC236}">
                    <a16:creationId xmlns:a16="http://schemas.microsoft.com/office/drawing/2014/main" id="{C65C7499-B5C9-4578-A151-9350B2A6F41D}"/>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C50"/>
                  </a:gs>
                  <a:gs pos="17000">
                    <a:srgbClr val="EA360A"/>
                  </a:gs>
                  <a:gs pos="0">
                    <a:srgbClr val="D62200"/>
                  </a:gs>
                  <a:gs pos="48000">
                    <a:srgbClr val="FE4A1E"/>
                  </a:gs>
                  <a:gs pos="100000">
                    <a:srgbClr val="FE4A1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9D08076-8E0B-4759-AC79-F178FF5966C6}"/>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6" name="TextBox 85">
              <a:extLst>
                <a:ext uri="{FF2B5EF4-FFF2-40B4-BE49-F238E27FC236}">
                  <a16:creationId xmlns:a16="http://schemas.microsoft.com/office/drawing/2014/main" id="{687414C1-BFCD-4C26-9A1B-0C945BEFFDF9}"/>
                </a:ext>
              </a:extLst>
            </p:cNvPr>
            <p:cNvSpPr txBox="1"/>
            <p:nvPr/>
          </p:nvSpPr>
          <p:spPr>
            <a:xfrm>
              <a:off x="896947" y="3002689"/>
              <a:ext cx="1242499" cy="35467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p:txBody>
        </p:sp>
      </p:grpSp>
      <p:sp>
        <p:nvSpPr>
          <p:cNvPr id="89" name="Text Box 10">
            <a:extLst>
              <a:ext uri="{FF2B5EF4-FFF2-40B4-BE49-F238E27FC236}">
                <a16:creationId xmlns:a16="http://schemas.microsoft.com/office/drawing/2014/main" id="{F3115FFD-07CC-4C47-92E5-8A888760289D}"/>
              </a:ext>
            </a:extLst>
          </p:cNvPr>
          <p:cNvSpPr txBox="1">
            <a:spLocks noChangeArrowheads="1"/>
          </p:cNvSpPr>
          <p:nvPr/>
        </p:nvSpPr>
        <p:spPr bwMode="auto">
          <a:xfrm>
            <a:off x="6900393" y="2012564"/>
            <a:ext cx="777240" cy="800219"/>
          </a:xfrm>
          <a:prstGeom prst="rect">
            <a:avLst/>
          </a:prstGeom>
          <a:noFill/>
          <a:ln w="9525">
            <a:noFill/>
            <a:miter lim="800000"/>
            <a:headEnd/>
            <a:tailEnd/>
          </a:ln>
        </p:spPr>
        <p:txBody>
          <a:bodyPr wrap="square" lIns="60960" tIns="30480" rIns="60960" bIns="30480">
            <a:spAutoFit/>
          </a:bodyPr>
          <a:lstStyle/>
          <a:p>
            <a:pPr algn="ctr"/>
            <a:r>
              <a:rPr lang="en-US" sz="4800" spc="150" dirty="0">
                <a:solidFill>
                  <a:srgbClr val="4D4D4D"/>
                </a:solidFill>
                <a:latin typeface="Bernard MT Condensed" panose="02050806060905020404" pitchFamily="18" charset="0"/>
              </a:rPr>
              <a:t>01</a:t>
            </a:r>
          </a:p>
        </p:txBody>
      </p:sp>
      <p:sp>
        <p:nvSpPr>
          <p:cNvPr id="90" name="TextBox 89">
            <a:extLst>
              <a:ext uri="{FF2B5EF4-FFF2-40B4-BE49-F238E27FC236}">
                <a16:creationId xmlns:a16="http://schemas.microsoft.com/office/drawing/2014/main" id="{39B65C98-9434-45B9-B511-83291CB21259}"/>
              </a:ext>
            </a:extLst>
          </p:cNvPr>
          <p:cNvSpPr txBox="1"/>
          <p:nvPr/>
        </p:nvSpPr>
        <p:spPr>
          <a:xfrm>
            <a:off x="7884466" y="943845"/>
            <a:ext cx="2033201" cy="2069797"/>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250" dirty="0">
                <a:solidFill>
                  <a:srgbClr val="4D4D4D"/>
                </a:solidFill>
                <a:latin typeface="Candara" panose="020E0502030303020204" pitchFamily="34" charset="0"/>
              </a:rPr>
              <a:t>Lorem ipsum dolor sit amet, consectetur adipiscing elit, sed do eiusmod tempor incididunt ut labore et dolore magna.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grpSp>
        <p:nvGrpSpPr>
          <p:cNvPr id="91" name="Group 90">
            <a:extLst>
              <a:ext uri="{FF2B5EF4-FFF2-40B4-BE49-F238E27FC236}">
                <a16:creationId xmlns:a16="http://schemas.microsoft.com/office/drawing/2014/main" id="{6D8215D7-101F-41F6-8DD3-91920153BFC0}"/>
              </a:ext>
            </a:extLst>
          </p:cNvPr>
          <p:cNvGrpSpPr/>
          <p:nvPr/>
        </p:nvGrpSpPr>
        <p:grpSpPr>
          <a:xfrm>
            <a:off x="6760563" y="2942337"/>
            <a:ext cx="1005840" cy="354686"/>
            <a:chOff x="6372397" y="6019800"/>
            <a:chExt cx="1005840" cy="354686"/>
          </a:xfrm>
        </p:grpSpPr>
        <p:sp>
          <p:nvSpPr>
            <p:cNvPr id="92" name="Freeform: Shape 91">
              <a:extLst>
                <a:ext uri="{FF2B5EF4-FFF2-40B4-BE49-F238E27FC236}">
                  <a16:creationId xmlns:a16="http://schemas.microsoft.com/office/drawing/2014/main" id="{B70AF95D-756E-4D27-8C42-93E0F3A78412}"/>
                </a:ext>
              </a:extLst>
            </p:cNvPr>
            <p:cNvSpPr>
              <a:spLocks/>
            </p:cNvSpPr>
            <p:nvPr/>
          </p:nvSpPr>
          <p:spPr>
            <a:xfrm>
              <a:off x="6372397" y="6019800"/>
              <a:ext cx="1005840" cy="354686"/>
            </a:xfrm>
            <a:custGeom>
              <a:avLst/>
              <a:gdLst>
                <a:gd name="connsiteX0" fmla="*/ 71133 w 1005840"/>
                <a:gd name="connsiteY0" fmla="*/ 0 h 354686"/>
                <a:gd name="connsiteX1" fmla="*/ 934707 w 1005840"/>
                <a:gd name="connsiteY1" fmla="*/ 0 h 354686"/>
                <a:gd name="connsiteX2" fmla="*/ 1005840 w 1005840"/>
                <a:gd name="connsiteY2" fmla="*/ 71133 h 354686"/>
                <a:gd name="connsiteX3" fmla="*/ 1005840 w 1005840"/>
                <a:gd name="connsiteY3" fmla="*/ 354686 h 354686"/>
                <a:gd name="connsiteX4" fmla="*/ 0 w 1005840"/>
                <a:gd name="connsiteY4" fmla="*/ 354686 h 354686"/>
                <a:gd name="connsiteX5" fmla="*/ 0 w 1005840"/>
                <a:gd name="connsiteY5" fmla="*/ 71133 h 354686"/>
                <a:gd name="connsiteX6" fmla="*/ 71133 w 1005840"/>
                <a:gd name="connsiteY6" fmla="*/ 0 h 35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0" h="354686">
                  <a:moveTo>
                    <a:pt x="71133" y="0"/>
                  </a:moveTo>
                  <a:lnTo>
                    <a:pt x="934707" y="0"/>
                  </a:lnTo>
                  <a:cubicBezTo>
                    <a:pt x="973993" y="0"/>
                    <a:pt x="1005840" y="31847"/>
                    <a:pt x="1005840" y="71133"/>
                  </a:cubicBezTo>
                  <a:lnTo>
                    <a:pt x="1005840" y="354686"/>
                  </a:lnTo>
                  <a:lnTo>
                    <a:pt x="0" y="354686"/>
                  </a:lnTo>
                  <a:lnTo>
                    <a:pt x="0" y="71133"/>
                  </a:lnTo>
                  <a:cubicBezTo>
                    <a:pt x="0" y="31847"/>
                    <a:pt x="31847" y="0"/>
                    <a:pt x="7113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53614B64-0AA1-4F8D-AB59-FD147A782A31}"/>
                </a:ext>
              </a:extLst>
            </p:cNvPr>
            <p:cNvSpPr txBox="1">
              <a:spLocks noChangeArrowheads="1"/>
            </p:cNvSpPr>
            <p:nvPr/>
          </p:nvSpPr>
          <p:spPr bwMode="auto">
            <a:xfrm>
              <a:off x="6486963" y="6067579"/>
              <a:ext cx="718777" cy="246221"/>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rPr>
                <a:t>OPTION</a:t>
              </a:r>
            </a:p>
          </p:txBody>
        </p:sp>
      </p:grpSp>
      <p:sp>
        <p:nvSpPr>
          <p:cNvPr id="94" name="Freeform 101">
            <a:extLst>
              <a:ext uri="{FF2B5EF4-FFF2-40B4-BE49-F238E27FC236}">
                <a16:creationId xmlns:a16="http://schemas.microsoft.com/office/drawing/2014/main" id="{9178F2F4-AA31-4119-A580-AAC5C6B9DF1C}"/>
              </a:ext>
            </a:extLst>
          </p:cNvPr>
          <p:cNvSpPr>
            <a:spLocks noChangeAspect="1" noEditPoints="1"/>
          </p:cNvSpPr>
          <p:nvPr/>
        </p:nvSpPr>
        <p:spPr bwMode="auto">
          <a:xfrm>
            <a:off x="7015127" y="1425810"/>
            <a:ext cx="494181"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5" name="Group 349">
            <a:extLst>
              <a:ext uri="{FF2B5EF4-FFF2-40B4-BE49-F238E27FC236}">
                <a16:creationId xmlns:a16="http://schemas.microsoft.com/office/drawing/2014/main" id="{879CC490-728C-44B2-9AD4-130DCC615B31}"/>
              </a:ext>
            </a:extLst>
          </p:cNvPr>
          <p:cNvGrpSpPr>
            <a:grpSpLocks noChangeAspect="1"/>
          </p:cNvGrpSpPr>
          <p:nvPr/>
        </p:nvGrpSpPr>
        <p:grpSpPr>
          <a:xfrm>
            <a:off x="1275583" y="4652118"/>
            <a:ext cx="457200" cy="462118"/>
            <a:chOff x="2163763" y="2366963"/>
            <a:chExt cx="442913" cy="447676"/>
          </a:xfrm>
          <a:solidFill>
            <a:srgbClr val="3B3B3B"/>
          </a:solidFill>
        </p:grpSpPr>
        <p:sp>
          <p:nvSpPr>
            <p:cNvPr id="96" name="Freeform 312">
              <a:extLst>
                <a:ext uri="{FF2B5EF4-FFF2-40B4-BE49-F238E27FC236}">
                  <a16:creationId xmlns:a16="http://schemas.microsoft.com/office/drawing/2014/main" id="{10318333-520D-4C06-BDB1-E00D4DD19C81}"/>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13">
              <a:extLst>
                <a:ext uri="{FF2B5EF4-FFF2-40B4-BE49-F238E27FC236}">
                  <a16:creationId xmlns:a16="http://schemas.microsoft.com/office/drawing/2014/main" id="{A2246090-EC6E-4E05-AE98-69DD5421A58C}"/>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14">
              <a:extLst>
                <a:ext uri="{FF2B5EF4-FFF2-40B4-BE49-F238E27FC236}">
                  <a16:creationId xmlns:a16="http://schemas.microsoft.com/office/drawing/2014/main" id="{F297F814-14D8-40CB-8817-162DD0C20320}"/>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15">
              <a:extLst>
                <a:ext uri="{FF2B5EF4-FFF2-40B4-BE49-F238E27FC236}">
                  <a16:creationId xmlns:a16="http://schemas.microsoft.com/office/drawing/2014/main" id="{B83792A0-2345-45B9-ACA1-68DD2C5DBC25}"/>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23">
            <a:extLst>
              <a:ext uri="{FF2B5EF4-FFF2-40B4-BE49-F238E27FC236}">
                <a16:creationId xmlns:a16="http://schemas.microsoft.com/office/drawing/2014/main" id="{05A7B28B-AA1E-4666-99E9-A1D25A75C6AE}"/>
              </a:ext>
            </a:extLst>
          </p:cNvPr>
          <p:cNvSpPr>
            <a:spLocks noChangeAspect="1" noEditPoints="1"/>
          </p:cNvSpPr>
          <p:nvPr/>
        </p:nvSpPr>
        <p:spPr bwMode="auto">
          <a:xfrm>
            <a:off x="5143156" y="4650171"/>
            <a:ext cx="468775" cy="45720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31">
            <a:extLst>
              <a:ext uri="{FF2B5EF4-FFF2-40B4-BE49-F238E27FC236}">
                <a16:creationId xmlns:a16="http://schemas.microsoft.com/office/drawing/2014/main" id="{1DC133B6-3088-4FA9-AC3C-C25517168729}"/>
              </a:ext>
            </a:extLst>
          </p:cNvPr>
          <p:cNvSpPr>
            <a:spLocks noChangeAspect="1" noEditPoints="1"/>
          </p:cNvSpPr>
          <p:nvPr/>
        </p:nvSpPr>
        <p:spPr bwMode="auto">
          <a:xfrm>
            <a:off x="9025264" y="4607325"/>
            <a:ext cx="457200" cy="43043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043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500" fill="hold"/>
                                        <p:tgtEl>
                                          <p:spTgt spid="83"/>
                                        </p:tgtEl>
                                        <p:attrNameLst>
                                          <p:attrName>ppt_w</p:attrName>
                                        </p:attrNameLst>
                                      </p:cBhvr>
                                      <p:tavLst>
                                        <p:tav tm="0">
                                          <p:val>
                                            <p:fltVal val="0"/>
                                          </p:val>
                                        </p:tav>
                                        <p:tav tm="100000">
                                          <p:val>
                                            <p:strVal val="#ppt_w"/>
                                          </p:val>
                                        </p:tav>
                                      </p:tavLst>
                                    </p:anim>
                                    <p:anim calcmode="lin" valueType="num">
                                      <p:cBhvr>
                                        <p:cTn id="12" dur="500" fill="hold"/>
                                        <p:tgtEl>
                                          <p:spTgt spid="83"/>
                                        </p:tgtEl>
                                        <p:attrNameLst>
                                          <p:attrName>ppt_h</p:attrName>
                                        </p:attrNameLst>
                                      </p:cBhvr>
                                      <p:tavLst>
                                        <p:tav tm="0">
                                          <p:val>
                                            <p:fltVal val="0"/>
                                          </p:val>
                                        </p:tav>
                                        <p:tav tm="100000">
                                          <p:val>
                                            <p:strVal val="#ppt_h"/>
                                          </p:val>
                                        </p:tav>
                                      </p:tavLst>
                                    </p:anim>
                                    <p:animEffect transition="in" filter="fade">
                                      <p:cBhvr>
                                        <p:cTn id="13" dur="500"/>
                                        <p:tgtEl>
                                          <p:spTgt spid="8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up)">
                                      <p:cBhvr>
                                        <p:cTn id="25" dur="500"/>
                                        <p:tgtEl>
                                          <p:spTgt spid="8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down)">
                                      <p:cBhvr>
                                        <p:cTn id="29" dur="500"/>
                                        <p:tgtEl>
                                          <p:spTgt spid="91"/>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anim calcmode="lin" valueType="num">
                                      <p:cBhvr>
                                        <p:cTn id="34" dur="1000" fill="hold"/>
                                        <p:tgtEl>
                                          <p:spTgt spid="89"/>
                                        </p:tgtEl>
                                        <p:attrNameLst>
                                          <p:attrName>ppt_x</p:attrName>
                                        </p:attrNameLst>
                                      </p:cBhvr>
                                      <p:tavLst>
                                        <p:tav tm="0">
                                          <p:val>
                                            <p:strVal val="#ppt_x"/>
                                          </p:val>
                                        </p:tav>
                                        <p:tav tm="100000">
                                          <p:val>
                                            <p:strVal val="#ppt_x"/>
                                          </p:val>
                                        </p:tav>
                                      </p:tavLst>
                                    </p:anim>
                                    <p:anim calcmode="lin" valueType="num">
                                      <p:cBhvr>
                                        <p:cTn id="35" dur="1000" fill="hold"/>
                                        <p:tgtEl>
                                          <p:spTgt spid="8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anim calcmode="lin" valueType="num">
                                      <p:cBhvr>
                                        <p:cTn id="39" dur="1000" fill="hold"/>
                                        <p:tgtEl>
                                          <p:spTgt spid="94"/>
                                        </p:tgtEl>
                                        <p:attrNameLst>
                                          <p:attrName>ppt_x</p:attrName>
                                        </p:attrNameLst>
                                      </p:cBhvr>
                                      <p:tavLst>
                                        <p:tav tm="0">
                                          <p:val>
                                            <p:strVal val="#ppt_x"/>
                                          </p:val>
                                        </p:tav>
                                        <p:tav tm="100000">
                                          <p:val>
                                            <p:strVal val="#ppt_x"/>
                                          </p:val>
                                        </p:tav>
                                      </p:tavLst>
                                    </p:anim>
                                    <p:anim calcmode="lin" valueType="num">
                                      <p:cBhvr>
                                        <p:cTn id="40" dur="1000" fill="hold"/>
                                        <p:tgtEl>
                                          <p:spTgt spid="94"/>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up)">
                                      <p:cBhvr>
                                        <p:cTn id="44" dur="1000"/>
                                        <p:tgtEl>
                                          <p:spTgt spid="90"/>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70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1000" fill="hold"/>
                                        <p:tgtEl>
                                          <p:spTgt spid="9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1000"/>
                                        <p:tgtEl>
                                          <p:spTgt spid="19"/>
                                        </p:tgtEl>
                                      </p:cBhvr>
                                    </p:animEffect>
                                  </p:childTnLst>
                                </p:cTn>
                              </p:par>
                            </p:childTnLst>
                          </p:cTn>
                        </p:par>
                        <p:par>
                          <p:cTn id="82" fill="hold">
                            <p:stCondLst>
                              <p:cond delay="10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par>
                          <p:cTn id="104" fill="hold">
                            <p:stCondLst>
                              <p:cond delay="12500"/>
                            </p:stCondLst>
                            <p:childTnLst>
                              <p:par>
                                <p:cTn id="105" presetID="42"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par>
                          <p:cTn id="115" fill="hold">
                            <p:stCondLst>
                              <p:cond delay="13500"/>
                            </p:stCondLst>
                            <p:childTnLst>
                              <p:par>
                                <p:cTn id="116" presetID="22" presetClass="entr" presetSubtype="1"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up)">
                                      <p:cBhvr>
                                        <p:cTn id="118" dur="1000"/>
                                        <p:tgtEl>
                                          <p:spTgt spid="32"/>
                                        </p:tgtEl>
                                      </p:cBhvr>
                                    </p:animEffect>
                                  </p:childTnLst>
                                </p:cTn>
                              </p:par>
                            </p:childTnLst>
                          </p:cTn>
                        </p:par>
                        <p:par>
                          <p:cTn id="119" fill="hold">
                            <p:stCondLst>
                              <p:cond delay="14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childTnLst>
                          </p:cTn>
                        </p:par>
                        <p:par>
                          <p:cTn id="125" fill="hold">
                            <p:stCondLst>
                              <p:cond delay="15000"/>
                            </p:stCondLst>
                            <p:childTnLst>
                              <p:par>
                                <p:cTn id="126" presetID="22" presetClass="entr" presetSubtype="4" fill="hold" nodeType="after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wipe(down)">
                                      <p:cBhvr>
                                        <p:cTn id="128" dur="500"/>
                                        <p:tgtEl>
                                          <p:spTgt spid="70"/>
                                        </p:tgtEl>
                                      </p:cBhvr>
                                    </p:animEffect>
                                  </p:childTnLst>
                                </p:cTn>
                              </p:par>
                            </p:childTnLst>
                          </p:cTn>
                        </p:par>
                        <p:par>
                          <p:cTn id="129" fill="hold">
                            <p:stCondLst>
                              <p:cond delay="15500"/>
                            </p:stCondLst>
                            <p:childTnLst>
                              <p:par>
                                <p:cTn id="130" presetID="22" presetClass="entr" presetSubtype="1"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up)">
                                      <p:cBhvr>
                                        <p:cTn id="132" dur="500"/>
                                        <p:tgtEl>
                                          <p:spTgt spid="67"/>
                                        </p:tgtEl>
                                      </p:cBhvr>
                                    </p:animEffect>
                                  </p:childTnLst>
                                </p:cTn>
                              </p:par>
                            </p:childTnLst>
                          </p:cTn>
                        </p:par>
                        <p:par>
                          <p:cTn id="133" fill="hold">
                            <p:stCondLst>
                              <p:cond delay="16000"/>
                            </p:stCondLst>
                            <p:childTnLst>
                              <p:par>
                                <p:cTn id="134" presetID="22" presetClass="entr" presetSubtype="1"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up)">
                                      <p:cBhvr>
                                        <p:cTn id="136" dur="500"/>
                                        <p:tgtEl>
                                          <p:spTgt spid="68"/>
                                        </p:tgtEl>
                                      </p:cBhvr>
                                    </p:animEffect>
                                  </p:childTnLst>
                                </p:cTn>
                              </p:par>
                            </p:childTnLst>
                          </p:cTn>
                        </p:par>
                        <p:par>
                          <p:cTn id="137" fill="hold">
                            <p:stCondLst>
                              <p:cond delay="16500"/>
                            </p:stCondLst>
                            <p:childTnLst>
                              <p:par>
                                <p:cTn id="138" presetID="22" presetClass="entr" presetSubtype="4" fill="hold" nodeType="after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wipe(down)">
                                      <p:cBhvr>
                                        <p:cTn id="140" dur="500"/>
                                        <p:tgtEl>
                                          <p:spTgt spid="77"/>
                                        </p:tgtEl>
                                      </p:cBhvr>
                                    </p:animEffect>
                                  </p:childTnLst>
                                </p:cTn>
                              </p:par>
                            </p:childTnLst>
                          </p:cTn>
                        </p:par>
                        <p:par>
                          <p:cTn id="141" fill="hold">
                            <p:stCondLst>
                              <p:cond delay="17000"/>
                            </p:stCondLst>
                            <p:childTnLst>
                              <p:par>
                                <p:cTn id="142" presetID="42" presetClass="entr" presetSubtype="0" fill="hold" grpId="0" nodeType="after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1000"/>
                                        <p:tgtEl>
                                          <p:spTgt spid="75"/>
                                        </p:tgtEl>
                                      </p:cBhvr>
                                    </p:animEffect>
                                    <p:anim calcmode="lin" valueType="num">
                                      <p:cBhvr>
                                        <p:cTn id="145" dur="1000" fill="hold"/>
                                        <p:tgtEl>
                                          <p:spTgt spid="75"/>
                                        </p:tgtEl>
                                        <p:attrNameLst>
                                          <p:attrName>ppt_x</p:attrName>
                                        </p:attrNameLst>
                                      </p:cBhvr>
                                      <p:tavLst>
                                        <p:tav tm="0">
                                          <p:val>
                                            <p:strVal val="#ppt_x"/>
                                          </p:val>
                                        </p:tav>
                                        <p:tav tm="100000">
                                          <p:val>
                                            <p:strVal val="#ppt_x"/>
                                          </p:val>
                                        </p:tav>
                                      </p:tavLst>
                                    </p:anim>
                                    <p:anim calcmode="lin" valueType="num">
                                      <p:cBhvr>
                                        <p:cTn id="146" dur="1000" fill="hold"/>
                                        <p:tgtEl>
                                          <p:spTgt spid="7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Effect transition="in" filter="fade">
                                      <p:cBhvr>
                                        <p:cTn id="149" dur="1000"/>
                                        <p:tgtEl>
                                          <p:spTgt spid="101"/>
                                        </p:tgtEl>
                                      </p:cBhvr>
                                    </p:animEffect>
                                    <p:anim calcmode="lin" valueType="num">
                                      <p:cBhvr>
                                        <p:cTn id="150" dur="1000" fill="hold"/>
                                        <p:tgtEl>
                                          <p:spTgt spid="101"/>
                                        </p:tgtEl>
                                        <p:attrNameLst>
                                          <p:attrName>ppt_x</p:attrName>
                                        </p:attrNameLst>
                                      </p:cBhvr>
                                      <p:tavLst>
                                        <p:tav tm="0">
                                          <p:val>
                                            <p:strVal val="#ppt_x"/>
                                          </p:val>
                                        </p:tav>
                                        <p:tav tm="100000">
                                          <p:val>
                                            <p:strVal val="#ppt_x"/>
                                          </p:val>
                                        </p:tav>
                                      </p:tavLst>
                                    </p:anim>
                                    <p:anim calcmode="lin" valueType="num">
                                      <p:cBhvr>
                                        <p:cTn id="151" dur="1000" fill="hold"/>
                                        <p:tgtEl>
                                          <p:spTgt spid="101"/>
                                        </p:tgtEl>
                                        <p:attrNameLst>
                                          <p:attrName>ppt_y</p:attrName>
                                        </p:attrNameLst>
                                      </p:cBhvr>
                                      <p:tavLst>
                                        <p:tav tm="0">
                                          <p:val>
                                            <p:strVal val="#ppt_y+.1"/>
                                          </p:val>
                                        </p:tav>
                                        <p:tav tm="100000">
                                          <p:val>
                                            <p:strVal val="#ppt_y"/>
                                          </p:val>
                                        </p:tav>
                                      </p:tavLst>
                                    </p:anim>
                                  </p:childTnLst>
                                </p:cTn>
                              </p:par>
                            </p:childTnLst>
                          </p:cTn>
                        </p:par>
                        <p:par>
                          <p:cTn id="152" fill="hold">
                            <p:stCondLst>
                              <p:cond delay="18000"/>
                            </p:stCondLst>
                            <p:childTnLst>
                              <p:par>
                                <p:cTn id="153" presetID="22" presetClass="entr" presetSubtype="1" fill="hold" grpId="0" nodeType="after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wipe(up)">
                                      <p:cBhvr>
                                        <p:cTn id="15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 grpId="0" animBg="1"/>
      <p:bldP spid="18" grpId="0"/>
      <p:bldP spid="19" grpId="0"/>
      <p:bldP spid="23" grpId="0" animBg="1"/>
      <p:bldP spid="24" grpId="0" animBg="1"/>
      <p:bldP spid="25" grpId="0" animBg="1"/>
      <p:bldP spid="31" grpId="0"/>
      <p:bldP spid="32" grpId="0"/>
      <p:bldP spid="66" grpId="0"/>
      <p:bldP spid="67" grpId="0" animBg="1"/>
      <p:bldP spid="68" grpId="0" animBg="1"/>
      <p:bldP spid="69" grpId="0" animBg="1"/>
      <p:bldP spid="75" grpId="0"/>
      <p:bldP spid="76" grpId="0"/>
      <p:bldP spid="81" grpId="0" animBg="1"/>
      <p:bldP spid="82" grpId="0" animBg="1"/>
      <p:bldP spid="83" grpId="0" animBg="1"/>
      <p:bldP spid="89" grpId="0"/>
      <p:bldP spid="90" grpId="0"/>
      <p:bldP spid="94" grpId="0" animBg="1"/>
      <p:bldP spid="100" grpId="0" animBg="1"/>
      <p:bldP spid="10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4F2B666-8C08-461A-9BCC-E825E42C6ACD}"/>
              </a:ext>
            </a:extLst>
          </p:cNvPr>
          <p:cNvSpPr/>
          <p:nvPr/>
        </p:nvSpPr>
        <p:spPr>
          <a:xfrm>
            <a:off x="1379294" y="588264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F85EE8DF-FAF0-454E-B523-FE3F8FE81439}"/>
              </a:ext>
            </a:extLst>
          </p:cNvPr>
          <p:cNvGrpSpPr/>
          <p:nvPr/>
        </p:nvGrpSpPr>
        <p:grpSpPr>
          <a:xfrm>
            <a:off x="1379294" y="1681587"/>
            <a:ext cx="1640075" cy="4201053"/>
            <a:chOff x="1379294" y="1681587"/>
            <a:chExt cx="1640075" cy="4201053"/>
          </a:xfrm>
        </p:grpSpPr>
        <p:sp>
          <p:nvSpPr>
            <p:cNvPr id="14" name="Rectangle 13">
              <a:extLst>
                <a:ext uri="{FF2B5EF4-FFF2-40B4-BE49-F238E27FC236}">
                  <a16:creationId xmlns:a16="http://schemas.microsoft.com/office/drawing/2014/main" id="{6B8451F4-25BD-4BE6-9F5A-95DA77A17701}"/>
                </a:ext>
              </a:extLst>
            </p:cNvPr>
            <p:cNvSpPr/>
            <p:nvPr/>
          </p:nvSpPr>
          <p:spPr>
            <a:xfrm>
              <a:off x="1379294" y="169164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5ED7D77-8823-445D-A021-BCF8B721E53E}"/>
                </a:ext>
              </a:extLst>
            </p:cNvPr>
            <p:cNvGrpSpPr/>
            <p:nvPr/>
          </p:nvGrpSpPr>
          <p:grpSpPr>
            <a:xfrm>
              <a:off x="1380744" y="1681587"/>
              <a:ext cx="1638625" cy="3185878"/>
              <a:chOff x="1383024" y="643727"/>
              <a:chExt cx="1638625" cy="3185878"/>
            </a:xfrm>
          </p:grpSpPr>
          <p:sp>
            <p:nvSpPr>
              <p:cNvPr id="29" name="Freeform: Shape 28">
                <a:extLst>
                  <a:ext uri="{FF2B5EF4-FFF2-40B4-BE49-F238E27FC236}">
                    <a16:creationId xmlns:a16="http://schemas.microsoft.com/office/drawing/2014/main" id="{AF6AEA89-1F72-4327-B598-B619622DFD4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88B1A12-245D-46BB-A15D-E5353F773CA4}"/>
                  </a:ext>
                </a:extLst>
              </p:cNvPr>
              <p:cNvSpPr>
                <a:spLocks/>
              </p:cNvSpPr>
              <p:nvPr/>
            </p:nvSpPr>
            <p:spPr>
              <a:xfrm rot="16200000">
                <a:off x="2176272" y="2984227"/>
                <a:ext cx="867054" cy="823701"/>
              </a:xfrm>
              <a:prstGeom prst="triangl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BBD4707-708B-4C24-B4F1-E701B6F2E899}"/>
                  </a:ext>
                </a:extLst>
              </p:cNvPr>
              <p:cNvSpPr>
                <a:spLocks/>
              </p:cNvSpPr>
              <p:nvPr/>
            </p:nvSpPr>
            <p:spPr>
              <a:xfrm rot="5400000">
                <a:off x="2176272" y="2551012"/>
                <a:ext cx="867054" cy="823701"/>
              </a:xfrm>
              <a:prstGeom prst="triangle">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D78ED65-ABA6-448B-A70C-B07B7837B719}"/>
                  </a:ext>
                </a:extLst>
              </p:cNvPr>
              <p:cNvSpPr>
                <a:spLocks/>
              </p:cNvSpPr>
              <p:nvPr/>
            </p:nvSpPr>
            <p:spPr>
              <a:xfrm rot="16200000">
                <a:off x="1362456" y="2551012"/>
                <a:ext cx="867054" cy="823701"/>
              </a:xfrm>
              <a:prstGeom prst="triangle">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98CD3EF-CA56-4529-BFDA-AB4D3574A3FC}"/>
                  </a:ext>
                </a:extLst>
              </p:cNvPr>
              <p:cNvSpPr>
                <a:spLocks/>
              </p:cNvSpPr>
              <p:nvPr/>
            </p:nvSpPr>
            <p:spPr>
              <a:xfrm rot="5400000">
                <a:off x="1362456" y="2119942"/>
                <a:ext cx="867054" cy="823701"/>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84">
            <a:extLst>
              <a:ext uri="{FF2B5EF4-FFF2-40B4-BE49-F238E27FC236}">
                <a16:creationId xmlns:a16="http://schemas.microsoft.com/office/drawing/2014/main" id="{33D2C26B-4789-4DFB-9D0F-6061D01CE492}"/>
              </a:ext>
            </a:extLst>
          </p:cNvPr>
          <p:cNvGrpSpPr/>
          <p:nvPr/>
        </p:nvGrpSpPr>
        <p:grpSpPr>
          <a:xfrm>
            <a:off x="1371600" y="1676400"/>
            <a:ext cx="1636777" cy="413802"/>
            <a:chOff x="1371600" y="1676400"/>
            <a:chExt cx="1636777" cy="413802"/>
          </a:xfrm>
        </p:grpSpPr>
        <p:sp>
          <p:nvSpPr>
            <p:cNvPr id="26" name="Rectangle 25">
              <a:extLst>
                <a:ext uri="{FF2B5EF4-FFF2-40B4-BE49-F238E27FC236}">
                  <a16:creationId xmlns:a16="http://schemas.microsoft.com/office/drawing/2014/main" id="{635A143D-06CA-4B3A-B9D3-9E0CE5F04847}"/>
                </a:ext>
              </a:extLst>
            </p:cNvPr>
            <p:cNvSpPr/>
            <p:nvPr/>
          </p:nvSpPr>
          <p:spPr>
            <a:xfrm>
              <a:off x="1371600" y="167640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2259F4-77C3-454A-83CC-9494DB4FBD59}"/>
                </a:ext>
              </a:extLst>
            </p:cNvPr>
            <p:cNvSpPr txBox="1"/>
            <p:nvPr/>
          </p:nvSpPr>
          <p:spPr>
            <a:xfrm>
              <a:off x="1591056" y="173100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01</a:t>
              </a:r>
            </a:p>
          </p:txBody>
        </p:sp>
      </p:grpSp>
      <p:sp>
        <p:nvSpPr>
          <p:cNvPr id="31" name="TextBox 30">
            <a:extLst>
              <a:ext uri="{FF2B5EF4-FFF2-40B4-BE49-F238E27FC236}">
                <a16:creationId xmlns:a16="http://schemas.microsoft.com/office/drawing/2014/main" id="{F59A518B-D403-447F-87B8-413D1D5D865A}"/>
              </a:ext>
            </a:extLst>
          </p:cNvPr>
          <p:cNvSpPr txBox="1"/>
          <p:nvPr/>
        </p:nvSpPr>
        <p:spPr>
          <a:xfrm>
            <a:off x="1395756" y="214091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89" name="Group 88">
            <a:extLst>
              <a:ext uri="{FF2B5EF4-FFF2-40B4-BE49-F238E27FC236}">
                <a16:creationId xmlns:a16="http://schemas.microsoft.com/office/drawing/2014/main" id="{7FC226D3-2852-4A28-A339-9D2F9A75ED53}"/>
              </a:ext>
            </a:extLst>
          </p:cNvPr>
          <p:cNvGrpSpPr/>
          <p:nvPr/>
        </p:nvGrpSpPr>
        <p:grpSpPr>
          <a:xfrm>
            <a:off x="1895856" y="4683800"/>
            <a:ext cx="1600201" cy="1808440"/>
            <a:chOff x="1895856" y="4683800"/>
            <a:chExt cx="1600201" cy="1808440"/>
          </a:xfrm>
          <a:effectLst>
            <a:outerShdw blurRad="254000" dist="25400" dir="13500000" algn="br" rotWithShape="0">
              <a:prstClr val="black">
                <a:alpha val="30000"/>
              </a:prstClr>
            </a:outerShdw>
          </a:effectLst>
        </p:grpSpPr>
        <p:sp>
          <p:nvSpPr>
            <p:cNvPr id="13" name="Freeform: Shape 12">
              <a:extLst>
                <a:ext uri="{FF2B5EF4-FFF2-40B4-BE49-F238E27FC236}">
                  <a16:creationId xmlns:a16="http://schemas.microsoft.com/office/drawing/2014/main" id="{9049BEE3-AECE-45B4-9A69-1B3A8FDCA566}"/>
                </a:ext>
              </a:extLst>
            </p:cNvPr>
            <p:cNvSpPr/>
            <p:nvPr/>
          </p:nvSpPr>
          <p:spPr>
            <a:xfrm>
              <a:off x="1895856" y="468380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803FF19E-AA7C-48E9-93BC-729BC7E9CF70}"/>
                </a:ext>
              </a:extLst>
            </p:cNvPr>
            <p:cNvSpPr txBox="1">
              <a:spLocks noChangeArrowheads="1"/>
            </p:cNvSpPr>
            <p:nvPr/>
          </p:nvSpPr>
          <p:spPr bwMode="auto">
            <a:xfrm>
              <a:off x="2353024" y="485717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01</a:t>
              </a:r>
            </a:p>
            <a:p>
              <a:pPr algn="ctr"/>
              <a:r>
                <a:rPr lang="en-US" sz="1100" b="1" dirty="0">
                  <a:solidFill>
                    <a:srgbClr val="3B3B3B"/>
                  </a:solidFill>
                </a:rPr>
                <a:t>OPTION</a:t>
              </a:r>
            </a:p>
          </p:txBody>
        </p:sp>
        <p:sp>
          <p:nvSpPr>
            <p:cNvPr id="33" name="TextBox 32">
              <a:extLst>
                <a:ext uri="{FF2B5EF4-FFF2-40B4-BE49-F238E27FC236}">
                  <a16:creationId xmlns:a16="http://schemas.microsoft.com/office/drawing/2014/main" id="{A8B7AFDA-4D65-4ACA-9FE8-8BDB0FCFE999}"/>
                </a:ext>
              </a:extLst>
            </p:cNvPr>
            <p:cNvSpPr txBox="1"/>
            <p:nvPr/>
          </p:nvSpPr>
          <p:spPr>
            <a:xfrm>
              <a:off x="1895857" y="592276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$21,392</a:t>
              </a:r>
            </a:p>
          </p:txBody>
        </p:sp>
      </p:grpSp>
      <p:sp>
        <p:nvSpPr>
          <p:cNvPr id="36" name="Freeform: Shape 35">
            <a:extLst>
              <a:ext uri="{FF2B5EF4-FFF2-40B4-BE49-F238E27FC236}">
                <a16:creationId xmlns:a16="http://schemas.microsoft.com/office/drawing/2014/main" id="{F09478A8-F970-4EFE-A3E8-DF6D3569B925}"/>
              </a:ext>
            </a:extLst>
          </p:cNvPr>
          <p:cNvSpPr/>
          <p:nvPr/>
        </p:nvSpPr>
        <p:spPr>
          <a:xfrm>
            <a:off x="384817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9214441C-8A40-42F0-9499-1C280AFA6B32}"/>
              </a:ext>
            </a:extLst>
          </p:cNvPr>
          <p:cNvGrpSpPr/>
          <p:nvPr/>
        </p:nvGrpSpPr>
        <p:grpSpPr>
          <a:xfrm>
            <a:off x="3848174" y="1696827"/>
            <a:ext cx="1640075" cy="4201053"/>
            <a:chOff x="3848174" y="1696827"/>
            <a:chExt cx="1640075" cy="4201053"/>
          </a:xfrm>
        </p:grpSpPr>
        <p:sp>
          <p:nvSpPr>
            <p:cNvPr id="37" name="Rectangle 36">
              <a:extLst>
                <a:ext uri="{FF2B5EF4-FFF2-40B4-BE49-F238E27FC236}">
                  <a16:creationId xmlns:a16="http://schemas.microsoft.com/office/drawing/2014/main" id="{060CF728-C0B3-409D-94AF-856014AC1B36}"/>
                </a:ext>
              </a:extLst>
            </p:cNvPr>
            <p:cNvSpPr/>
            <p:nvPr/>
          </p:nvSpPr>
          <p:spPr>
            <a:xfrm>
              <a:off x="384817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1475004-596E-43E4-A94D-395740F675FA}"/>
                </a:ext>
              </a:extLst>
            </p:cNvPr>
            <p:cNvGrpSpPr/>
            <p:nvPr/>
          </p:nvGrpSpPr>
          <p:grpSpPr>
            <a:xfrm>
              <a:off x="3849624" y="1696827"/>
              <a:ext cx="1638625" cy="3185878"/>
              <a:chOff x="1383024" y="643727"/>
              <a:chExt cx="1638625" cy="3185878"/>
            </a:xfrm>
          </p:grpSpPr>
          <p:sp>
            <p:nvSpPr>
              <p:cNvPr id="45" name="Freeform: Shape 44">
                <a:extLst>
                  <a:ext uri="{FF2B5EF4-FFF2-40B4-BE49-F238E27FC236}">
                    <a16:creationId xmlns:a16="http://schemas.microsoft.com/office/drawing/2014/main" id="{DB652804-8E98-4B99-A933-7E843AF589EA}"/>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69BB74A8-FA3C-4812-8909-D637584E674E}"/>
                  </a:ext>
                </a:extLst>
              </p:cNvPr>
              <p:cNvSpPr>
                <a:spLocks/>
              </p:cNvSpPr>
              <p:nvPr/>
            </p:nvSpPr>
            <p:spPr>
              <a:xfrm rot="16200000">
                <a:off x="2176272" y="2984227"/>
                <a:ext cx="867054" cy="823701"/>
              </a:xfrm>
              <a:prstGeom prst="triangl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5D96AB4-1A74-4C9F-8594-9AB73E6608C3}"/>
                  </a:ext>
                </a:extLst>
              </p:cNvPr>
              <p:cNvSpPr>
                <a:spLocks/>
              </p:cNvSpPr>
              <p:nvPr/>
            </p:nvSpPr>
            <p:spPr>
              <a:xfrm rot="5400000">
                <a:off x="2176272" y="2551012"/>
                <a:ext cx="867054" cy="823701"/>
              </a:xfrm>
              <a:prstGeom prst="triangle">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119EBEF-AD49-4954-BA53-D00B4D0F44EB}"/>
                  </a:ext>
                </a:extLst>
              </p:cNvPr>
              <p:cNvSpPr>
                <a:spLocks/>
              </p:cNvSpPr>
              <p:nvPr/>
            </p:nvSpPr>
            <p:spPr>
              <a:xfrm rot="16200000">
                <a:off x="1362456" y="2551012"/>
                <a:ext cx="867054" cy="823701"/>
              </a:xfrm>
              <a:prstGeom prst="triangle">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BCD7AAE5-00C0-4DA8-87C3-BB9D2687135B}"/>
                  </a:ext>
                </a:extLst>
              </p:cNvPr>
              <p:cNvSpPr>
                <a:spLocks/>
              </p:cNvSpPr>
              <p:nvPr/>
            </p:nvSpPr>
            <p:spPr>
              <a:xfrm rot="5400000">
                <a:off x="1362456" y="2119942"/>
                <a:ext cx="867054" cy="823701"/>
              </a:xfrm>
              <a:prstGeom prst="triangl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Freeform: Shape 38">
            <a:extLst>
              <a:ext uri="{FF2B5EF4-FFF2-40B4-BE49-F238E27FC236}">
                <a16:creationId xmlns:a16="http://schemas.microsoft.com/office/drawing/2014/main" id="{21AEB8CC-8771-4235-9B5E-FB2403341D0F}"/>
              </a:ext>
            </a:extLst>
          </p:cNvPr>
          <p:cNvSpPr/>
          <p:nvPr/>
        </p:nvSpPr>
        <p:spPr>
          <a:xfrm>
            <a:off x="436473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AAA7AE57-1F79-4FA1-A492-71B440853302}"/>
              </a:ext>
            </a:extLst>
          </p:cNvPr>
          <p:cNvSpPr txBox="1">
            <a:spLocks noChangeArrowheads="1"/>
          </p:cNvSpPr>
          <p:nvPr/>
        </p:nvSpPr>
        <p:spPr bwMode="auto">
          <a:xfrm>
            <a:off x="482190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02</a:t>
            </a:r>
          </a:p>
          <a:p>
            <a:pPr algn="ctr"/>
            <a:r>
              <a:rPr lang="en-US" sz="1100" b="1" dirty="0">
                <a:solidFill>
                  <a:srgbClr val="3B3B3B"/>
                </a:solidFill>
              </a:rPr>
              <a:t>OPTION</a:t>
            </a:r>
          </a:p>
        </p:txBody>
      </p:sp>
      <p:grpSp>
        <p:nvGrpSpPr>
          <p:cNvPr id="86" name="Group 85">
            <a:extLst>
              <a:ext uri="{FF2B5EF4-FFF2-40B4-BE49-F238E27FC236}">
                <a16:creationId xmlns:a16="http://schemas.microsoft.com/office/drawing/2014/main" id="{062FB69F-6D74-4FD7-8CE3-48EB12FA48C9}"/>
              </a:ext>
            </a:extLst>
          </p:cNvPr>
          <p:cNvGrpSpPr/>
          <p:nvPr/>
        </p:nvGrpSpPr>
        <p:grpSpPr>
          <a:xfrm>
            <a:off x="3840480" y="1691640"/>
            <a:ext cx="1636777" cy="413802"/>
            <a:chOff x="3840480" y="1691640"/>
            <a:chExt cx="1636777" cy="413802"/>
          </a:xfrm>
        </p:grpSpPr>
        <p:sp>
          <p:nvSpPr>
            <p:cNvPr id="41" name="Rectangle 40">
              <a:extLst>
                <a:ext uri="{FF2B5EF4-FFF2-40B4-BE49-F238E27FC236}">
                  <a16:creationId xmlns:a16="http://schemas.microsoft.com/office/drawing/2014/main" id="{DA1F478E-F8B7-4AA8-BCF6-9F535E69C63D}"/>
                </a:ext>
              </a:extLst>
            </p:cNvPr>
            <p:cNvSpPr/>
            <p:nvPr/>
          </p:nvSpPr>
          <p:spPr>
            <a:xfrm>
              <a:off x="384048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3607117-C290-48DB-B3E2-9A0346708E69}"/>
                </a:ext>
              </a:extLst>
            </p:cNvPr>
            <p:cNvSpPr txBox="1"/>
            <p:nvPr/>
          </p:nvSpPr>
          <p:spPr>
            <a:xfrm>
              <a:off x="405993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6032723D-0CA4-4A86-8432-AF22909E8860}"/>
              </a:ext>
            </a:extLst>
          </p:cNvPr>
          <p:cNvSpPr txBox="1"/>
          <p:nvPr/>
        </p:nvSpPr>
        <p:spPr>
          <a:xfrm>
            <a:off x="386463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4" name="TextBox 43">
            <a:extLst>
              <a:ext uri="{FF2B5EF4-FFF2-40B4-BE49-F238E27FC236}">
                <a16:creationId xmlns:a16="http://schemas.microsoft.com/office/drawing/2014/main" id="{29E9E52B-BBAA-4F8F-AAA0-E228A32B26C4}"/>
              </a:ext>
            </a:extLst>
          </p:cNvPr>
          <p:cNvSpPr txBox="1"/>
          <p:nvPr/>
        </p:nvSpPr>
        <p:spPr>
          <a:xfrm>
            <a:off x="436473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$17,849</a:t>
            </a:r>
          </a:p>
        </p:txBody>
      </p:sp>
      <p:sp>
        <p:nvSpPr>
          <p:cNvPr id="51" name="Freeform: Shape 50">
            <a:extLst>
              <a:ext uri="{FF2B5EF4-FFF2-40B4-BE49-F238E27FC236}">
                <a16:creationId xmlns:a16="http://schemas.microsoft.com/office/drawing/2014/main" id="{39A2D120-B4B9-463E-A0D8-BFF19F547DE0}"/>
              </a:ext>
            </a:extLst>
          </p:cNvPr>
          <p:cNvSpPr/>
          <p:nvPr/>
        </p:nvSpPr>
        <p:spPr>
          <a:xfrm>
            <a:off x="631705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3F53B11-F8E0-4334-8A3D-786DD15F82CD}"/>
              </a:ext>
            </a:extLst>
          </p:cNvPr>
          <p:cNvGrpSpPr/>
          <p:nvPr/>
        </p:nvGrpSpPr>
        <p:grpSpPr>
          <a:xfrm>
            <a:off x="6317054" y="1696827"/>
            <a:ext cx="1640075" cy="4201053"/>
            <a:chOff x="6317054" y="1696827"/>
            <a:chExt cx="1640075" cy="4201053"/>
          </a:xfrm>
        </p:grpSpPr>
        <p:sp>
          <p:nvSpPr>
            <p:cNvPr id="52" name="Rectangle 51">
              <a:extLst>
                <a:ext uri="{FF2B5EF4-FFF2-40B4-BE49-F238E27FC236}">
                  <a16:creationId xmlns:a16="http://schemas.microsoft.com/office/drawing/2014/main" id="{3182EA1E-7E0B-4DBC-94E2-0C1278803098}"/>
                </a:ext>
              </a:extLst>
            </p:cNvPr>
            <p:cNvSpPr/>
            <p:nvPr/>
          </p:nvSpPr>
          <p:spPr>
            <a:xfrm>
              <a:off x="631705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73B819C5-ACE6-47C2-B769-4533EFCD6427}"/>
                </a:ext>
              </a:extLst>
            </p:cNvPr>
            <p:cNvGrpSpPr/>
            <p:nvPr/>
          </p:nvGrpSpPr>
          <p:grpSpPr>
            <a:xfrm>
              <a:off x="6318504" y="1696827"/>
              <a:ext cx="1638625" cy="3185878"/>
              <a:chOff x="1383024" y="643727"/>
              <a:chExt cx="1638625" cy="3185878"/>
            </a:xfrm>
          </p:grpSpPr>
          <p:sp>
            <p:nvSpPr>
              <p:cNvPr id="60" name="Freeform: Shape 59">
                <a:extLst>
                  <a:ext uri="{FF2B5EF4-FFF2-40B4-BE49-F238E27FC236}">
                    <a16:creationId xmlns:a16="http://schemas.microsoft.com/office/drawing/2014/main" id="{E2CA6714-9EB7-40E0-A764-4C97BFE17FD2}"/>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3FACE07E-EF0D-4A8A-8980-579DEC65FA09}"/>
                  </a:ext>
                </a:extLst>
              </p:cNvPr>
              <p:cNvSpPr>
                <a:spLocks/>
              </p:cNvSpPr>
              <p:nvPr/>
            </p:nvSpPr>
            <p:spPr>
              <a:xfrm rot="16200000">
                <a:off x="2176272" y="2984227"/>
                <a:ext cx="867054" cy="823701"/>
              </a:xfrm>
              <a:prstGeom prst="triangl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06224A5-8E80-4FD5-B7BC-07490E1B9BBD}"/>
                  </a:ext>
                </a:extLst>
              </p:cNvPr>
              <p:cNvSpPr>
                <a:spLocks/>
              </p:cNvSpPr>
              <p:nvPr/>
            </p:nvSpPr>
            <p:spPr>
              <a:xfrm rot="5400000">
                <a:off x="2176272" y="2551012"/>
                <a:ext cx="867054" cy="823701"/>
              </a:xfrm>
              <a:prstGeom prst="triangle">
                <a:avLst/>
              </a:prstGeom>
              <a:solidFill>
                <a:srgbClr val="44546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3525717-2B94-4860-81E2-573835D24F37}"/>
                  </a:ext>
                </a:extLst>
              </p:cNvPr>
              <p:cNvSpPr>
                <a:spLocks/>
              </p:cNvSpPr>
              <p:nvPr/>
            </p:nvSpPr>
            <p:spPr>
              <a:xfrm rot="16200000">
                <a:off x="1362456" y="2551012"/>
                <a:ext cx="867054" cy="823701"/>
              </a:xfrm>
              <a:prstGeom prst="triangle">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CDCAE876-B35E-4660-8EBD-651102AE15C6}"/>
                  </a:ext>
                </a:extLst>
              </p:cNvPr>
              <p:cNvSpPr>
                <a:spLocks/>
              </p:cNvSpPr>
              <p:nvPr/>
            </p:nvSpPr>
            <p:spPr>
              <a:xfrm rot="5400000">
                <a:off x="1362456" y="2119942"/>
                <a:ext cx="867054" cy="823701"/>
              </a:xfrm>
              <a:prstGeom prst="triangl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Shape 53">
            <a:extLst>
              <a:ext uri="{FF2B5EF4-FFF2-40B4-BE49-F238E27FC236}">
                <a16:creationId xmlns:a16="http://schemas.microsoft.com/office/drawing/2014/main" id="{25AB9FEF-269A-4DBB-8D20-9A24451958F3}"/>
              </a:ext>
            </a:extLst>
          </p:cNvPr>
          <p:cNvSpPr/>
          <p:nvPr/>
        </p:nvSpPr>
        <p:spPr>
          <a:xfrm>
            <a:off x="683361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 Box 10">
            <a:extLst>
              <a:ext uri="{FF2B5EF4-FFF2-40B4-BE49-F238E27FC236}">
                <a16:creationId xmlns:a16="http://schemas.microsoft.com/office/drawing/2014/main" id="{406812B4-1EB5-4CD9-AACE-E5E19D72BD77}"/>
              </a:ext>
            </a:extLst>
          </p:cNvPr>
          <p:cNvSpPr txBox="1">
            <a:spLocks noChangeArrowheads="1"/>
          </p:cNvSpPr>
          <p:nvPr/>
        </p:nvSpPr>
        <p:spPr bwMode="auto">
          <a:xfrm>
            <a:off x="729078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03</a:t>
            </a:r>
          </a:p>
          <a:p>
            <a:pPr algn="ctr"/>
            <a:r>
              <a:rPr lang="en-US" sz="1100" b="1" dirty="0">
                <a:solidFill>
                  <a:srgbClr val="3B3B3B"/>
                </a:solidFill>
              </a:rPr>
              <a:t>OPTION</a:t>
            </a:r>
          </a:p>
        </p:txBody>
      </p:sp>
      <p:grpSp>
        <p:nvGrpSpPr>
          <p:cNvPr id="87" name="Group 86">
            <a:extLst>
              <a:ext uri="{FF2B5EF4-FFF2-40B4-BE49-F238E27FC236}">
                <a16:creationId xmlns:a16="http://schemas.microsoft.com/office/drawing/2014/main" id="{19DF73EE-7ED9-41CE-93A1-9A715216E5A6}"/>
              </a:ext>
            </a:extLst>
          </p:cNvPr>
          <p:cNvGrpSpPr/>
          <p:nvPr/>
        </p:nvGrpSpPr>
        <p:grpSpPr>
          <a:xfrm>
            <a:off x="6309360" y="1691640"/>
            <a:ext cx="1636777" cy="413802"/>
            <a:chOff x="6309360" y="1691640"/>
            <a:chExt cx="1636777" cy="413802"/>
          </a:xfrm>
        </p:grpSpPr>
        <p:sp>
          <p:nvSpPr>
            <p:cNvPr id="56" name="Rectangle 55">
              <a:extLst>
                <a:ext uri="{FF2B5EF4-FFF2-40B4-BE49-F238E27FC236}">
                  <a16:creationId xmlns:a16="http://schemas.microsoft.com/office/drawing/2014/main" id="{93BA88BD-722B-4393-B8F8-64AE5D9610F7}"/>
                </a:ext>
              </a:extLst>
            </p:cNvPr>
            <p:cNvSpPr/>
            <p:nvPr/>
          </p:nvSpPr>
          <p:spPr>
            <a:xfrm>
              <a:off x="630936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D6883A4-7617-473C-9594-4D603D6F12A3}"/>
                </a:ext>
              </a:extLst>
            </p:cNvPr>
            <p:cNvSpPr txBox="1"/>
            <p:nvPr/>
          </p:nvSpPr>
          <p:spPr>
            <a:xfrm>
              <a:off x="652881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03</a:t>
              </a:r>
            </a:p>
          </p:txBody>
        </p:sp>
      </p:grpSp>
      <p:sp>
        <p:nvSpPr>
          <p:cNvPr id="58" name="TextBox 57">
            <a:extLst>
              <a:ext uri="{FF2B5EF4-FFF2-40B4-BE49-F238E27FC236}">
                <a16:creationId xmlns:a16="http://schemas.microsoft.com/office/drawing/2014/main" id="{3E90874A-C482-4846-A044-25D98B662D60}"/>
              </a:ext>
            </a:extLst>
          </p:cNvPr>
          <p:cNvSpPr txBox="1"/>
          <p:nvPr/>
        </p:nvSpPr>
        <p:spPr>
          <a:xfrm>
            <a:off x="633351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Box 58">
            <a:extLst>
              <a:ext uri="{FF2B5EF4-FFF2-40B4-BE49-F238E27FC236}">
                <a16:creationId xmlns:a16="http://schemas.microsoft.com/office/drawing/2014/main" id="{AA3CE832-65F9-4D8B-BA2F-BA3E98168E77}"/>
              </a:ext>
            </a:extLst>
          </p:cNvPr>
          <p:cNvSpPr txBox="1"/>
          <p:nvPr/>
        </p:nvSpPr>
        <p:spPr>
          <a:xfrm>
            <a:off x="683361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$19,747</a:t>
            </a:r>
          </a:p>
        </p:txBody>
      </p:sp>
      <p:sp>
        <p:nvSpPr>
          <p:cNvPr id="66" name="Freeform: Shape 65">
            <a:extLst>
              <a:ext uri="{FF2B5EF4-FFF2-40B4-BE49-F238E27FC236}">
                <a16:creationId xmlns:a16="http://schemas.microsoft.com/office/drawing/2014/main" id="{1CB0AEA3-6580-44D7-ADEC-B3171063E6C5}"/>
              </a:ext>
            </a:extLst>
          </p:cNvPr>
          <p:cNvSpPr/>
          <p:nvPr/>
        </p:nvSpPr>
        <p:spPr>
          <a:xfrm>
            <a:off x="8785934" y="5897880"/>
            <a:ext cx="2138960" cy="609600"/>
          </a:xfrm>
          <a:custGeom>
            <a:avLst/>
            <a:gdLst>
              <a:gd name="connsiteX0" fmla="*/ 0 w 2138960"/>
              <a:gd name="connsiteY0" fmla="*/ 0 h 609600"/>
              <a:gd name="connsiteX1" fmla="*/ 1627445 w 2138960"/>
              <a:gd name="connsiteY1" fmla="*/ 0 h 609600"/>
              <a:gd name="connsiteX2" fmla="*/ 2138960 w 2138960"/>
              <a:gd name="connsiteY2" fmla="*/ 609600 h 609600"/>
              <a:gd name="connsiteX3" fmla="*/ 511516 w 213896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2138960" h="609600">
                <a:moveTo>
                  <a:pt x="0" y="0"/>
                </a:moveTo>
                <a:lnTo>
                  <a:pt x="1627445" y="0"/>
                </a:lnTo>
                <a:lnTo>
                  <a:pt x="2138960" y="609600"/>
                </a:lnTo>
                <a:lnTo>
                  <a:pt x="511516" y="609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C849C3A-DB1F-4C49-AE2E-2EFEF68B4D1A}"/>
              </a:ext>
            </a:extLst>
          </p:cNvPr>
          <p:cNvGrpSpPr/>
          <p:nvPr/>
        </p:nvGrpSpPr>
        <p:grpSpPr>
          <a:xfrm>
            <a:off x="8785934" y="1696827"/>
            <a:ext cx="1640075" cy="4201053"/>
            <a:chOff x="8785934" y="1696827"/>
            <a:chExt cx="1640075" cy="4201053"/>
          </a:xfrm>
        </p:grpSpPr>
        <p:sp>
          <p:nvSpPr>
            <p:cNvPr id="67" name="Rectangle 66">
              <a:extLst>
                <a:ext uri="{FF2B5EF4-FFF2-40B4-BE49-F238E27FC236}">
                  <a16:creationId xmlns:a16="http://schemas.microsoft.com/office/drawing/2014/main" id="{699EA8FC-FF6B-4CC0-8900-5D494DE5BD46}"/>
                </a:ext>
              </a:extLst>
            </p:cNvPr>
            <p:cNvSpPr/>
            <p:nvPr/>
          </p:nvSpPr>
          <p:spPr>
            <a:xfrm>
              <a:off x="8785934" y="1706880"/>
              <a:ext cx="1636776" cy="4191000"/>
            </a:xfrm>
            <a:prstGeom prst="rect">
              <a:avLst/>
            </a:prstGeom>
            <a:solidFill>
              <a:schemeClr val="bg1"/>
            </a:solidFill>
            <a:ln>
              <a:noFill/>
            </a:ln>
            <a:effectLst>
              <a:outerShdw blurRad="88900" dist="889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B57741E8-60AE-4348-9CB3-E0D71AEDC673}"/>
                </a:ext>
              </a:extLst>
            </p:cNvPr>
            <p:cNvGrpSpPr/>
            <p:nvPr/>
          </p:nvGrpSpPr>
          <p:grpSpPr>
            <a:xfrm>
              <a:off x="8787384" y="1696827"/>
              <a:ext cx="1638625" cy="3185878"/>
              <a:chOff x="1383024" y="643727"/>
              <a:chExt cx="1638625" cy="3185878"/>
            </a:xfrm>
          </p:grpSpPr>
          <p:sp>
            <p:nvSpPr>
              <p:cNvPr id="75" name="Freeform: Shape 74">
                <a:extLst>
                  <a:ext uri="{FF2B5EF4-FFF2-40B4-BE49-F238E27FC236}">
                    <a16:creationId xmlns:a16="http://schemas.microsoft.com/office/drawing/2014/main" id="{2FB17353-AABB-4C5C-9D6E-EE75878CAB64}"/>
                  </a:ext>
                </a:extLst>
              </p:cNvPr>
              <p:cNvSpPr/>
              <p:nvPr/>
            </p:nvSpPr>
            <p:spPr>
              <a:xfrm rot="5400000">
                <a:off x="1036618" y="990133"/>
                <a:ext cx="2329590" cy="1636778"/>
              </a:xfrm>
              <a:custGeom>
                <a:avLst/>
                <a:gdLst>
                  <a:gd name="connsiteX0" fmla="*/ 0 w 2329590"/>
                  <a:gd name="connsiteY0" fmla="*/ 1636778 h 1636778"/>
                  <a:gd name="connsiteX1" fmla="*/ 0 w 2329590"/>
                  <a:gd name="connsiteY1" fmla="*/ 1 h 1636778"/>
                  <a:gd name="connsiteX2" fmla="*/ 423073 w 2329590"/>
                  <a:gd name="connsiteY2" fmla="*/ 1 h 1636778"/>
                  <a:gd name="connsiteX3" fmla="*/ 423073 w 2329590"/>
                  <a:gd name="connsiteY3" fmla="*/ 0 h 1636778"/>
                  <a:gd name="connsiteX4" fmla="*/ 2329590 w 2329590"/>
                  <a:gd name="connsiteY4" fmla="*/ 0 h 1636778"/>
                  <a:gd name="connsiteX5" fmla="*/ 1459368 w 2329590"/>
                  <a:gd name="connsiteY5" fmla="*/ 1636776 h 1636778"/>
                  <a:gd name="connsiteX6" fmla="*/ 474334 w 2329590"/>
                  <a:gd name="connsiteY6" fmla="*/ 1636776 h 1636778"/>
                  <a:gd name="connsiteX7" fmla="*/ 474334 w 2329590"/>
                  <a:gd name="connsiteY7" fmla="*/ 1636778 h 163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90" h="1636778">
                    <a:moveTo>
                      <a:pt x="0" y="1636778"/>
                    </a:moveTo>
                    <a:lnTo>
                      <a:pt x="0" y="1"/>
                    </a:lnTo>
                    <a:lnTo>
                      <a:pt x="423073" y="1"/>
                    </a:lnTo>
                    <a:lnTo>
                      <a:pt x="423073" y="0"/>
                    </a:lnTo>
                    <a:lnTo>
                      <a:pt x="2329590" y="0"/>
                    </a:lnTo>
                    <a:lnTo>
                      <a:pt x="1459368" y="1636776"/>
                    </a:lnTo>
                    <a:lnTo>
                      <a:pt x="474334" y="1636776"/>
                    </a:lnTo>
                    <a:lnTo>
                      <a:pt x="474334" y="16367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Isosceles Triangle 75">
                <a:extLst>
                  <a:ext uri="{FF2B5EF4-FFF2-40B4-BE49-F238E27FC236}">
                    <a16:creationId xmlns:a16="http://schemas.microsoft.com/office/drawing/2014/main" id="{DF31116A-AF82-4BAD-BD78-EBB2AC6A5A5F}"/>
                  </a:ext>
                </a:extLst>
              </p:cNvPr>
              <p:cNvSpPr>
                <a:spLocks/>
              </p:cNvSpPr>
              <p:nvPr/>
            </p:nvSpPr>
            <p:spPr>
              <a:xfrm rot="16200000">
                <a:off x="2176272" y="2984227"/>
                <a:ext cx="867054" cy="823701"/>
              </a:xfrm>
              <a:prstGeom prst="triangle">
                <a:avLst/>
              </a:prstGeom>
              <a:solidFill>
                <a:srgbClr val="7A7A7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D62C970-E9A8-412B-A095-4E5834605B07}"/>
                  </a:ext>
                </a:extLst>
              </p:cNvPr>
              <p:cNvSpPr>
                <a:spLocks/>
              </p:cNvSpPr>
              <p:nvPr/>
            </p:nvSpPr>
            <p:spPr>
              <a:xfrm rot="5400000">
                <a:off x="2176272" y="2551012"/>
                <a:ext cx="867054" cy="823701"/>
              </a:xfrm>
              <a:prstGeom prst="triangle">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5750259-0C7D-49E0-86D5-0207B0C82754}"/>
                  </a:ext>
                </a:extLst>
              </p:cNvPr>
              <p:cNvSpPr>
                <a:spLocks/>
              </p:cNvSpPr>
              <p:nvPr/>
            </p:nvSpPr>
            <p:spPr>
              <a:xfrm rot="16200000">
                <a:off x="1362456" y="2551012"/>
                <a:ext cx="867054" cy="823701"/>
              </a:xfrm>
              <a:prstGeom prst="triangle">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A173998-9A2D-4DAB-9C7C-EDE50D7F89AB}"/>
                  </a:ext>
                </a:extLst>
              </p:cNvPr>
              <p:cNvSpPr>
                <a:spLocks/>
              </p:cNvSpPr>
              <p:nvPr/>
            </p:nvSpPr>
            <p:spPr>
              <a:xfrm rot="5400000">
                <a:off x="1362456" y="2119942"/>
                <a:ext cx="867054" cy="823701"/>
              </a:xfrm>
              <a:prstGeom prst="triangle">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Freeform: Shape 68">
            <a:extLst>
              <a:ext uri="{FF2B5EF4-FFF2-40B4-BE49-F238E27FC236}">
                <a16:creationId xmlns:a16="http://schemas.microsoft.com/office/drawing/2014/main" id="{6C7E8D78-850F-45CC-A458-0FE06D716F4F}"/>
              </a:ext>
            </a:extLst>
          </p:cNvPr>
          <p:cNvSpPr/>
          <p:nvPr/>
        </p:nvSpPr>
        <p:spPr>
          <a:xfrm>
            <a:off x="9302496" y="4699040"/>
            <a:ext cx="1600200" cy="1808440"/>
          </a:xfrm>
          <a:custGeom>
            <a:avLst/>
            <a:gdLst>
              <a:gd name="connsiteX0" fmla="*/ 800100 w 1600200"/>
              <a:gd name="connsiteY0" fmla="*/ 0 h 1808440"/>
              <a:gd name="connsiteX1" fmla="*/ 1596069 w 1600200"/>
              <a:gd name="connsiteY1" fmla="*/ 469724 h 1808440"/>
              <a:gd name="connsiteX2" fmla="*/ 1599414 w 1600200"/>
              <a:gd name="connsiteY2" fmla="*/ 513040 h 1808440"/>
              <a:gd name="connsiteX3" fmla="*/ 1600200 w 1600200"/>
              <a:gd name="connsiteY3" fmla="*/ 513040 h 1808440"/>
              <a:gd name="connsiteX4" fmla="*/ 1600200 w 1600200"/>
              <a:gd name="connsiteY4" fmla="*/ 523220 h 1808440"/>
              <a:gd name="connsiteX5" fmla="*/ 1600200 w 1600200"/>
              <a:gd name="connsiteY5" fmla="*/ 1808440 h 1808440"/>
              <a:gd name="connsiteX6" fmla="*/ 0 w 1600200"/>
              <a:gd name="connsiteY6" fmla="*/ 1808440 h 1808440"/>
              <a:gd name="connsiteX7" fmla="*/ 0 w 1600200"/>
              <a:gd name="connsiteY7" fmla="*/ 523220 h 1808440"/>
              <a:gd name="connsiteX8" fmla="*/ 0 w 1600200"/>
              <a:gd name="connsiteY8" fmla="*/ 513040 h 1808440"/>
              <a:gd name="connsiteX9" fmla="*/ 786 w 1600200"/>
              <a:gd name="connsiteY9" fmla="*/ 513040 h 1808440"/>
              <a:gd name="connsiteX10" fmla="*/ 4131 w 1600200"/>
              <a:gd name="connsiteY10" fmla="*/ 469724 h 1808440"/>
              <a:gd name="connsiteX11" fmla="*/ 800100 w 1600200"/>
              <a:gd name="connsiteY11" fmla="*/ 0 h 18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0" h="1808440">
                <a:moveTo>
                  <a:pt x="800100" y="0"/>
                </a:moveTo>
                <a:cubicBezTo>
                  <a:pt x="1214365" y="0"/>
                  <a:pt x="1555096" y="205888"/>
                  <a:pt x="1596069" y="469724"/>
                </a:cubicBezTo>
                <a:lnTo>
                  <a:pt x="1599414" y="513040"/>
                </a:lnTo>
                <a:lnTo>
                  <a:pt x="1600200" y="513040"/>
                </a:lnTo>
                <a:lnTo>
                  <a:pt x="1600200" y="523220"/>
                </a:lnTo>
                <a:lnTo>
                  <a:pt x="1600200" y="1808440"/>
                </a:lnTo>
                <a:lnTo>
                  <a:pt x="0" y="1808440"/>
                </a:lnTo>
                <a:lnTo>
                  <a:pt x="0" y="523220"/>
                </a:lnTo>
                <a:lnTo>
                  <a:pt x="0" y="513040"/>
                </a:lnTo>
                <a:lnTo>
                  <a:pt x="786" y="513040"/>
                </a:lnTo>
                <a:lnTo>
                  <a:pt x="4131" y="469724"/>
                </a:lnTo>
                <a:cubicBezTo>
                  <a:pt x="45104" y="205888"/>
                  <a:pt x="385835" y="0"/>
                  <a:pt x="800100" y="0"/>
                </a:cubicBezTo>
                <a:close/>
              </a:path>
            </a:pathLst>
          </a:custGeom>
          <a:solidFill>
            <a:schemeClr val="bg1"/>
          </a:solidFill>
          <a:ln>
            <a:noFill/>
          </a:ln>
          <a:effectLst>
            <a:outerShdw blurRad="254000" dist="254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a:extLst>
              <a:ext uri="{FF2B5EF4-FFF2-40B4-BE49-F238E27FC236}">
                <a16:creationId xmlns:a16="http://schemas.microsoft.com/office/drawing/2014/main" id="{F97EF478-B447-43D1-8E6C-C1B7B0B5D99B}"/>
              </a:ext>
            </a:extLst>
          </p:cNvPr>
          <p:cNvSpPr txBox="1">
            <a:spLocks noChangeArrowheads="1"/>
          </p:cNvSpPr>
          <p:nvPr/>
        </p:nvSpPr>
        <p:spPr bwMode="auto">
          <a:xfrm>
            <a:off x="9759664" y="4872416"/>
            <a:ext cx="685800" cy="784830"/>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rgbClr val="3B3B3B"/>
                </a:solidFill>
                <a:latin typeface="Bernard MT Condensed" panose="02050806060905020404" pitchFamily="18" charset="0"/>
              </a:rPr>
              <a:t>04</a:t>
            </a:r>
          </a:p>
          <a:p>
            <a:pPr algn="ctr"/>
            <a:r>
              <a:rPr lang="en-US" sz="1100" b="1" dirty="0">
                <a:solidFill>
                  <a:srgbClr val="3B3B3B"/>
                </a:solidFill>
              </a:rPr>
              <a:t>OPTION</a:t>
            </a:r>
          </a:p>
        </p:txBody>
      </p:sp>
      <p:grpSp>
        <p:nvGrpSpPr>
          <p:cNvPr id="88" name="Group 87">
            <a:extLst>
              <a:ext uri="{FF2B5EF4-FFF2-40B4-BE49-F238E27FC236}">
                <a16:creationId xmlns:a16="http://schemas.microsoft.com/office/drawing/2014/main" id="{E86E75CC-4B16-4F7B-A253-B35583697305}"/>
              </a:ext>
            </a:extLst>
          </p:cNvPr>
          <p:cNvGrpSpPr/>
          <p:nvPr/>
        </p:nvGrpSpPr>
        <p:grpSpPr>
          <a:xfrm>
            <a:off x="8778240" y="1691640"/>
            <a:ext cx="1636777" cy="413802"/>
            <a:chOff x="8778240" y="1691640"/>
            <a:chExt cx="1636777" cy="413802"/>
          </a:xfrm>
        </p:grpSpPr>
        <p:sp>
          <p:nvSpPr>
            <p:cNvPr id="71" name="Rectangle 70">
              <a:extLst>
                <a:ext uri="{FF2B5EF4-FFF2-40B4-BE49-F238E27FC236}">
                  <a16:creationId xmlns:a16="http://schemas.microsoft.com/office/drawing/2014/main" id="{169D96E8-539D-4A9B-BBAF-B9666F53D293}"/>
                </a:ext>
              </a:extLst>
            </p:cNvPr>
            <p:cNvSpPr/>
            <p:nvPr/>
          </p:nvSpPr>
          <p:spPr>
            <a:xfrm>
              <a:off x="8778240" y="1691640"/>
              <a:ext cx="1636777" cy="413802"/>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DD4F68B-8D0E-4A21-8679-F25E7D16BD61}"/>
                </a:ext>
              </a:extLst>
            </p:cNvPr>
            <p:cNvSpPr txBox="1"/>
            <p:nvPr/>
          </p:nvSpPr>
          <p:spPr>
            <a:xfrm>
              <a:off x="8997696" y="1746246"/>
              <a:ext cx="1372713" cy="33855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a:t>
              </a:r>
              <a:r>
                <a:rPr lang="en-US" sz="1600" dirty="0">
                  <a:solidFill>
                    <a:schemeClr val="bg1"/>
                  </a:solidFill>
                  <a:latin typeface="Bernard MT Condensed" panose="02050806060905020404" pitchFamily="18" charset="0"/>
                </a:rPr>
                <a:t>04</a:t>
              </a:r>
            </a:p>
          </p:txBody>
        </p:sp>
      </p:grpSp>
      <p:sp>
        <p:nvSpPr>
          <p:cNvPr id="73" name="TextBox 72">
            <a:extLst>
              <a:ext uri="{FF2B5EF4-FFF2-40B4-BE49-F238E27FC236}">
                <a16:creationId xmlns:a16="http://schemas.microsoft.com/office/drawing/2014/main" id="{A78E2A50-06F8-4150-9CE9-B543CAC7A1F2}"/>
              </a:ext>
            </a:extLst>
          </p:cNvPr>
          <p:cNvSpPr txBox="1"/>
          <p:nvPr/>
        </p:nvSpPr>
        <p:spPr>
          <a:xfrm>
            <a:off x="8802396" y="2156157"/>
            <a:ext cx="1633046" cy="1107996"/>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4" name="TextBox 73">
            <a:extLst>
              <a:ext uri="{FF2B5EF4-FFF2-40B4-BE49-F238E27FC236}">
                <a16:creationId xmlns:a16="http://schemas.microsoft.com/office/drawing/2014/main" id="{3A3DD703-D4E4-45A0-9F36-83D5D916F575}"/>
              </a:ext>
            </a:extLst>
          </p:cNvPr>
          <p:cNvSpPr txBox="1"/>
          <p:nvPr/>
        </p:nvSpPr>
        <p:spPr>
          <a:xfrm>
            <a:off x="9302497" y="5938006"/>
            <a:ext cx="1600200" cy="461665"/>
          </a:xfrm>
          <a:prstGeom prst="rect">
            <a:avLst/>
          </a:prstGeom>
          <a:noFill/>
        </p:spPr>
        <p:txBody>
          <a:bodyPr wrap="square" rtlCol="0">
            <a:spAutoFit/>
          </a:bodyPr>
          <a:lstStyle/>
          <a:p>
            <a:pPr algn="ctr"/>
            <a:r>
              <a:rPr lang="en-US" sz="2400" dirty="0">
                <a:solidFill>
                  <a:srgbClr val="3B3B3B"/>
                </a:solidFill>
                <a:latin typeface="Bernard MT Condensed" panose="02050806060905020404" pitchFamily="18" charset="0"/>
              </a:rPr>
              <a:t>$24,149</a:t>
            </a:r>
          </a:p>
        </p:txBody>
      </p:sp>
      <p:sp>
        <p:nvSpPr>
          <p:cNvPr id="80" name="TextBox 79">
            <a:extLst>
              <a:ext uri="{FF2B5EF4-FFF2-40B4-BE49-F238E27FC236}">
                <a16:creationId xmlns:a16="http://schemas.microsoft.com/office/drawing/2014/main" id="{B5F096D9-885E-4460-BF5A-6435F095119B}"/>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10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1000"/>
                                        <p:tgtEl>
                                          <p:spTgt spid="8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600"/>
                                        <p:tgtEl>
                                          <p:spTgt spid="89"/>
                                        </p:tgtEl>
                                      </p:cBhvr>
                                    </p:animEffect>
                                  </p:childTnLst>
                                </p:cTn>
                              </p:par>
                            </p:childTnLst>
                          </p:cTn>
                        </p:par>
                        <p:par>
                          <p:cTn id="12" fill="hold">
                            <p:stCondLst>
                              <p:cond delay="16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400"/>
                                        <p:tgtEl>
                                          <p:spTgt spid="12"/>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up)">
                                      <p:cBhvr>
                                        <p:cTn id="23" dur="500"/>
                                        <p:tgtEl>
                                          <p:spTgt spid="85"/>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80"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41ABDD-C75A-4FEC-ACDB-16EDC9523F5F}"/>
              </a:ext>
            </a:extLst>
          </p:cNvPr>
          <p:cNvGrpSpPr/>
          <p:nvPr/>
        </p:nvGrpSpPr>
        <p:grpSpPr>
          <a:xfrm>
            <a:off x="990600" y="1371600"/>
            <a:ext cx="6897018" cy="1645920"/>
            <a:chOff x="457200" y="2209800"/>
            <a:chExt cx="6897018" cy="1645920"/>
          </a:xfrm>
        </p:grpSpPr>
        <p:sp>
          <p:nvSpPr>
            <p:cNvPr id="2" name="Rectangle 1">
              <a:extLst>
                <a:ext uri="{FF2B5EF4-FFF2-40B4-BE49-F238E27FC236}">
                  <a16:creationId xmlns:a16="http://schemas.microsoft.com/office/drawing/2014/main" id="{FE7E4749-552F-4435-A2A2-E8BBF37FDC4B}"/>
                </a:ext>
              </a:extLst>
            </p:cNvPr>
            <p:cNvSpPr/>
            <p:nvPr/>
          </p:nvSpPr>
          <p:spPr>
            <a:xfrm>
              <a:off x="457200" y="220980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87C14A5-7A84-47A7-A053-E1F5847B5740}"/>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5688002E-C2CD-41DD-AEB4-B0C714E2C90B}"/>
                </a:ext>
              </a:extLst>
            </p:cNvPr>
            <p:cNvSpPr>
              <a:spLocks/>
            </p:cNvSpPr>
            <p:nvPr/>
          </p:nvSpPr>
          <p:spPr>
            <a:xfrm rot="10800000">
              <a:off x="2362094" y="2209800"/>
              <a:ext cx="867054" cy="823701"/>
            </a:xfrm>
            <a:prstGeom prst="triangl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DFD392C-1B48-4BA9-94B2-13B915253C67}"/>
                </a:ext>
              </a:extLst>
            </p:cNvPr>
            <p:cNvSpPr>
              <a:spLocks/>
            </p:cNvSpPr>
            <p:nvPr/>
          </p:nvSpPr>
          <p:spPr>
            <a:xfrm>
              <a:off x="1928879" y="2209800"/>
              <a:ext cx="867054" cy="823701"/>
            </a:xfrm>
            <a:prstGeom prst="triangle">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296982A-84FF-4444-B320-28DE345E3E60}"/>
                </a:ext>
              </a:extLst>
            </p:cNvPr>
            <p:cNvSpPr>
              <a:spLocks/>
            </p:cNvSpPr>
            <p:nvPr/>
          </p:nvSpPr>
          <p:spPr>
            <a:xfrm rot="10800000">
              <a:off x="1928879" y="3032019"/>
              <a:ext cx="867054" cy="823701"/>
            </a:xfrm>
            <a:prstGeom prst="triangle">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D27A32E-C6AD-4ABE-A154-9370FE714B69}"/>
                </a:ext>
              </a:extLst>
            </p:cNvPr>
            <p:cNvSpPr>
              <a:spLocks/>
            </p:cNvSpPr>
            <p:nvPr/>
          </p:nvSpPr>
          <p:spPr>
            <a:xfrm>
              <a:off x="1497809" y="3028078"/>
              <a:ext cx="867054" cy="823701"/>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AF3319E8-A274-48D3-A33B-21ADF41A7B12}"/>
              </a:ext>
            </a:extLst>
          </p:cNvPr>
          <p:cNvSpPr txBox="1"/>
          <p:nvPr/>
        </p:nvSpPr>
        <p:spPr>
          <a:xfrm>
            <a:off x="1281970" y="17103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b="1" dirty="0">
                <a:solidFill>
                  <a:schemeClr val="bg1"/>
                </a:solidFill>
              </a:rPr>
              <a:t>OPTION</a:t>
            </a:r>
          </a:p>
        </p:txBody>
      </p:sp>
      <p:sp>
        <p:nvSpPr>
          <p:cNvPr id="26" name="TextBox 25">
            <a:extLst>
              <a:ext uri="{FF2B5EF4-FFF2-40B4-BE49-F238E27FC236}">
                <a16:creationId xmlns:a16="http://schemas.microsoft.com/office/drawing/2014/main" id="{0204DEB0-F000-42FB-904A-7647EBB3C149}"/>
              </a:ext>
            </a:extLst>
          </p:cNvPr>
          <p:cNvSpPr txBox="1"/>
          <p:nvPr/>
        </p:nvSpPr>
        <p:spPr>
          <a:xfrm>
            <a:off x="3703032" y="15247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01</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grpSp>
        <p:nvGrpSpPr>
          <p:cNvPr id="29" name="Group 28">
            <a:extLst>
              <a:ext uri="{FF2B5EF4-FFF2-40B4-BE49-F238E27FC236}">
                <a16:creationId xmlns:a16="http://schemas.microsoft.com/office/drawing/2014/main" id="{8CD3841E-B469-4C9A-BFCB-F3026D2B9E18}"/>
              </a:ext>
            </a:extLst>
          </p:cNvPr>
          <p:cNvGrpSpPr/>
          <p:nvPr/>
        </p:nvGrpSpPr>
        <p:grpSpPr>
          <a:xfrm>
            <a:off x="4344954" y="3200400"/>
            <a:ext cx="6897018" cy="1645920"/>
            <a:chOff x="457200" y="2209800"/>
            <a:chExt cx="6897018" cy="1645920"/>
          </a:xfrm>
        </p:grpSpPr>
        <p:sp>
          <p:nvSpPr>
            <p:cNvPr id="32" name="Rectangle 31">
              <a:extLst>
                <a:ext uri="{FF2B5EF4-FFF2-40B4-BE49-F238E27FC236}">
                  <a16:creationId xmlns:a16="http://schemas.microsoft.com/office/drawing/2014/main" id="{65FACFF6-F3F9-4437-B760-6593F92C5FB1}"/>
                </a:ext>
              </a:extLst>
            </p:cNvPr>
            <p:cNvSpPr/>
            <p:nvPr/>
          </p:nvSpPr>
          <p:spPr>
            <a:xfrm>
              <a:off x="457200" y="221113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D72B3A6-AA54-4555-BADE-5F0D2DFD06C7}"/>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CDC5B84F-FEDC-4232-B978-DEDB3C335489}"/>
                </a:ext>
              </a:extLst>
            </p:cNvPr>
            <p:cNvSpPr>
              <a:spLocks/>
            </p:cNvSpPr>
            <p:nvPr/>
          </p:nvSpPr>
          <p:spPr>
            <a:xfrm rot="10800000">
              <a:off x="2362094" y="2209800"/>
              <a:ext cx="867054" cy="823701"/>
            </a:xfrm>
            <a:prstGeom prst="triangl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3E9F3E6-FBFB-40C6-AC59-2E426098F2D2}"/>
                </a:ext>
              </a:extLst>
            </p:cNvPr>
            <p:cNvSpPr>
              <a:spLocks/>
            </p:cNvSpPr>
            <p:nvPr/>
          </p:nvSpPr>
          <p:spPr>
            <a:xfrm>
              <a:off x="1928879" y="2209800"/>
              <a:ext cx="867054" cy="823701"/>
            </a:xfrm>
            <a:prstGeom prst="triangle">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ACFA1F5-6A4B-4F61-86E2-AE49124D296C}"/>
                </a:ext>
              </a:extLst>
            </p:cNvPr>
            <p:cNvSpPr>
              <a:spLocks/>
            </p:cNvSpPr>
            <p:nvPr/>
          </p:nvSpPr>
          <p:spPr>
            <a:xfrm rot="10800000">
              <a:off x="1928879" y="3032019"/>
              <a:ext cx="867054" cy="823701"/>
            </a:xfrm>
            <a:prstGeom prst="triangle">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0CD654DF-3832-4DE2-AA44-235A445B1534}"/>
                </a:ext>
              </a:extLst>
            </p:cNvPr>
            <p:cNvSpPr>
              <a:spLocks/>
            </p:cNvSpPr>
            <p:nvPr/>
          </p:nvSpPr>
          <p:spPr>
            <a:xfrm>
              <a:off x="1497809" y="3028078"/>
              <a:ext cx="867054" cy="823701"/>
            </a:xfrm>
            <a:prstGeom prst="triangl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A3D8B54A-B540-46E8-BD17-42F41CB9778A}"/>
              </a:ext>
            </a:extLst>
          </p:cNvPr>
          <p:cNvSpPr txBox="1"/>
          <p:nvPr/>
        </p:nvSpPr>
        <p:spPr>
          <a:xfrm>
            <a:off x="4636324" y="35391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b="1" dirty="0">
                <a:solidFill>
                  <a:schemeClr val="bg1"/>
                </a:solidFill>
              </a:rPr>
              <a:t>OPTION</a:t>
            </a:r>
          </a:p>
        </p:txBody>
      </p:sp>
      <p:sp>
        <p:nvSpPr>
          <p:cNvPr id="31" name="TextBox 30">
            <a:extLst>
              <a:ext uri="{FF2B5EF4-FFF2-40B4-BE49-F238E27FC236}">
                <a16:creationId xmlns:a16="http://schemas.microsoft.com/office/drawing/2014/main" id="{16F84798-AFE6-4101-B860-3EF504B7E900}"/>
              </a:ext>
            </a:extLst>
          </p:cNvPr>
          <p:cNvSpPr txBox="1"/>
          <p:nvPr/>
        </p:nvSpPr>
        <p:spPr>
          <a:xfrm>
            <a:off x="7057386" y="33535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02</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grpSp>
        <p:nvGrpSpPr>
          <p:cNvPr id="39" name="Group 38">
            <a:extLst>
              <a:ext uri="{FF2B5EF4-FFF2-40B4-BE49-F238E27FC236}">
                <a16:creationId xmlns:a16="http://schemas.microsoft.com/office/drawing/2014/main" id="{199B1726-A88D-4976-B896-4EAB5A3F1F8B}"/>
              </a:ext>
            </a:extLst>
          </p:cNvPr>
          <p:cNvGrpSpPr/>
          <p:nvPr/>
        </p:nvGrpSpPr>
        <p:grpSpPr>
          <a:xfrm>
            <a:off x="990600" y="5029200"/>
            <a:ext cx="6897018" cy="1645920"/>
            <a:chOff x="457200" y="2209800"/>
            <a:chExt cx="6897018" cy="1645920"/>
          </a:xfrm>
        </p:grpSpPr>
        <p:sp>
          <p:nvSpPr>
            <p:cNvPr id="42" name="Rectangle 41">
              <a:extLst>
                <a:ext uri="{FF2B5EF4-FFF2-40B4-BE49-F238E27FC236}">
                  <a16:creationId xmlns:a16="http://schemas.microsoft.com/office/drawing/2014/main" id="{73D74ACD-7CD2-401C-96F5-5F774578DF54}"/>
                </a:ext>
              </a:extLst>
            </p:cNvPr>
            <p:cNvSpPr/>
            <p:nvPr/>
          </p:nvSpPr>
          <p:spPr>
            <a:xfrm>
              <a:off x="457200" y="2211130"/>
              <a:ext cx="6897018" cy="1636776"/>
            </a:xfrm>
            <a:prstGeom prst="rect">
              <a:avLst/>
            </a:prstGeom>
            <a:solidFill>
              <a:schemeClr val="bg1"/>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CBC4D102-6CD3-43EE-BD5D-103AA6726AEC}"/>
                </a:ext>
              </a:extLst>
            </p:cNvPr>
            <p:cNvSpPr/>
            <p:nvPr/>
          </p:nvSpPr>
          <p:spPr>
            <a:xfrm>
              <a:off x="466344" y="2211130"/>
              <a:ext cx="1906517" cy="1636776"/>
            </a:xfrm>
            <a:custGeom>
              <a:avLst/>
              <a:gdLst>
                <a:gd name="connsiteX0" fmla="*/ 0 w 2211687"/>
                <a:gd name="connsiteY0" fmla="*/ 0 h 1905000"/>
                <a:gd name="connsiteX1" fmla="*/ 2211687 w 2211687"/>
                <a:gd name="connsiteY1" fmla="*/ 0 h 1905000"/>
                <a:gd name="connsiteX2" fmla="*/ 1202171 w 2211687"/>
                <a:gd name="connsiteY2" fmla="*/ 1905000 h 1905000"/>
                <a:gd name="connsiteX3" fmla="*/ 0 w 2211687"/>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2211687" h="1905000">
                  <a:moveTo>
                    <a:pt x="0" y="0"/>
                  </a:moveTo>
                  <a:lnTo>
                    <a:pt x="2211687" y="0"/>
                  </a:lnTo>
                  <a:lnTo>
                    <a:pt x="1202171" y="1905000"/>
                  </a:lnTo>
                  <a:lnTo>
                    <a:pt x="0" y="1905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AEF166F8-A82C-4DEE-B8CF-9E3A259B8ED1}"/>
                </a:ext>
              </a:extLst>
            </p:cNvPr>
            <p:cNvSpPr>
              <a:spLocks/>
            </p:cNvSpPr>
            <p:nvPr/>
          </p:nvSpPr>
          <p:spPr>
            <a:xfrm rot="10800000">
              <a:off x="2362094" y="2209800"/>
              <a:ext cx="867054" cy="823701"/>
            </a:xfrm>
            <a:prstGeom prst="triangl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2ABAB-CE6F-4C0F-BBAD-0B500C863F47}"/>
                </a:ext>
              </a:extLst>
            </p:cNvPr>
            <p:cNvSpPr>
              <a:spLocks/>
            </p:cNvSpPr>
            <p:nvPr/>
          </p:nvSpPr>
          <p:spPr>
            <a:xfrm>
              <a:off x="1928879" y="2209800"/>
              <a:ext cx="867054" cy="823701"/>
            </a:xfrm>
            <a:prstGeom prst="triangle">
              <a:avLst/>
            </a:prstGeom>
            <a:solidFill>
              <a:srgbClr val="44546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5BA24C-6D5C-4715-A64B-95F5477A0F01}"/>
                </a:ext>
              </a:extLst>
            </p:cNvPr>
            <p:cNvSpPr>
              <a:spLocks/>
            </p:cNvSpPr>
            <p:nvPr/>
          </p:nvSpPr>
          <p:spPr>
            <a:xfrm rot="10800000">
              <a:off x="1928879" y="3032019"/>
              <a:ext cx="867054" cy="823701"/>
            </a:xfrm>
            <a:prstGeom prst="triangle">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4866F7A-1778-4507-9308-E604C7D3B728}"/>
                </a:ext>
              </a:extLst>
            </p:cNvPr>
            <p:cNvSpPr>
              <a:spLocks/>
            </p:cNvSpPr>
            <p:nvPr/>
          </p:nvSpPr>
          <p:spPr>
            <a:xfrm>
              <a:off x="1497809" y="3028078"/>
              <a:ext cx="867054" cy="823701"/>
            </a:xfrm>
            <a:prstGeom prst="triangl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795279AA-46AF-4BA4-97A0-7C21D9F3C7EC}"/>
              </a:ext>
            </a:extLst>
          </p:cNvPr>
          <p:cNvSpPr txBox="1"/>
          <p:nvPr/>
        </p:nvSpPr>
        <p:spPr>
          <a:xfrm>
            <a:off x="1281970" y="5367980"/>
            <a:ext cx="86705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b="1" dirty="0">
                <a:solidFill>
                  <a:schemeClr val="bg1"/>
                </a:solidFill>
              </a:rPr>
              <a:t>OPTION</a:t>
            </a:r>
          </a:p>
        </p:txBody>
      </p:sp>
      <p:sp>
        <p:nvSpPr>
          <p:cNvPr id="41" name="TextBox 40">
            <a:extLst>
              <a:ext uri="{FF2B5EF4-FFF2-40B4-BE49-F238E27FC236}">
                <a16:creationId xmlns:a16="http://schemas.microsoft.com/office/drawing/2014/main" id="{09DA5865-D97C-403A-8AAF-B329BBC0256A}"/>
              </a:ext>
            </a:extLst>
          </p:cNvPr>
          <p:cNvSpPr txBox="1"/>
          <p:nvPr/>
        </p:nvSpPr>
        <p:spPr>
          <a:xfrm>
            <a:off x="3703032" y="5182393"/>
            <a:ext cx="4090431" cy="1354217"/>
          </a:xfrm>
          <a:prstGeom prst="rect">
            <a:avLst/>
          </a:prstGeom>
          <a:noFill/>
        </p:spPr>
        <p:txBody>
          <a:bodyPr wrap="square" rtlCol="0">
            <a:spAutoFit/>
          </a:bodyPr>
          <a:lstStyle/>
          <a:p>
            <a:r>
              <a:rPr lang="en-US" sz="1400" dirty="0">
                <a:solidFill>
                  <a:srgbClr val="3B3B3B"/>
                </a:solidFill>
                <a:latin typeface="Bernard MT Condensed" panose="02050806060905020404" pitchFamily="18" charset="0"/>
              </a:rPr>
              <a:t>LOREM IPSUM DOLOR </a:t>
            </a:r>
            <a:r>
              <a:rPr lang="en-US" sz="1600" dirty="0">
                <a:solidFill>
                  <a:srgbClr val="3B3B3B"/>
                </a:solidFill>
                <a:latin typeface="Bernard MT Condensed" panose="02050806060905020404" pitchFamily="18" charset="0"/>
              </a:rPr>
              <a:t>03</a:t>
            </a:r>
          </a:p>
          <a:p>
            <a:endParaRPr lang="en-US" sz="300" dirty="0">
              <a:solidFill>
                <a:srgbClr val="3B3B3B"/>
              </a:solidFill>
              <a:latin typeface="Bernard MT Condensed" panose="02050806060905020404" pitchFamily="18" charset="0"/>
            </a:endParaRPr>
          </a:p>
          <a:p>
            <a:r>
              <a:rPr lang="en-US" sz="1200" dirty="0">
                <a:solidFill>
                  <a:srgbClr val="3B3B3B"/>
                </a:solidFill>
                <a:latin typeface="Candara" panose="020E0502030303020204" pitchFamily="34" charset="0"/>
              </a:rPr>
              <a:t>Lorem ipsum dolor sit amet, consectetur adipiscing elit, sed do eiusmod tempor incididunt ut labore et dolore magna aliqua. </a:t>
            </a:r>
          </a:p>
          <a:p>
            <a:endParaRPr lang="en-US" sz="300" dirty="0">
              <a:solidFill>
                <a:srgbClr val="3B3B3B"/>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3B3B3B"/>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F8CF1BEA-E4FB-4221-9A20-6065A58CEA00}"/>
              </a:ext>
            </a:extLst>
          </p:cNvPr>
          <p:cNvSpPr txBox="1"/>
          <p:nvPr/>
        </p:nvSpPr>
        <p:spPr>
          <a:xfrm>
            <a:off x="7116901" y="258228"/>
            <a:ext cx="4702565"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427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2500"/>
                                        <p:tgtEl>
                                          <p:spTgt spid="24"/>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2500"/>
                                        <p:tgtEl>
                                          <p:spTgt spid="29"/>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5500"/>
                            </p:stCondLst>
                            <p:childTnLst>
                              <p:par>
                                <p:cTn id="33" presetID="18" presetClass="entr" presetSubtype="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0"/>
                                        <p:tgtEl>
                                          <p:spTgt spid="39"/>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40" grpId="0"/>
      <p:bldP spid="41" grpId="0"/>
      <p:bldP spid="4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253FFE3-81B2-4BAE-8800-34150D3F4577}"/>
              </a:ext>
            </a:extLst>
          </p:cNvPr>
          <p:cNvCxnSpPr>
            <a:cxnSpLocks/>
          </p:cNvCxnSpPr>
          <p:nvPr/>
        </p:nvCxnSpPr>
        <p:spPr>
          <a:xfrm flipH="1">
            <a:off x="575652" y="5235647"/>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CBEA6F-456F-4D40-9133-1503ED4883CE}"/>
              </a:ext>
            </a:extLst>
          </p:cNvPr>
          <p:cNvCxnSpPr>
            <a:cxnSpLocks/>
          </p:cNvCxnSpPr>
          <p:nvPr/>
        </p:nvCxnSpPr>
        <p:spPr>
          <a:xfrm flipH="1">
            <a:off x="4163595" y="3901440"/>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B5E34E3-03A0-4FBA-B81A-5BC36E390D8E}"/>
              </a:ext>
            </a:extLst>
          </p:cNvPr>
          <p:cNvGrpSpPr>
            <a:grpSpLocks noChangeAspect="1"/>
          </p:cNvGrpSpPr>
          <p:nvPr/>
        </p:nvGrpSpPr>
        <p:grpSpPr>
          <a:xfrm>
            <a:off x="3749040" y="3017520"/>
            <a:ext cx="914400" cy="914401"/>
            <a:chOff x="5387339" y="1076855"/>
            <a:chExt cx="1417320" cy="1417321"/>
          </a:xfrm>
        </p:grpSpPr>
        <p:sp>
          <p:nvSpPr>
            <p:cNvPr id="38" name="Oval 37">
              <a:extLst>
                <a:ext uri="{FF2B5EF4-FFF2-40B4-BE49-F238E27FC236}">
                  <a16:creationId xmlns:a16="http://schemas.microsoft.com/office/drawing/2014/main" id="{023FAA18-4217-406D-929B-25712EBEDF31}"/>
                </a:ext>
              </a:extLst>
            </p:cNvPr>
            <p:cNvSpPr>
              <a:spLocks noChangeAspect="1"/>
            </p:cNvSpPr>
            <p:nvPr/>
          </p:nvSpPr>
          <p:spPr>
            <a:xfrm>
              <a:off x="5387339" y="1076856"/>
              <a:ext cx="1417320" cy="141732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97616A3-8EE8-4C73-8F18-01CCA2FA2BC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10">
              <a:extLst>
                <a:ext uri="{FF2B5EF4-FFF2-40B4-BE49-F238E27FC236}">
                  <a16:creationId xmlns:a16="http://schemas.microsoft.com/office/drawing/2014/main" id="{408AAAE7-7051-4E66-8C5C-87222C69853B}"/>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02</a:t>
              </a:r>
            </a:p>
          </p:txBody>
        </p:sp>
      </p:grpSp>
      <p:grpSp>
        <p:nvGrpSpPr>
          <p:cNvPr id="29" name="Group 349">
            <a:extLst>
              <a:ext uri="{FF2B5EF4-FFF2-40B4-BE49-F238E27FC236}">
                <a16:creationId xmlns:a16="http://schemas.microsoft.com/office/drawing/2014/main" id="{B2322741-F34E-4112-AECA-1C830289EAAF}"/>
              </a:ext>
            </a:extLst>
          </p:cNvPr>
          <p:cNvGrpSpPr>
            <a:grpSpLocks noChangeAspect="1"/>
          </p:cNvGrpSpPr>
          <p:nvPr/>
        </p:nvGrpSpPr>
        <p:grpSpPr>
          <a:xfrm>
            <a:off x="4007467" y="3175816"/>
            <a:ext cx="361868" cy="365760"/>
            <a:chOff x="2163763" y="2366963"/>
            <a:chExt cx="442913" cy="447676"/>
          </a:xfrm>
          <a:solidFill>
            <a:srgbClr val="3B3B3B"/>
          </a:solidFill>
        </p:grpSpPr>
        <p:sp>
          <p:nvSpPr>
            <p:cNvPr id="30" name="Freeform 312">
              <a:extLst>
                <a:ext uri="{FF2B5EF4-FFF2-40B4-BE49-F238E27FC236}">
                  <a16:creationId xmlns:a16="http://schemas.microsoft.com/office/drawing/2014/main" id="{CB485DFD-6703-411B-ADC0-75F8068B2A29}"/>
                </a:ext>
              </a:extLst>
            </p:cNvPr>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13">
              <a:extLst>
                <a:ext uri="{FF2B5EF4-FFF2-40B4-BE49-F238E27FC236}">
                  <a16:creationId xmlns:a16="http://schemas.microsoft.com/office/drawing/2014/main" id="{07B245E3-C484-4494-8A32-5A00501CF52B}"/>
                </a:ext>
              </a:extLst>
            </p:cNvPr>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4">
              <a:extLst>
                <a:ext uri="{FF2B5EF4-FFF2-40B4-BE49-F238E27FC236}">
                  <a16:creationId xmlns:a16="http://schemas.microsoft.com/office/drawing/2014/main" id="{E1E93822-691F-4358-8128-262DB1A33ACE}"/>
                </a:ext>
              </a:extLst>
            </p:cNvPr>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15">
              <a:extLst>
                <a:ext uri="{FF2B5EF4-FFF2-40B4-BE49-F238E27FC236}">
                  <a16:creationId xmlns:a16="http://schemas.microsoft.com/office/drawing/2014/main" id="{44069D44-C296-4495-8FCF-32B2F56E1AB2}"/>
                </a:ext>
              </a:extLst>
            </p:cNvPr>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F2931807-C89F-43EA-83E9-CC3C1CBABCBF}"/>
              </a:ext>
            </a:extLst>
          </p:cNvPr>
          <p:cNvGrpSpPr>
            <a:grpSpLocks noChangeAspect="1"/>
          </p:cNvGrpSpPr>
          <p:nvPr/>
        </p:nvGrpSpPr>
        <p:grpSpPr>
          <a:xfrm>
            <a:off x="4072155" y="5138928"/>
            <a:ext cx="182880" cy="182880"/>
            <a:chOff x="838200" y="3322320"/>
            <a:chExt cx="1554480" cy="1554480"/>
          </a:xfrm>
          <a:effectLst/>
        </p:grpSpPr>
        <p:sp>
          <p:nvSpPr>
            <p:cNvPr id="60" name="Oval 59">
              <a:extLst>
                <a:ext uri="{FF2B5EF4-FFF2-40B4-BE49-F238E27FC236}">
                  <a16:creationId xmlns:a16="http://schemas.microsoft.com/office/drawing/2014/main" id="{900385C4-CF21-4C7B-A4C3-CDA75DF7E22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C31299-F624-44E8-9B0F-8FBAB3DA5C09}"/>
                </a:ext>
              </a:extLst>
            </p:cNvPr>
            <p:cNvSpPr>
              <a:spLocks noChangeAspect="1"/>
            </p:cNvSpPr>
            <p:nvPr/>
          </p:nvSpPr>
          <p:spPr>
            <a:xfrm>
              <a:off x="926041" y="3413424"/>
              <a:ext cx="1371600" cy="13716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563EF1D1-5A35-4ED1-BED1-14CFDA26B046}"/>
              </a:ext>
            </a:extLst>
          </p:cNvPr>
          <p:cNvCxnSpPr>
            <a:cxnSpLocks/>
          </p:cNvCxnSpPr>
          <p:nvPr/>
        </p:nvCxnSpPr>
        <p:spPr>
          <a:xfrm flipH="1">
            <a:off x="6305843" y="3276600"/>
            <a:ext cx="4672" cy="20116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036F687-4E6D-4FB7-88B6-5F43F416E5F6}"/>
              </a:ext>
            </a:extLst>
          </p:cNvPr>
          <p:cNvGrpSpPr>
            <a:grpSpLocks noChangeAspect="1"/>
          </p:cNvGrpSpPr>
          <p:nvPr/>
        </p:nvGrpSpPr>
        <p:grpSpPr>
          <a:xfrm>
            <a:off x="5852160" y="2377440"/>
            <a:ext cx="914400" cy="914401"/>
            <a:chOff x="5387339" y="1076855"/>
            <a:chExt cx="1417320" cy="1417321"/>
          </a:xfrm>
        </p:grpSpPr>
        <p:sp>
          <p:nvSpPr>
            <p:cNvPr id="42" name="Oval 41">
              <a:extLst>
                <a:ext uri="{FF2B5EF4-FFF2-40B4-BE49-F238E27FC236}">
                  <a16:creationId xmlns:a16="http://schemas.microsoft.com/office/drawing/2014/main" id="{476F7D57-E92A-4124-9C40-223A2825143A}"/>
                </a:ext>
              </a:extLst>
            </p:cNvPr>
            <p:cNvSpPr>
              <a:spLocks noChangeAspect="1"/>
            </p:cNvSpPr>
            <p:nvPr/>
          </p:nvSpPr>
          <p:spPr>
            <a:xfrm>
              <a:off x="5387339" y="1076856"/>
              <a:ext cx="1417320" cy="141732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22FFD6C-29AE-4445-A26E-04578DED0CFF}"/>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Box 10">
              <a:extLst>
                <a:ext uri="{FF2B5EF4-FFF2-40B4-BE49-F238E27FC236}">
                  <a16:creationId xmlns:a16="http://schemas.microsoft.com/office/drawing/2014/main" id="{974B8BC2-14FC-4229-BA45-7E87FB8416C6}"/>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03</a:t>
              </a:r>
            </a:p>
          </p:txBody>
        </p:sp>
      </p:grpSp>
      <p:grpSp>
        <p:nvGrpSpPr>
          <p:cNvPr id="24" name="Group 23">
            <a:extLst>
              <a:ext uri="{FF2B5EF4-FFF2-40B4-BE49-F238E27FC236}">
                <a16:creationId xmlns:a16="http://schemas.microsoft.com/office/drawing/2014/main" id="{B9089116-6F7F-4295-9570-BFD2CFAD8146}"/>
              </a:ext>
            </a:extLst>
          </p:cNvPr>
          <p:cNvGrpSpPr>
            <a:grpSpLocks noChangeAspect="1"/>
          </p:cNvGrpSpPr>
          <p:nvPr/>
        </p:nvGrpSpPr>
        <p:grpSpPr>
          <a:xfrm>
            <a:off x="6123559" y="2556067"/>
            <a:ext cx="398273" cy="365760"/>
            <a:chOff x="2828925" y="2020888"/>
            <a:chExt cx="311151" cy="285750"/>
          </a:xfrm>
          <a:solidFill>
            <a:srgbClr val="3B3B3B"/>
          </a:solidFill>
        </p:grpSpPr>
        <p:sp>
          <p:nvSpPr>
            <p:cNvPr id="25" name="Freeform 5">
              <a:extLst>
                <a:ext uri="{FF2B5EF4-FFF2-40B4-BE49-F238E27FC236}">
                  <a16:creationId xmlns:a16="http://schemas.microsoft.com/office/drawing/2014/main" id="{C8A0A0B7-84B6-4D92-8C65-C45ED3F23C66}"/>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a:extLst>
                <a:ext uri="{FF2B5EF4-FFF2-40B4-BE49-F238E27FC236}">
                  <a16:creationId xmlns:a16="http://schemas.microsoft.com/office/drawing/2014/main" id="{31BDD259-DB68-4830-83BC-3595154A4CE9}"/>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Oval 7">
              <a:extLst>
                <a:ext uri="{FF2B5EF4-FFF2-40B4-BE49-F238E27FC236}">
                  <a16:creationId xmlns:a16="http://schemas.microsoft.com/office/drawing/2014/main" id="{5CF054CB-DA17-432B-9101-6AA39BC296A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a:extLst>
                <a:ext uri="{FF2B5EF4-FFF2-40B4-BE49-F238E27FC236}">
                  <a16:creationId xmlns:a16="http://schemas.microsoft.com/office/drawing/2014/main" id="{A1437862-4E3C-4FAA-A491-972ACDC9A7D5}"/>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0225FBC3-068A-4EB0-9A30-E0EC46625E06}"/>
              </a:ext>
            </a:extLst>
          </p:cNvPr>
          <p:cNvGrpSpPr>
            <a:grpSpLocks noChangeAspect="1"/>
          </p:cNvGrpSpPr>
          <p:nvPr/>
        </p:nvGrpSpPr>
        <p:grpSpPr>
          <a:xfrm>
            <a:off x="6214403" y="5138928"/>
            <a:ext cx="182880" cy="182880"/>
            <a:chOff x="838200" y="3322320"/>
            <a:chExt cx="1554480" cy="1554480"/>
          </a:xfrm>
          <a:effectLst/>
        </p:grpSpPr>
        <p:sp>
          <p:nvSpPr>
            <p:cNvPr id="64" name="Oval 63">
              <a:extLst>
                <a:ext uri="{FF2B5EF4-FFF2-40B4-BE49-F238E27FC236}">
                  <a16:creationId xmlns:a16="http://schemas.microsoft.com/office/drawing/2014/main" id="{41379A82-4FD1-498D-B540-3D6B781797E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039F175-FD09-4051-AC95-9214F5B3ED7F}"/>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6" name="Straight Connector 65">
            <a:extLst>
              <a:ext uri="{FF2B5EF4-FFF2-40B4-BE49-F238E27FC236}">
                <a16:creationId xmlns:a16="http://schemas.microsoft.com/office/drawing/2014/main" id="{6B82D4A5-A295-4B53-81A8-227038EFCE4C}"/>
              </a:ext>
            </a:extLst>
          </p:cNvPr>
          <p:cNvCxnSpPr>
            <a:cxnSpLocks/>
          </p:cNvCxnSpPr>
          <p:nvPr/>
        </p:nvCxnSpPr>
        <p:spPr>
          <a:xfrm flipH="1">
            <a:off x="8448978" y="2590800"/>
            <a:ext cx="4672" cy="256032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F46BC97-256F-46AF-A1BE-3652FA73CBF4}"/>
              </a:ext>
            </a:extLst>
          </p:cNvPr>
          <p:cNvGrpSpPr>
            <a:grpSpLocks noChangeAspect="1"/>
          </p:cNvGrpSpPr>
          <p:nvPr/>
        </p:nvGrpSpPr>
        <p:grpSpPr>
          <a:xfrm>
            <a:off x="8001000" y="1737360"/>
            <a:ext cx="914400" cy="914401"/>
            <a:chOff x="5387339" y="1076855"/>
            <a:chExt cx="1417320" cy="1417321"/>
          </a:xfrm>
        </p:grpSpPr>
        <p:sp>
          <p:nvSpPr>
            <p:cNvPr id="46" name="Oval 45">
              <a:extLst>
                <a:ext uri="{FF2B5EF4-FFF2-40B4-BE49-F238E27FC236}">
                  <a16:creationId xmlns:a16="http://schemas.microsoft.com/office/drawing/2014/main" id="{4B0C7CA6-4EFB-4DF7-BC84-7C60EA77E405}"/>
                </a:ext>
              </a:extLst>
            </p:cNvPr>
            <p:cNvSpPr>
              <a:spLocks noChangeAspect="1"/>
            </p:cNvSpPr>
            <p:nvPr/>
          </p:nvSpPr>
          <p:spPr>
            <a:xfrm>
              <a:off x="5387339" y="1076856"/>
              <a:ext cx="1417320" cy="141732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092BC52-E688-4C3C-B5FB-B5FD4DDD5210}"/>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D8FD441-B52F-4D75-89A9-BEA8F0DA6520}"/>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04</a:t>
              </a:r>
            </a:p>
          </p:txBody>
        </p:sp>
      </p:grpSp>
      <p:sp>
        <p:nvSpPr>
          <p:cNvPr id="35" name="Freeform 223">
            <a:extLst>
              <a:ext uri="{FF2B5EF4-FFF2-40B4-BE49-F238E27FC236}">
                <a16:creationId xmlns:a16="http://schemas.microsoft.com/office/drawing/2014/main" id="{2A55F31A-D54F-4F49-8333-770FA72BC451}"/>
              </a:ext>
            </a:extLst>
          </p:cNvPr>
          <p:cNvSpPr>
            <a:spLocks noChangeAspect="1" noEditPoints="1"/>
          </p:cNvSpPr>
          <p:nvPr/>
        </p:nvSpPr>
        <p:spPr bwMode="auto">
          <a:xfrm>
            <a:off x="8256629" y="1904475"/>
            <a:ext cx="375020" cy="36576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7" name="Group 66">
            <a:extLst>
              <a:ext uri="{FF2B5EF4-FFF2-40B4-BE49-F238E27FC236}">
                <a16:creationId xmlns:a16="http://schemas.microsoft.com/office/drawing/2014/main" id="{C03D9E49-DC4E-4825-A53A-FD6A56D1949B}"/>
              </a:ext>
            </a:extLst>
          </p:cNvPr>
          <p:cNvGrpSpPr>
            <a:grpSpLocks noChangeAspect="1"/>
          </p:cNvGrpSpPr>
          <p:nvPr/>
        </p:nvGrpSpPr>
        <p:grpSpPr>
          <a:xfrm>
            <a:off x="8357538" y="5138928"/>
            <a:ext cx="182880" cy="182880"/>
            <a:chOff x="838200" y="3322320"/>
            <a:chExt cx="1554480" cy="1554480"/>
          </a:xfrm>
          <a:effectLst/>
        </p:grpSpPr>
        <p:sp>
          <p:nvSpPr>
            <p:cNvPr id="68" name="Oval 67">
              <a:extLst>
                <a:ext uri="{FF2B5EF4-FFF2-40B4-BE49-F238E27FC236}">
                  <a16:creationId xmlns:a16="http://schemas.microsoft.com/office/drawing/2014/main" id="{142BD646-1E70-4659-B304-CB1A3DA7E6E5}"/>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386CF04-9E14-4775-ADB7-02B5D5E0DD4A}"/>
                </a:ext>
              </a:extLst>
            </p:cNvPr>
            <p:cNvSpPr>
              <a:spLocks noChangeAspect="1"/>
            </p:cNvSpPr>
            <p:nvPr/>
          </p:nvSpPr>
          <p:spPr>
            <a:xfrm>
              <a:off x="926041" y="3413424"/>
              <a:ext cx="1371600" cy="137160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0" name="Straight Connector 69">
            <a:extLst>
              <a:ext uri="{FF2B5EF4-FFF2-40B4-BE49-F238E27FC236}">
                <a16:creationId xmlns:a16="http://schemas.microsoft.com/office/drawing/2014/main" id="{635B8197-83B7-45E1-A784-E9DF983C40C2}"/>
              </a:ext>
            </a:extLst>
          </p:cNvPr>
          <p:cNvCxnSpPr>
            <a:cxnSpLocks/>
          </p:cNvCxnSpPr>
          <p:nvPr/>
        </p:nvCxnSpPr>
        <p:spPr>
          <a:xfrm flipH="1">
            <a:off x="10590621" y="1981200"/>
            <a:ext cx="4672" cy="32004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CB395DC-D654-45C9-B65E-7EF72C294EBE}"/>
              </a:ext>
            </a:extLst>
          </p:cNvPr>
          <p:cNvGrpSpPr>
            <a:grpSpLocks noChangeAspect="1"/>
          </p:cNvGrpSpPr>
          <p:nvPr/>
        </p:nvGrpSpPr>
        <p:grpSpPr>
          <a:xfrm>
            <a:off x="10134600" y="1097280"/>
            <a:ext cx="914400" cy="914401"/>
            <a:chOff x="5387339" y="1076855"/>
            <a:chExt cx="1417320" cy="1417321"/>
          </a:xfrm>
        </p:grpSpPr>
        <p:sp>
          <p:nvSpPr>
            <p:cNvPr id="50" name="Oval 49">
              <a:extLst>
                <a:ext uri="{FF2B5EF4-FFF2-40B4-BE49-F238E27FC236}">
                  <a16:creationId xmlns:a16="http://schemas.microsoft.com/office/drawing/2014/main" id="{EDBAEBC7-0BD4-4488-8AE8-D845B46C1E33}"/>
                </a:ext>
              </a:extLst>
            </p:cNvPr>
            <p:cNvSpPr>
              <a:spLocks noChangeAspect="1"/>
            </p:cNvSpPr>
            <p:nvPr/>
          </p:nvSpPr>
          <p:spPr>
            <a:xfrm>
              <a:off x="5387339" y="1076856"/>
              <a:ext cx="1417320" cy="141732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7382B469-671F-4D0B-81F6-AA1D606D069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EA5457A-0AE1-406C-9AA4-6D2422B0B712}"/>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05</a:t>
              </a:r>
            </a:p>
          </p:txBody>
        </p:sp>
      </p:grpSp>
      <p:sp>
        <p:nvSpPr>
          <p:cNvPr id="36" name="Freeform 131">
            <a:extLst>
              <a:ext uri="{FF2B5EF4-FFF2-40B4-BE49-F238E27FC236}">
                <a16:creationId xmlns:a16="http://schemas.microsoft.com/office/drawing/2014/main" id="{7D2236D2-D01E-4312-ABC7-0C3138C13409}"/>
              </a:ext>
            </a:extLst>
          </p:cNvPr>
          <p:cNvSpPr>
            <a:spLocks noChangeAspect="1" noEditPoints="1"/>
          </p:cNvSpPr>
          <p:nvPr/>
        </p:nvSpPr>
        <p:spPr bwMode="auto">
          <a:xfrm>
            <a:off x="10390229" y="1264395"/>
            <a:ext cx="388501" cy="36576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3B3B3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52C458FA-3879-4552-A279-39A3D2B631A4}"/>
              </a:ext>
            </a:extLst>
          </p:cNvPr>
          <p:cNvGrpSpPr>
            <a:grpSpLocks noChangeAspect="1"/>
          </p:cNvGrpSpPr>
          <p:nvPr/>
        </p:nvGrpSpPr>
        <p:grpSpPr>
          <a:xfrm>
            <a:off x="10499181" y="5138928"/>
            <a:ext cx="182880" cy="182880"/>
            <a:chOff x="838200" y="3322320"/>
            <a:chExt cx="1554480" cy="1554480"/>
          </a:xfrm>
          <a:effectLst/>
        </p:grpSpPr>
        <p:sp>
          <p:nvSpPr>
            <p:cNvPr id="72" name="Oval 71">
              <a:extLst>
                <a:ext uri="{FF2B5EF4-FFF2-40B4-BE49-F238E27FC236}">
                  <a16:creationId xmlns:a16="http://schemas.microsoft.com/office/drawing/2014/main" id="{F167EABD-E095-48DD-912B-40C515E0FC4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6899BA0-5867-4545-9516-50F634444EF6}"/>
                </a:ext>
              </a:extLst>
            </p:cNvPr>
            <p:cNvSpPr>
              <a:spLocks noChangeAspect="1"/>
            </p:cNvSpPr>
            <p:nvPr/>
          </p:nvSpPr>
          <p:spPr>
            <a:xfrm>
              <a:off x="926041" y="3413424"/>
              <a:ext cx="1371600" cy="137160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A9EC9C6A-8C53-4C09-96C1-87CEFF88D84F}"/>
              </a:ext>
            </a:extLst>
          </p:cNvPr>
          <p:cNvCxnSpPr>
            <a:cxnSpLocks/>
          </p:cNvCxnSpPr>
          <p:nvPr/>
        </p:nvCxnSpPr>
        <p:spPr>
          <a:xfrm flipH="1">
            <a:off x="2069327" y="3352800"/>
            <a:ext cx="4672" cy="192024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BB688DD4-1619-4568-ACCB-3BD7098535B1}"/>
              </a:ext>
            </a:extLst>
          </p:cNvPr>
          <p:cNvGrpSpPr>
            <a:grpSpLocks noChangeAspect="1"/>
          </p:cNvGrpSpPr>
          <p:nvPr/>
        </p:nvGrpSpPr>
        <p:grpSpPr>
          <a:xfrm>
            <a:off x="1977887" y="5138928"/>
            <a:ext cx="182880" cy="182880"/>
            <a:chOff x="838200" y="3322320"/>
            <a:chExt cx="1554480" cy="1554480"/>
          </a:xfrm>
          <a:effectLst/>
        </p:grpSpPr>
        <p:sp>
          <p:nvSpPr>
            <p:cNvPr id="56" name="Oval 55">
              <a:extLst>
                <a:ext uri="{FF2B5EF4-FFF2-40B4-BE49-F238E27FC236}">
                  <a16:creationId xmlns:a16="http://schemas.microsoft.com/office/drawing/2014/main" id="{D90B18F6-D9D8-4850-AF67-15F5DB2E76B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A5FD6916-6C7E-4A5C-BF82-DBA6805C5108}"/>
                </a:ext>
              </a:extLst>
            </p:cNvPr>
            <p:cNvSpPr>
              <a:spLocks noChangeAspect="1"/>
            </p:cNvSpPr>
            <p:nvPr/>
          </p:nvSpPr>
          <p:spPr>
            <a:xfrm>
              <a:off x="926041" y="3413424"/>
              <a:ext cx="1371600" cy="13716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7663121-B374-4F97-97C4-FCEED41B5F5E}"/>
              </a:ext>
            </a:extLst>
          </p:cNvPr>
          <p:cNvGrpSpPr>
            <a:grpSpLocks noChangeAspect="1"/>
          </p:cNvGrpSpPr>
          <p:nvPr/>
        </p:nvGrpSpPr>
        <p:grpSpPr>
          <a:xfrm>
            <a:off x="1645920" y="2468880"/>
            <a:ext cx="914400" cy="914401"/>
            <a:chOff x="5387339" y="1076855"/>
            <a:chExt cx="1417320" cy="1417321"/>
          </a:xfrm>
        </p:grpSpPr>
        <p:sp>
          <p:nvSpPr>
            <p:cNvPr id="3" name="Oval 2">
              <a:extLst>
                <a:ext uri="{FF2B5EF4-FFF2-40B4-BE49-F238E27FC236}">
                  <a16:creationId xmlns:a16="http://schemas.microsoft.com/office/drawing/2014/main" id="{765B04C2-DEC7-4462-9C8B-9F56A2DB4D55}"/>
                </a:ext>
              </a:extLst>
            </p:cNvPr>
            <p:cNvSpPr>
              <a:spLocks noChangeAspect="1"/>
            </p:cNvSpPr>
            <p:nvPr/>
          </p:nvSpPr>
          <p:spPr>
            <a:xfrm>
              <a:off x="5387339" y="1076856"/>
              <a:ext cx="1417320" cy="141732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DF289CE-BC72-4A0C-BFA7-81BB18DD3C72}"/>
                </a:ext>
              </a:extLst>
            </p:cNvPr>
            <p:cNvSpPr>
              <a:spLocks noChangeAspect="1"/>
            </p:cNvSpPr>
            <p:nvPr/>
          </p:nvSpPr>
          <p:spPr>
            <a:xfrm>
              <a:off x="5387339" y="1076855"/>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Box 10">
              <a:extLst>
                <a:ext uri="{FF2B5EF4-FFF2-40B4-BE49-F238E27FC236}">
                  <a16:creationId xmlns:a16="http://schemas.microsoft.com/office/drawing/2014/main" id="{5FFAB7F1-CC3B-40B7-9550-2CF5491E092E}"/>
                </a:ext>
              </a:extLst>
            </p:cNvPr>
            <p:cNvSpPr txBox="1">
              <a:spLocks noChangeArrowheads="1"/>
            </p:cNvSpPr>
            <p:nvPr/>
          </p:nvSpPr>
          <p:spPr bwMode="auto">
            <a:xfrm>
              <a:off x="5783564" y="2017122"/>
              <a:ext cx="620533" cy="477054"/>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01</a:t>
              </a:r>
            </a:p>
          </p:txBody>
        </p:sp>
      </p:grpSp>
      <p:sp>
        <p:nvSpPr>
          <p:cNvPr id="22" name="Freeform 101">
            <a:extLst>
              <a:ext uri="{FF2B5EF4-FFF2-40B4-BE49-F238E27FC236}">
                <a16:creationId xmlns:a16="http://schemas.microsoft.com/office/drawing/2014/main" id="{CCD1A1E1-5C05-4657-8644-AF66593249D9}"/>
              </a:ext>
            </a:extLst>
          </p:cNvPr>
          <p:cNvSpPr>
            <a:spLocks noChangeAspect="1" noEditPoints="1"/>
          </p:cNvSpPr>
          <p:nvPr/>
        </p:nvSpPr>
        <p:spPr bwMode="auto">
          <a:xfrm>
            <a:off x="1887534" y="2625103"/>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FF51A2EC-5D93-400E-91C4-28F50DE90AFD}"/>
              </a:ext>
            </a:extLst>
          </p:cNvPr>
          <p:cNvSpPr txBox="1"/>
          <p:nvPr/>
        </p:nvSpPr>
        <p:spPr>
          <a:xfrm>
            <a:off x="387496" y="305067"/>
            <a:ext cx="55561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75" name="TextBox 74">
            <a:extLst>
              <a:ext uri="{FF2B5EF4-FFF2-40B4-BE49-F238E27FC236}">
                <a16:creationId xmlns:a16="http://schemas.microsoft.com/office/drawing/2014/main" id="{061119E6-5025-4E87-90D2-67530CDF3452}"/>
              </a:ext>
            </a:extLst>
          </p:cNvPr>
          <p:cNvSpPr txBox="1"/>
          <p:nvPr/>
        </p:nvSpPr>
        <p:spPr>
          <a:xfrm>
            <a:off x="2520565" y="3657213"/>
            <a:ext cx="1884448" cy="1615827"/>
          </a:xfrm>
          <a:prstGeom prst="rect">
            <a:avLst/>
          </a:prstGeom>
          <a:noFill/>
        </p:spPr>
        <p:txBody>
          <a:bodyPr wrap="square" rtlCol="0">
            <a:spAutoFit/>
          </a:bodyPr>
          <a:lstStyle/>
          <a:p>
            <a:r>
              <a:rPr lang="en-US" sz="1300" dirty="0">
                <a:solidFill>
                  <a:srgbClr val="5C9AD3"/>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6" name="TextBox 75">
            <a:extLst>
              <a:ext uri="{FF2B5EF4-FFF2-40B4-BE49-F238E27FC236}">
                <a16:creationId xmlns:a16="http://schemas.microsoft.com/office/drawing/2014/main" id="{CC83AB6C-380C-4E66-8A29-F3A2C9860892}"/>
              </a:ext>
            </a:extLst>
          </p:cNvPr>
          <p:cNvSpPr txBox="1"/>
          <p:nvPr/>
        </p:nvSpPr>
        <p:spPr>
          <a:xfrm>
            <a:off x="456314" y="3062992"/>
            <a:ext cx="1884448" cy="1615827"/>
          </a:xfrm>
          <a:prstGeom prst="rect">
            <a:avLst/>
          </a:prstGeom>
          <a:noFill/>
        </p:spPr>
        <p:txBody>
          <a:bodyPr wrap="square" rtlCol="0">
            <a:spAutoFit/>
          </a:bodyPr>
          <a:lstStyle/>
          <a:p>
            <a:r>
              <a:rPr lang="en-US" sz="1300" dirty="0">
                <a:solidFill>
                  <a:srgbClr val="FE4A1E"/>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7" name="TextBox 76">
            <a:extLst>
              <a:ext uri="{FF2B5EF4-FFF2-40B4-BE49-F238E27FC236}">
                <a16:creationId xmlns:a16="http://schemas.microsoft.com/office/drawing/2014/main" id="{166C7F64-84CD-4FBA-B2FA-BC38D428DEED}"/>
              </a:ext>
            </a:extLst>
          </p:cNvPr>
          <p:cNvSpPr txBox="1"/>
          <p:nvPr/>
        </p:nvSpPr>
        <p:spPr>
          <a:xfrm>
            <a:off x="4681458" y="2965972"/>
            <a:ext cx="1884448" cy="1615827"/>
          </a:xfrm>
          <a:prstGeom prst="rect">
            <a:avLst/>
          </a:prstGeom>
          <a:noFill/>
        </p:spPr>
        <p:txBody>
          <a:bodyPr wrap="square" rtlCol="0">
            <a:spAutoFit/>
          </a:bodyPr>
          <a:lstStyle/>
          <a:p>
            <a:r>
              <a:rPr lang="en-US" sz="1300" dirty="0">
                <a:solidFill>
                  <a:srgbClr val="44546B"/>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C6EEA6C7-5096-4E34-8B5B-6E9BCF7C2C4A}"/>
              </a:ext>
            </a:extLst>
          </p:cNvPr>
          <p:cNvSpPr txBox="1"/>
          <p:nvPr/>
        </p:nvSpPr>
        <p:spPr>
          <a:xfrm>
            <a:off x="6791210" y="2324282"/>
            <a:ext cx="1884448" cy="1615827"/>
          </a:xfrm>
          <a:prstGeom prst="rect">
            <a:avLst/>
          </a:prstGeom>
          <a:noFill/>
        </p:spPr>
        <p:txBody>
          <a:bodyPr wrap="square" rtlCol="0">
            <a:spAutoFit/>
          </a:bodyPr>
          <a:lstStyle/>
          <a:p>
            <a:r>
              <a:rPr lang="en-US" sz="1300" dirty="0">
                <a:solidFill>
                  <a:srgbClr val="7A7A7A"/>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79" name="TextBox 78">
            <a:extLst>
              <a:ext uri="{FF2B5EF4-FFF2-40B4-BE49-F238E27FC236}">
                <a16:creationId xmlns:a16="http://schemas.microsoft.com/office/drawing/2014/main" id="{7CE337DB-50B9-46AD-93EB-70A523419B16}"/>
              </a:ext>
            </a:extLst>
          </p:cNvPr>
          <p:cNvSpPr txBox="1"/>
          <p:nvPr/>
        </p:nvSpPr>
        <p:spPr>
          <a:xfrm>
            <a:off x="8893671" y="1713192"/>
            <a:ext cx="1884448" cy="1615827"/>
          </a:xfrm>
          <a:prstGeom prst="rect">
            <a:avLst/>
          </a:prstGeom>
          <a:noFill/>
        </p:spPr>
        <p:txBody>
          <a:bodyPr wrap="square" rtlCol="0">
            <a:spAutoFit/>
          </a:bodyPr>
          <a:lstStyle/>
          <a:p>
            <a:r>
              <a:rPr lang="en-US" sz="1300" dirty="0">
                <a:solidFill>
                  <a:srgbClr val="939393"/>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a:t>
            </a:r>
          </a:p>
          <a:p>
            <a:endParaRPr lang="en-US" sz="1200" dirty="0">
              <a:solidFill>
                <a:schemeClr val="bg1"/>
              </a:solidFill>
              <a:latin typeface="Candara" panose="020E0502030303020204" pitchFamily="34" charset="0"/>
            </a:endParaRPr>
          </a:p>
        </p:txBody>
      </p:sp>
      <p:sp>
        <p:nvSpPr>
          <p:cNvPr id="85" name="TextBox 84">
            <a:extLst>
              <a:ext uri="{FF2B5EF4-FFF2-40B4-BE49-F238E27FC236}">
                <a16:creationId xmlns:a16="http://schemas.microsoft.com/office/drawing/2014/main" id="{DD5C7C63-D828-4A2F-A23A-1D6DE523014A}"/>
              </a:ext>
            </a:extLst>
          </p:cNvPr>
          <p:cNvSpPr txBox="1"/>
          <p:nvPr/>
        </p:nvSpPr>
        <p:spPr>
          <a:xfrm>
            <a:off x="1635220"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2014</a:t>
            </a:r>
          </a:p>
        </p:txBody>
      </p:sp>
      <p:sp>
        <p:nvSpPr>
          <p:cNvPr id="86" name="TextBox 85">
            <a:extLst>
              <a:ext uri="{FF2B5EF4-FFF2-40B4-BE49-F238E27FC236}">
                <a16:creationId xmlns:a16="http://schemas.microsoft.com/office/drawing/2014/main" id="{0C6DFF4F-99CC-45E0-B4F4-56F9028BAC4A}"/>
              </a:ext>
            </a:extLst>
          </p:cNvPr>
          <p:cNvSpPr txBox="1"/>
          <p:nvPr/>
        </p:nvSpPr>
        <p:spPr>
          <a:xfrm>
            <a:off x="3699751"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2016</a:t>
            </a:r>
          </a:p>
        </p:txBody>
      </p:sp>
      <p:sp>
        <p:nvSpPr>
          <p:cNvPr id="87" name="TextBox 86">
            <a:extLst>
              <a:ext uri="{FF2B5EF4-FFF2-40B4-BE49-F238E27FC236}">
                <a16:creationId xmlns:a16="http://schemas.microsoft.com/office/drawing/2014/main" id="{9AC8E914-4019-4EC9-A887-B5ED246FE0D1}"/>
              </a:ext>
            </a:extLst>
          </p:cNvPr>
          <p:cNvSpPr txBox="1"/>
          <p:nvPr/>
        </p:nvSpPr>
        <p:spPr>
          <a:xfrm>
            <a:off x="5871892"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2018</a:t>
            </a:r>
          </a:p>
        </p:txBody>
      </p:sp>
      <p:sp>
        <p:nvSpPr>
          <p:cNvPr id="88" name="TextBox 87">
            <a:extLst>
              <a:ext uri="{FF2B5EF4-FFF2-40B4-BE49-F238E27FC236}">
                <a16:creationId xmlns:a16="http://schemas.microsoft.com/office/drawing/2014/main" id="{D5A78FFC-5BE3-40C1-8CD4-52A1E7FC3DF9}"/>
              </a:ext>
            </a:extLst>
          </p:cNvPr>
          <p:cNvSpPr txBox="1"/>
          <p:nvPr/>
        </p:nvSpPr>
        <p:spPr>
          <a:xfrm>
            <a:off x="7993989"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2020</a:t>
            </a:r>
          </a:p>
        </p:txBody>
      </p:sp>
      <p:sp>
        <p:nvSpPr>
          <p:cNvPr id="89" name="TextBox 88">
            <a:extLst>
              <a:ext uri="{FF2B5EF4-FFF2-40B4-BE49-F238E27FC236}">
                <a16:creationId xmlns:a16="http://schemas.microsoft.com/office/drawing/2014/main" id="{0FF2E048-3F2A-468D-B57B-DC7309C5BDDD}"/>
              </a:ext>
            </a:extLst>
          </p:cNvPr>
          <p:cNvSpPr txBox="1"/>
          <p:nvPr/>
        </p:nvSpPr>
        <p:spPr>
          <a:xfrm>
            <a:off x="10134600" y="5486400"/>
            <a:ext cx="867053"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2022</a:t>
            </a:r>
          </a:p>
        </p:txBody>
      </p:sp>
    </p:spTree>
    <p:extLst>
      <p:ext uri="{BB962C8B-B14F-4D97-AF65-F5344CB8AC3E}">
        <p14:creationId xmlns:p14="http://schemas.microsoft.com/office/powerpoint/2010/main" val="3009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1000"/>
                                        <p:tgtEl>
                                          <p:spTgt spid="54"/>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25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25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1000"/>
                                        <p:tgtEl>
                                          <p:spTgt spid="58"/>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1000" fill="hold"/>
                                        <p:tgtEl>
                                          <p:spTgt spid="37"/>
                                        </p:tgtEl>
                                        <p:attrNameLst>
                                          <p:attrName>ppt_x</p:attrName>
                                        </p:attrNameLst>
                                      </p:cBhvr>
                                      <p:tavLst>
                                        <p:tav tm="0">
                                          <p:val>
                                            <p:strVal val="#ppt_x"/>
                                          </p:val>
                                        </p:tav>
                                        <p:tav tm="100000">
                                          <p:val>
                                            <p:strVal val="#ppt_x"/>
                                          </p:val>
                                        </p:tav>
                                      </p:tavLst>
                                    </p:anim>
                                    <p:anim calcmode="lin" valueType="num">
                                      <p:cBhvr additive="base">
                                        <p:cTn id="59" dur="10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42" presetClass="entr" presetSubtype="0" fill="hold" grpId="0" nodeType="afterEffect">
                                  <p:stCondLst>
                                    <p:cond delay="25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25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8250"/>
                            </p:stCondLst>
                            <p:childTnLst>
                              <p:par>
                                <p:cTn id="77" presetID="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1000"/>
                                        <p:tgtEl>
                                          <p:spTgt spid="62"/>
                                        </p:tgtEl>
                                      </p:cBhvr>
                                    </p:animEffect>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1000" fill="hold"/>
                                        <p:tgtEl>
                                          <p:spTgt spid="41"/>
                                        </p:tgtEl>
                                        <p:attrNameLst>
                                          <p:attrName>ppt_x</p:attrName>
                                        </p:attrNameLst>
                                      </p:cBhvr>
                                      <p:tavLst>
                                        <p:tav tm="0">
                                          <p:val>
                                            <p:strVal val="#ppt_x"/>
                                          </p:val>
                                        </p:tav>
                                        <p:tav tm="100000">
                                          <p:val>
                                            <p:strVal val="#ppt_x"/>
                                          </p:val>
                                        </p:tav>
                                      </p:tavLst>
                                    </p:anim>
                                    <p:anim calcmode="lin" valueType="num">
                                      <p:cBhvr additive="base">
                                        <p:cTn id="87" dur="10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1+#ppt_h/2"/>
                                          </p:val>
                                        </p:tav>
                                        <p:tav tm="100000">
                                          <p:val>
                                            <p:strVal val="#ppt_y"/>
                                          </p:val>
                                        </p:tav>
                                      </p:tavLst>
                                    </p:anim>
                                  </p:childTnLst>
                                </p:cTn>
                              </p:par>
                            </p:childTnLst>
                          </p:cTn>
                        </p:par>
                        <p:par>
                          <p:cTn id="92" fill="hold">
                            <p:stCondLst>
                              <p:cond delay="9250"/>
                            </p:stCondLst>
                            <p:childTnLst>
                              <p:par>
                                <p:cTn id="93" presetID="42" presetClass="entr" presetSubtype="0" fill="hold" grpId="0" nodeType="afterEffect">
                                  <p:stCondLst>
                                    <p:cond delay="25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53" presetClass="entr" presetSubtype="16" fill="hold" grpId="0" nodeType="afterEffect">
                                  <p:stCondLst>
                                    <p:cond delay="25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1250"/>
                            </p:stCondLst>
                            <p:childTnLst>
                              <p:par>
                                <p:cTn id="105" presetID="2" presetClass="entr" presetSubtype="4" fill="hold"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ppt_x"/>
                                          </p:val>
                                        </p:tav>
                                        <p:tav tm="100000">
                                          <p:val>
                                            <p:strVal val="#ppt_x"/>
                                          </p:val>
                                        </p:tav>
                                      </p:tavLst>
                                    </p:anim>
                                    <p:anim calcmode="lin" valueType="num">
                                      <p:cBhvr additive="base">
                                        <p:cTn id="108" dur="500" fill="hold"/>
                                        <p:tgtEl>
                                          <p:spTgt spid="67"/>
                                        </p:tgtEl>
                                        <p:attrNameLst>
                                          <p:attrName>ppt_y</p:attrName>
                                        </p:attrNameLst>
                                      </p:cBhvr>
                                      <p:tavLst>
                                        <p:tav tm="0">
                                          <p:val>
                                            <p:strVal val="1+#ppt_h/2"/>
                                          </p:val>
                                        </p:tav>
                                        <p:tav tm="100000">
                                          <p:val>
                                            <p:strVal val="#ppt_y"/>
                                          </p:val>
                                        </p:tav>
                                      </p:tavLst>
                                    </p:anim>
                                  </p:childTnLst>
                                </p:cTn>
                              </p:par>
                              <p:par>
                                <p:cTn id="109" presetID="22" presetClass="entr" presetSubtype="4"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1000"/>
                                        <p:tgtEl>
                                          <p:spTgt spid="66"/>
                                        </p:tgtEl>
                                      </p:cBhvr>
                                    </p:animEffect>
                                  </p:childTnLst>
                                </p:cTn>
                              </p:par>
                              <p:par>
                                <p:cTn id="112" presetID="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additive="base">
                                        <p:cTn id="114" dur="1000" fill="hold"/>
                                        <p:tgtEl>
                                          <p:spTgt spid="45"/>
                                        </p:tgtEl>
                                        <p:attrNameLst>
                                          <p:attrName>ppt_x</p:attrName>
                                        </p:attrNameLst>
                                      </p:cBhvr>
                                      <p:tavLst>
                                        <p:tav tm="0">
                                          <p:val>
                                            <p:strVal val="#ppt_x"/>
                                          </p:val>
                                        </p:tav>
                                        <p:tav tm="100000">
                                          <p:val>
                                            <p:strVal val="#ppt_x"/>
                                          </p:val>
                                        </p:tav>
                                      </p:tavLst>
                                    </p:anim>
                                    <p:anim calcmode="lin" valueType="num">
                                      <p:cBhvr additive="base">
                                        <p:cTn id="115" dur="1000" fill="hold"/>
                                        <p:tgtEl>
                                          <p:spTgt spid="4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1000" fill="hold"/>
                                        <p:tgtEl>
                                          <p:spTgt spid="35"/>
                                        </p:tgtEl>
                                        <p:attrNameLst>
                                          <p:attrName>ppt_x</p:attrName>
                                        </p:attrNameLst>
                                      </p:cBhvr>
                                      <p:tavLst>
                                        <p:tav tm="0">
                                          <p:val>
                                            <p:strVal val="#ppt_x"/>
                                          </p:val>
                                        </p:tav>
                                        <p:tav tm="100000">
                                          <p:val>
                                            <p:strVal val="#ppt_x"/>
                                          </p:val>
                                        </p:tav>
                                      </p:tavLst>
                                    </p:anim>
                                    <p:anim calcmode="lin" valueType="num">
                                      <p:cBhvr additive="base">
                                        <p:cTn id="119" dur="1000" fill="hold"/>
                                        <p:tgtEl>
                                          <p:spTgt spid="35"/>
                                        </p:tgtEl>
                                        <p:attrNameLst>
                                          <p:attrName>ppt_y</p:attrName>
                                        </p:attrNameLst>
                                      </p:cBhvr>
                                      <p:tavLst>
                                        <p:tav tm="0">
                                          <p:val>
                                            <p:strVal val="1+#ppt_h/2"/>
                                          </p:val>
                                        </p:tav>
                                        <p:tav tm="100000">
                                          <p:val>
                                            <p:strVal val="#ppt_y"/>
                                          </p:val>
                                        </p:tav>
                                      </p:tavLst>
                                    </p:anim>
                                  </p:childTnLst>
                                </p:cTn>
                              </p:par>
                            </p:childTnLst>
                          </p:cTn>
                        </p:par>
                        <p:par>
                          <p:cTn id="120" fill="hold">
                            <p:stCondLst>
                              <p:cond delay="12250"/>
                            </p:stCondLst>
                            <p:childTnLst>
                              <p:par>
                                <p:cTn id="121" presetID="42" presetClass="entr" presetSubtype="0" fill="hold" grpId="0" nodeType="afterEffect">
                                  <p:stCondLst>
                                    <p:cond delay="25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1000"/>
                                        <p:tgtEl>
                                          <p:spTgt spid="78"/>
                                        </p:tgtEl>
                                      </p:cBhvr>
                                    </p:animEffect>
                                    <p:anim calcmode="lin" valueType="num">
                                      <p:cBhvr>
                                        <p:cTn id="124" dur="1000" fill="hold"/>
                                        <p:tgtEl>
                                          <p:spTgt spid="78"/>
                                        </p:tgtEl>
                                        <p:attrNameLst>
                                          <p:attrName>ppt_x</p:attrName>
                                        </p:attrNameLst>
                                      </p:cBhvr>
                                      <p:tavLst>
                                        <p:tav tm="0">
                                          <p:val>
                                            <p:strVal val="#ppt_x"/>
                                          </p:val>
                                        </p:tav>
                                        <p:tav tm="100000">
                                          <p:val>
                                            <p:strVal val="#ppt_x"/>
                                          </p:val>
                                        </p:tav>
                                      </p:tavLst>
                                    </p:anim>
                                    <p:anim calcmode="lin" valueType="num">
                                      <p:cBhvr>
                                        <p:cTn id="125" dur="1000" fill="hold"/>
                                        <p:tgtEl>
                                          <p:spTgt spid="78"/>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grpId="0" nodeType="afterEffect">
                                  <p:stCondLst>
                                    <p:cond delay="250"/>
                                  </p:stCondLst>
                                  <p:childTnLst>
                                    <p:set>
                                      <p:cBhvr>
                                        <p:cTn id="128" dur="1" fill="hold">
                                          <p:stCondLst>
                                            <p:cond delay="0"/>
                                          </p:stCondLst>
                                        </p:cTn>
                                        <p:tgtEl>
                                          <p:spTgt spid="89"/>
                                        </p:tgtEl>
                                        <p:attrNameLst>
                                          <p:attrName>style.visibility</p:attrName>
                                        </p:attrNameLst>
                                      </p:cBhvr>
                                      <p:to>
                                        <p:strVal val="visible"/>
                                      </p:to>
                                    </p:set>
                                    <p:anim calcmode="lin" valueType="num">
                                      <p:cBhvr>
                                        <p:cTn id="129" dur="500" fill="hold"/>
                                        <p:tgtEl>
                                          <p:spTgt spid="89"/>
                                        </p:tgtEl>
                                        <p:attrNameLst>
                                          <p:attrName>ppt_w</p:attrName>
                                        </p:attrNameLst>
                                      </p:cBhvr>
                                      <p:tavLst>
                                        <p:tav tm="0">
                                          <p:val>
                                            <p:fltVal val="0"/>
                                          </p:val>
                                        </p:tav>
                                        <p:tav tm="100000">
                                          <p:val>
                                            <p:strVal val="#ppt_w"/>
                                          </p:val>
                                        </p:tav>
                                      </p:tavLst>
                                    </p:anim>
                                    <p:anim calcmode="lin" valueType="num">
                                      <p:cBhvr>
                                        <p:cTn id="130" dur="500" fill="hold"/>
                                        <p:tgtEl>
                                          <p:spTgt spid="89"/>
                                        </p:tgtEl>
                                        <p:attrNameLst>
                                          <p:attrName>ppt_h</p:attrName>
                                        </p:attrNameLst>
                                      </p:cBhvr>
                                      <p:tavLst>
                                        <p:tav tm="0">
                                          <p:val>
                                            <p:fltVal val="0"/>
                                          </p:val>
                                        </p:tav>
                                        <p:tav tm="100000">
                                          <p:val>
                                            <p:strVal val="#ppt_h"/>
                                          </p:val>
                                        </p:tav>
                                      </p:tavLst>
                                    </p:anim>
                                    <p:animEffect transition="in" filter="fade">
                                      <p:cBhvr>
                                        <p:cTn id="131" dur="500"/>
                                        <p:tgtEl>
                                          <p:spTgt spid="89"/>
                                        </p:tgtEl>
                                      </p:cBhvr>
                                    </p:animEffect>
                                  </p:childTnLst>
                                </p:cTn>
                              </p:par>
                            </p:childTnLst>
                          </p:cTn>
                        </p:par>
                        <p:par>
                          <p:cTn id="132" fill="hold">
                            <p:stCondLst>
                              <p:cond delay="14250"/>
                            </p:stCondLst>
                            <p:childTnLst>
                              <p:par>
                                <p:cTn id="133" presetID="2" presetClass="entr" presetSubtype="4"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additive="base">
                                        <p:cTn id="135" dur="500" fill="hold"/>
                                        <p:tgtEl>
                                          <p:spTgt spid="71"/>
                                        </p:tgtEl>
                                        <p:attrNameLst>
                                          <p:attrName>ppt_x</p:attrName>
                                        </p:attrNameLst>
                                      </p:cBhvr>
                                      <p:tavLst>
                                        <p:tav tm="0">
                                          <p:val>
                                            <p:strVal val="#ppt_x"/>
                                          </p:val>
                                        </p:tav>
                                        <p:tav tm="100000">
                                          <p:val>
                                            <p:strVal val="#ppt_x"/>
                                          </p:val>
                                        </p:tav>
                                      </p:tavLst>
                                    </p:anim>
                                    <p:anim calcmode="lin" valueType="num">
                                      <p:cBhvr additive="base">
                                        <p:cTn id="136" dur="500" fill="hold"/>
                                        <p:tgtEl>
                                          <p:spTgt spid="71"/>
                                        </p:tgtEl>
                                        <p:attrNameLst>
                                          <p:attrName>ppt_y</p:attrName>
                                        </p:attrNameLst>
                                      </p:cBhvr>
                                      <p:tavLst>
                                        <p:tav tm="0">
                                          <p:val>
                                            <p:strVal val="1+#ppt_h/2"/>
                                          </p:val>
                                        </p:tav>
                                        <p:tav tm="100000">
                                          <p:val>
                                            <p:strVal val="#ppt_y"/>
                                          </p:val>
                                        </p:tav>
                                      </p:tavLst>
                                    </p:anim>
                                  </p:childTnLst>
                                </p:cTn>
                              </p:par>
                              <p:par>
                                <p:cTn id="137" presetID="22" presetClass="entr" presetSubtype="4"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wipe(down)">
                                      <p:cBhvr>
                                        <p:cTn id="139" dur="1000"/>
                                        <p:tgtEl>
                                          <p:spTgt spid="70"/>
                                        </p:tgtEl>
                                      </p:cBhvr>
                                    </p:animEffect>
                                  </p:childTnLst>
                                </p:cTn>
                              </p:par>
                              <p:par>
                                <p:cTn id="140" presetID="2" presetClass="entr" presetSubtype="4"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1000" fill="hold"/>
                                        <p:tgtEl>
                                          <p:spTgt spid="49"/>
                                        </p:tgtEl>
                                        <p:attrNameLst>
                                          <p:attrName>ppt_x</p:attrName>
                                        </p:attrNameLst>
                                      </p:cBhvr>
                                      <p:tavLst>
                                        <p:tav tm="0">
                                          <p:val>
                                            <p:strVal val="#ppt_x"/>
                                          </p:val>
                                        </p:tav>
                                        <p:tav tm="100000">
                                          <p:val>
                                            <p:strVal val="#ppt_x"/>
                                          </p:val>
                                        </p:tav>
                                      </p:tavLst>
                                    </p:anim>
                                    <p:anim calcmode="lin" valueType="num">
                                      <p:cBhvr additive="base">
                                        <p:cTn id="143" dur="1000" fill="hold"/>
                                        <p:tgtEl>
                                          <p:spTgt spid="4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1000" fill="hold"/>
                                        <p:tgtEl>
                                          <p:spTgt spid="36"/>
                                        </p:tgtEl>
                                        <p:attrNameLst>
                                          <p:attrName>ppt_x</p:attrName>
                                        </p:attrNameLst>
                                      </p:cBhvr>
                                      <p:tavLst>
                                        <p:tav tm="0">
                                          <p:val>
                                            <p:strVal val="#ppt_x"/>
                                          </p:val>
                                        </p:tav>
                                        <p:tav tm="100000">
                                          <p:val>
                                            <p:strVal val="#ppt_x"/>
                                          </p:val>
                                        </p:tav>
                                      </p:tavLst>
                                    </p:anim>
                                    <p:anim calcmode="lin" valueType="num">
                                      <p:cBhvr additive="base">
                                        <p:cTn id="147" dur="1000" fill="hold"/>
                                        <p:tgtEl>
                                          <p:spTgt spid="36"/>
                                        </p:tgtEl>
                                        <p:attrNameLst>
                                          <p:attrName>ppt_y</p:attrName>
                                        </p:attrNameLst>
                                      </p:cBhvr>
                                      <p:tavLst>
                                        <p:tav tm="0">
                                          <p:val>
                                            <p:strVal val="1+#ppt_h/2"/>
                                          </p:val>
                                        </p:tav>
                                        <p:tav tm="100000">
                                          <p:val>
                                            <p:strVal val="#ppt_y"/>
                                          </p:val>
                                        </p:tav>
                                      </p:tavLst>
                                    </p:anim>
                                  </p:childTnLst>
                                </p:cTn>
                              </p:par>
                            </p:childTnLst>
                          </p:cTn>
                        </p:par>
                        <p:par>
                          <p:cTn id="148" fill="hold">
                            <p:stCondLst>
                              <p:cond delay="15250"/>
                            </p:stCondLst>
                            <p:childTnLst>
                              <p:par>
                                <p:cTn id="149" presetID="42" presetClass="entr" presetSubtype="0" fill="hold" grpId="0" nodeType="afterEffect">
                                  <p:stCondLst>
                                    <p:cond delay="25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1000"/>
                                        <p:tgtEl>
                                          <p:spTgt spid="79"/>
                                        </p:tgtEl>
                                      </p:cBhvr>
                                    </p:animEffect>
                                    <p:anim calcmode="lin" valueType="num">
                                      <p:cBhvr>
                                        <p:cTn id="152" dur="1000" fill="hold"/>
                                        <p:tgtEl>
                                          <p:spTgt spid="79"/>
                                        </p:tgtEl>
                                        <p:attrNameLst>
                                          <p:attrName>ppt_x</p:attrName>
                                        </p:attrNameLst>
                                      </p:cBhvr>
                                      <p:tavLst>
                                        <p:tav tm="0">
                                          <p:val>
                                            <p:strVal val="#ppt_x"/>
                                          </p:val>
                                        </p:tav>
                                        <p:tav tm="100000">
                                          <p:val>
                                            <p:strVal val="#ppt_x"/>
                                          </p:val>
                                        </p:tav>
                                      </p:tavLst>
                                    </p:anim>
                                    <p:anim calcmode="lin" valueType="num">
                                      <p:cBhvr>
                                        <p:cTn id="15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2" grpId="0" animBg="1"/>
      <p:bldP spid="74" grpId="0"/>
      <p:bldP spid="75" grpId="0"/>
      <p:bldP spid="76" grpId="0"/>
      <p:bldP spid="77" grpId="0"/>
      <p:bldP spid="78" grpId="0"/>
      <p:bldP spid="79" grpId="0"/>
      <p:bldP spid="85" grpId="0"/>
      <p:bldP spid="86" grpId="0"/>
      <p:bldP spid="87" grpId="0"/>
      <p:bldP spid="88" grpId="0"/>
      <p:bldP spid="89"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A965B686-7502-45BE-8703-8B14B73CC01C}"/>
              </a:ext>
            </a:extLst>
          </p:cNvPr>
          <p:cNvSpPr>
            <a:spLocks noChangeAspect="1"/>
          </p:cNvSpPr>
          <p:nvPr/>
        </p:nvSpPr>
        <p:spPr>
          <a:xfrm rot="8100000">
            <a:off x="6005247" y="1265090"/>
            <a:ext cx="1412982" cy="2098058"/>
          </a:xfrm>
          <a:custGeom>
            <a:avLst/>
            <a:gdLst>
              <a:gd name="connsiteX0" fmla="*/ 241038 w 1645918"/>
              <a:gd name="connsiteY0" fmla="*/ 2202892 h 2443931"/>
              <a:gd name="connsiteX1" fmla="*/ 241038 w 1645918"/>
              <a:gd name="connsiteY1" fmla="*/ 1039051 h 2443931"/>
              <a:gd name="connsiteX2" fmla="*/ 665778 w 1645918"/>
              <a:gd name="connsiteY2" fmla="*/ 813076 h 2443931"/>
              <a:gd name="connsiteX3" fmla="*/ 793340 w 1645918"/>
              <a:gd name="connsiteY3" fmla="*/ 800851 h 2443931"/>
              <a:gd name="connsiteX4" fmla="*/ 793340 w 1645918"/>
              <a:gd name="connsiteY4" fmla="*/ 467777 h 2443931"/>
              <a:gd name="connsiteX5" fmla="*/ 659759 w 1645918"/>
              <a:gd name="connsiteY5" fmla="*/ 461017 h 2443931"/>
              <a:gd name="connsiteX6" fmla="*/ 383151 w 1645918"/>
              <a:gd name="connsiteY6" fmla="*/ 404877 h 2443931"/>
              <a:gd name="connsiteX7" fmla="*/ 345736 w 1645918"/>
              <a:gd name="connsiteY7" fmla="*/ 391178 h 2443931"/>
              <a:gd name="connsiteX8" fmla="*/ 464972 w 1645918"/>
              <a:gd name="connsiteY8" fmla="*/ 101604 h 2443931"/>
              <a:gd name="connsiteX9" fmla="*/ 485271 w 1645918"/>
              <a:gd name="connsiteY9" fmla="*/ 108704 h 2443931"/>
              <a:gd name="connsiteX10" fmla="*/ 1315465 w 1645918"/>
              <a:gd name="connsiteY10" fmla="*/ 27625 h 2443931"/>
              <a:gd name="connsiteX11" fmla="*/ 1362213 w 1645918"/>
              <a:gd name="connsiteY11" fmla="*/ 0 h 2443931"/>
              <a:gd name="connsiteX12" fmla="*/ 1483487 w 1645918"/>
              <a:gd name="connsiteY12" fmla="*/ 291057 h 2443931"/>
              <a:gd name="connsiteX13" fmla="*/ 1455159 w 1645918"/>
              <a:gd name="connsiteY13" fmla="*/ 307552 h 2443931"/>
              <a:gd name="connsiteX14" fmla="*/ 935612 w 1645918"/>
              <a:gd name="connsiteY14" fmla="*/ 461497 h 2443931"/>
              <a:gd name="connsiteX15" fmla="*/ 880486 w 1645918"/>
              <a:gd name="connsiteY15" fmla="*/ 464117 h 2443931"/>
              <a:gd name="connsiteX16" fmla="*/ 880486 w 1645918"/>
              <a:gd name="connsiteY16" fmla="*/ 803525 h 2443931"/>
              <a:gd name="connsiteX17" fmla="*/ 980139 w 1645918"/>
              <a:gd name="connsiteY17" fmla="*/ 813077 h 2443931"/>
              <a:gd name="connsiteX18" fmla="*/ 1404879 w 1645918"/>
              <a:gd name="connsiteY18" fmla="*/ 1039051 h 2443931"/>
              <a:gd name="connsiteX19" fmla="*/ 1404879 w 1645918"/>
              <a:gd name="connsiteY19" fmla="*/ 2202892 h 2443931"/>
              <a:gd name="connsiteX20" fmla="*/ 241038 w 1645918"/>
              <a:gd name="connsiteY20" fmla="*/ 2202892 h 24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43931">
                <a:moveTo>
                  <a:pt x="241038" y="2202892"/>
                </a:moveTo>
                <a:cubicBezTo>
                  <a:pt x="-80347" y="1881506"/>
                  <a:pt x="-80347" y="1360437"/>
                  <a:pt x="241038" y="1039051"/>
                </a:cubicBezTo>
                <a:cubicBezTo>
                  <a:pt x="361558" y="918531"/>
                  <a:pt x="510158" y="843206"/>
                  <a:pt x="665778" y="813076"/>
                </a:cubicBezTo>
                <a:lnTo>
                  <a:pt x="793340" y="800851"/>
                </a:lnTo>
                <a:lnTo>
                  <a:pt x="793340" y="467777"/>
                </a:lnTo>
                <a:lnTo>
                  <a:pt x="659759" y="461017"/>
                </a:lnTo>
                <a:cubicBezTo>
                  <a:pt x="567267" y="451748"/>
                  <a:pt x="474649" y="433203"/>
                  <a:pt x="383151" y="404877"/>
                </a:cubicBezTo>
                <a:lnTo>
                  <a:pt x="345736" y="391178"/>
                </a:lnTo>
                <a:lnTo>
                  <a:pt x="464972" y="101604"/>
                </a:lnTo>
                <a:lnTo>
                  <a:pt x="485271" y="108704"/>
                </a:lnTo>
                <a:cubicBezTo>
                  <a:pt x="759203" y="189782"/>
                  <a:pt x="1058324" y="162756"/>
                  <a:pt x="1315465" y="27625"/>
                </a:cubicBezTo>
                <a:lnTo>
                  <a:pt x="1362213" y="0"/>
                </a:lnTo>
                <a:lnTo>
                  <a:pt x="1483487" y="291057"/>
                </a:lnTo>
                <a:lnTo>
                  <a:pt x="1455159" y="307552"/>
                </a:lnTo>
                <a:cubicBezTo>
                  <a:pt x="1294105" y="391277"/>
                  <a:pt x="1117602" y="443934"/>
                  <a:pt x="935612" y="461497"/>
                </a:cubicBezTo>
                <a:lnTo>
                  <a:pt x="880486" y="464117"/>
                </a:lnTo>
                <a:lnTo>
                  <a:pt x="880486" y="803525"/>
                </a:lnTo>
                <a:lnTo>
                  <a:pt x="980139" y="813077"/>
                </a:lnTo>
                <a:cubicBezTo>
                  <a:pt x="1135759" y="843206"/>
                  <a:pt x="1284360" y="918531"/>
                  <a:pt x="1404879" y="1039051"/>
                </a:cubicBezTo>
                <a:cubicBezTo>
                  <a:pt x="1726265" y="1360437"/>
                  <a:pt x="1726265" y="1881506"/>
                  <a:pt x="1404879" y="2202892"/>
                </a:cubicBezTo>
                <a:cubicBezTo>
                  <a:pt x="1083494" y="2524278"/>
                  <a:pt x="562424" y="2524278"/>
                  <a:pt x="241038" y="2202892"/>
                </a:cubicBezTo>
                <a:close/>
              </a:path>
            </a:pathLst>
          </a:cu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A0DC369-FC68-4351-B4B5-D0062F8E263E}"/>
              </a:ext>
            </a:extLst>
          </p:cNvPr>
          <p:cNvSpPr>
            <a:spLocks noChangeAspect="1"/>
          </p:cNvSpPr>
          <p:nvPr/>
        </p:nvSpPr>
        <p:spPr>
          <a:xfrm rot="5400000">
            <a:off x="5450342" y="2598641"/>
            <a:ext cx="1412984" cy="2100615"/>
          </a:xfrm>
          <a:custGeom>
            <a:avLst/>
            <a:gdLst>
              <a:gd name="connsiteX0" fmla="*/ 0 w 1645920"/>
              <a:gd name="connsiteY0" fmla="*/ 1623950 h 2446910"/>
              <a:gd name="connsiteX1" fmla="*/ 657106 w 1645920"/>
              <a:gd name="connsiteY1" fmla="*/ 817709 h 2446910"/>
              <a:gd name="connsiteX2" fmla="*/ 788922 w 1645920"/>
              <a:gd name="connsiteY2" fmla="*/ 804421 h 2446910"/>
              <a:gd name="connsiteX3" fmla="*/ 788922 w 1645920"/>
              <a:gd name="connsiteY3" fmla="*/ 443084 h 2446910"/>
              <a:gd name="connsiteX4" fmla="*/ 696758 w 1645920"/>
              <a:gd name="connsiteY4" fmla="*/ 440470 h 2446910"/>
              <a:gd name="connsiteX5" fmla="*/ 493427 w 1645920"/>
              <a:gd name="connsiteY5" fmla="*/ 412294 h 2446910"/>
              <a:gd name="connsiteX6" fmla="*/ 393392 w 1645920"/>
              <a:gd name="connsiteY6" fmla="*/ 385885 h 2446910"/>
              <a:gd name="connsiteX7" fmla="*/ 513447 w 1645920"/>
              <a:gd name="connsiteY7" fmla="*/ 94322 h 2446910"/>
              <a:gd name="connsiteX8" fmla="*/ 566974 w 1645920"/>
              <a:gd name="connsiteY8" fmla="*/ 108085 h 2446910"/>
              <a:gd name="connsiteX9" fmla="*/ 790130 w 1645920"/>
              <a:gd name="connsiteY9" fmla="*/ 130581 h 2446910"/>
              <a:gd name="connsiteX10" fmla="*/ 1221134 w 1645920"/>
              <a:gd name="connsiteY10" fmla="*/ 43565 h 2446910"/>
              <a:gd name="connsiteX11" fmla="*/ 1311569 w 1645920"/>
              <a:gd name="connsiteY11" fmla="*/ 0 h 2446910"/>
              <a:gd name="connsiteX12" fmla="*/ 1431418 w 1645920"/>
              <a:gd name="connsiteY12" fmla="*/ 287637 h 2446910"/>
              <a:gd name="connsiteX13" fmla="*/ 1318838 w 1645920"/>
              <a:gd name="connsiteY13" fmla="*/ 339872 h 2446910"/>
              <a:gd name="connsiteX14" fmla="*/ 904191 w 1645920"/>
              <a:gd name="connsiteY14" fmla="*/ 438677 h 2446910"/>
              <a:gd name="connsiteX15" fmla="*/ 876069 w 1645920"/>
              <a:gd name="connsiteY15" fmla="*/ 439954 h 2446910"/>
              <a:gd name="connsiteX16" fmla="*/ 876069 w 1645920"/>
              <a:gd name="connsiteY16" fmla="*/ 806344 h 2446910"/>
              <a:gd name="connsiteX17" fmla="*/ 988816 w 1645920"/>
              <a:gd name="connsiteY17" fmla="*/ 817709 h 2446910"/>
              <a:gd name="connsiteX18" fmla="*/ 1645920 w 1645920"/>
              <a:gd name="connsiteY18" fmla="*/ 1623950 h 2446910"/>
              <a:gd name="connsiteX19" fmla="*/ 822960 w 1645920"/>
              <a:gd name="connsiteY19" fmla="*/ 2446910 h 2446910"/>
              <a:gd name="connsiteX20" fmla="*/ 0 w 1645920"/>
              <a:gd name="connsiteY20" fmla="*/ 1623950 h 244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46910">
                <a:moveTo>
                  <a:pt x="0" y="1623950"/>
                </a:moveTo>
                <a:cubicBezTo>
                  <a:pt x="0" y="1226255"/>
                  <a:pt x="282096" y="894447"/>
                  <a:pt x="657106" y="817709"/>
                </a:cubicBezTo>
                <a:lnTo>
                  <a:pt x="788922" y="804421"/>
                </a:lnTo>
                <a:lnTo>
                  <a:pt x="788922" y="443084"/>
                </a:lnTo>
                <a:lnTo>
                  <a:pt x="696758" y="440470"/>
                </a:lnTo>
                <a:cubicBezTo>
                  <a:pt x="628124" y="435999"/>
                  <a:pt x="560173" y="426533"/>
                  <a:pt x="493427" y="412294"/>
                </a:cubicBezTo>
                <a:lnTo>
                  <a:pt x="393392" y="385885"/>
                </a:lnTo>
                <a:lnTo>
                  <a:pt x="513447" y="94322"/>
                </a:lnTo>
                <a:lnTo>
                  <a:pt x="566974" y="108085"/>
                </a:lnTo>
                <a:cubicBezTo>
                  <a:pt x="639055" y="122835"/>
                  <a:pt x="713688" y="130581"/>
                  <a:pt x="790130" y="130581"/>
                </a:cubicBezTo>
                <a:cubicBezTo>
                  <a:pt x="943013" y="130581"/>
                  <a:pt x="1088660" y="99597"/>
                  <a:pt x="1221134" y="43565"/>
                </a:cubicBezTo>
                <a:lnTo>
                  <a:pt x="1311569" y="0"/>
                </a:lnTo>
                <a:lnTo>
                  <a:pt x="1431418" y="287637"/>
                </a:lnTo>
                <a:lnTo>
                  <a:pt x="1318838" y="339872"/>
                </a:lnTo>
                <a:cubicBezTo>
                  <a:pt x="1182757" y="394853"/>
                  <a:pt x="1043150" y="427197"/>
                  <a:pt x="904191" y="438677"/>
                </a:cubicBezTo>
                <a:lnTo>
                  <a:pt x="876069" y="439954"/>
                </a:lnTo>
                <a:lnTo>
                  <a:pt x="876069" y="806344"/>
                </a:lnTo>
                <a:lnTo>
                  <a:pt x="988816" y="817709"/>
                </a:lnTo>
                <a:cubicBezTo>
                  <a:pt x="1363825" y="894447"/>
                  <a:pt x="1645920" y="1226255"/>
                  <a:pt x="1645920" y="1623950"/>
                </a:cubicBezTo>
                <a:cubicBezTo>
                  <a:pt x="1645920" y="2078458"/>
                  <a:pt x="1277468" y="2446910"/>
                  <a:pt x="822960" y="2446910"/>
                </a:cubicBezTo>
                <a:cubicBezTo>
                  <a:pt x="368452" y="2446910"/>
                  <a:pt x="0" y="2078458"/>
                  <a:pt x="0" y="162395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F2531B97-4F0E-4B25-8A77-FF7678D6FF32}"/>
              </a:ext>
            </a:extLst>
          </p:cNvPr>
          <p:cNvSpPr>
            <a:spLocks noChangeAspect="1"/>
          </p:cNvSpPr>
          <p:nvPr/>
        </p:nvSpPr>
        <p:spPr>
          <a:xfrm rot="2700000">
            <a:off x="5996639" y="3935269"/>
            <a:ext cx="1412983" cy="2073711"/>
          </a:xfrm>
          <a:custGeom>
            <a:avLst/>
            <a:gdLst>
              <a:gd name="connsiteX0" fmla="*/ 493731 w 1645919"/>
              <a:gd name="connsiteY0" fmla="*/ 48274 h 2415570"/>
              <a:gd name="connsiteX1" fmla="*/ 500391 w 1645919"/>
              <a:gd name="connsiteY1" fmla="*/ 50603 h 2415570"/>
              <a:gd name="connsiteX2" fmla="*/ 1232321 w 1645919"/>
              <a:gd name="connsiteY2" fmla="*/ 15131 h 2415570"/>
              <a:gd name="connsiteX3" fmla="*/ 1264922 w 1645919"/>
              <a:gd name="connsiteY3" fmla="*/ 0 h 2415570"/>
              <a:gd name="connsiteX4" fmla="*/ 1383531 w 1645919"/>
              <a:gd name="connsiteY4" fmla="*/ 284662 h 2415570"/>
              <a:gd name="connsiteX5" fmla="*/ 1343274 w 1645919"/>
              <a:gd name="connsiteY5" fmla="*/ 303207 h 2415570"/>
              <a:gd name="connsiteX6" fmla="*/ 878775 w 1645919"/>
              <a:gd name="connsiteY6" fmla="*/ 405179 h 2415570"/>
              <a:gd name="connsiteX7" fmla="*/ 872183 w 1645919"/>
              <a:gd name="connsiteY7" fmla="*/ 405211 h 2415570"/>
              <a:gd name="connsiteX8" fmla="*/ 872183 w 1645919"/>
              <a:gd name="connsiteY8" fmla="*/ 774369 h 2415570"/>
              <a:gd name="connsiteX9" fmla="*/ 980140 w 1645919"/>
              <a:gd name="connsiteY9" fmla="*/ 784716 h 2415570"/>
              <a:gd name="connsiteX10" fmla="*/ 1404880 w 1645919"/>
              <a:gd name="connsiteY10" fmla="*/ 1010690 h 2415570"/>
              <a:gd name="connsiteX11" fmla="*/ 1404880 w 1645919"/>
              <a:gd name="connsiteY11" fmla="*/ 2174532 h 2415570"/>
              <a:gd name="connsiteX12" fmla="*/ 241039 w 1645919"/>
              <a:gd name="connsiteY12" fmla="*/ 2174532 h 2415570"/>
              <a:gd name="connsiteX13" fmla="*/ 241039 w 1645919"/>
              <a:gd name="connsiteY13" fmla="*/ 1010690 h 2415570"/>
              <a:gd name="connsiteX14" fmla="*/ 665779 w 1645919"/>
              <a:gd name="connsiteY14" fmla="*/ 784716 h 2415570"/>
              <a:gd name="connsiteX15" fmla="*/ 785036 w 1645919"/>
              <a:gd name="connsiteY15" fmla="*/ 773286 h 2415570"/>
              <a:gd name="connsiteX16" fmla="*/ 785035 w 1645919"/>
              <a:gd name="connsiteY16" fmla="*/ 405625 h 2415570"/>
              <a:gd name="connsiteX17" fmla="*/ 758043 w 1645919"/>
              <a:gd name="connsiteY17" fmla="*/ 405754 h 2415570"/>
              <a:gd name="connsiteX18" fmla="*/ 394798 w 1645919"/>
              <a:gd name="connsiteY18" fmla="*/ 343627 h 2415570"/>
              <a:gd name="connsiteX19" fmla="*/ 375087 w 1645919"/>
              <a:gd name="connsiteY19" fmla="*/ 336410 h 24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15570">
                <a:moveTo>
                  <a:pt x="493731" y="48274"/>
                </a:moveTo>
                <a:lnTo>
                  <a:pt x="500391" y="50603"/>
                </a:lnTo>
                <a:cubicBezTo>
                  <a:pt x="740082" y="121547"/>
                  <a:pt x="999058" y="109723"/>
                  <a:pt x="1232321" y="15131"/>
                </a:cubicBezTo>
                <a:lnTo>
                  <a:pt x="1264922" y="0"/>
                </a:lnTo>
                <a:lnTo>
                  <a:pt x="1383531" y="284662"/>
                </a:lnTo>
                <a:lnTo>
                  <a:pt x="1343274" y="303207"/>
                </a:lnTo>
                <a:cubicBezTo>
                  <a:pt x="1196138" y="362654"/>
                  <a:pt x="1039080" y="397544"/>
                  <a:pt x="878775" y="405179"/>
                </a:cubicBezTo>
                <a:lnTo>
                  <a:pt x="872183" y="405211"/>
                </a:lnTo>
                <a:lnTo>
                  <a:pt x="872183" y="774369"/>
                </a:lnTo>
                <a:lnTo>
                  <a:pt x="980140" y="784716"/>
                </a:lnTo>
                <a:cubicBezTo>
                  <a:pt x="1135760" y="814846"/>
                  <a:pt x="1284361" y="890171"/>
                  <a:pt x="1404880" y="1010690"/>
                </a:cubicBezTo>
                <a:cubicBezTo>
                  <a:pt x="1726266" y="1332076"/>
                  <a:pt x="1726266" y="1853146"/>
                  <a:pt x="1404880" y="2174532"/>
                </a:cubicBezTo>
                <a:cubicBezTo>
                  <a:pt x="1083495" y="2495917"/>
                  <a:pt x="562425" y="2495917"/>
                  <a:pt x="241039" y="2174532"/>
                </a:cubicBezTo>
                <a:cubicBezTo>
                  <a:pt x="-80347" y="1853146"/>
                  <a:pt x="-80347" y="1332076"/>
                  <a:pt x="241039" y="1010690"/>
                </a:cubicBezTo>
                <a:cubicBezTo>
                  <a:pt x="361559" y="890171"/>
                  <a:pt x="510159" y="814846"/>
                  <a:pt x="665779" y="784716"/>
                </a:cubicBezTo>
                <a:lnTo>
                  <a:pt x="785036" y="773286"/>
                </a:lnTo>
                <a:lnTo>
                  <a:pt x="785035" y="405625"/>
                </a:lnTo>
                <a:lnTo>
                  <a:pt x="758043" y="405754"/>
                </a:lnTo>
                <a:cubicBezTo>
                  <a:pt x="636910" y="401134"/>
                  <a:pt x="514889" y="380804"/>
                  <a:pt x="394798" y="343627"/>
                </a:cubicBezTo>
                <a:lnTo>
                  <a:pt x="375087" y="33641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80F806F-1DE6-4F44-8782-D34E94910F5C}"/>
              </a:ext>
            </a:extLst>
          </p:cNvPr>
          <p:cNvSpPr>
            <a:spLocks noChangeAspect="1"/>
          </p:cNvSpPr>
          <p:nvPr/>
        </p:nvSpPr>
        <p:spPr>
          <a:xfrm>
            <a:off x="7323954" y="4507245"/>
            <a:ext cx="1412984" cy="2045686"/>
          </a:xfrm>
          <a:custGeom>
            <a:avLst/>
            <a:gdLst>
              <a:gd name="connsiteX0" fmla="*/ 443379 w 1645920"/>
              <a:gd name="connsiteY0" fmla="*/ 0 h 2382926"/>
              <a:gd name="connsiteX1" fmla="*/ 511359 w 1645920"/>
              <a:gd name="connsiteY1" fmla="*/ 24881 h 2382926"/>
              <a:gd name="connsiteX2" fmla="*/ 840631 w 1645920"/>
              <a:gd name="connsiteY2" fmla="*/ 74662 h 2382926"/>
              <a:gd name="connsiteX3" fmla="*/ 1169903 w 1645920"/>
              <a:gd name="connsiteY3" fmla="*/ 24881 h 2382926"/>
              <a:gd name="connsiteX4" fmla="*/ 1197191 w 1645920"/>
              <a:gd name="connsiteY4" fmla="*/ 14894 h 2382926"/>
              <a:gd name="connsiteX5" fmla="*/ 1315138 w 1645920"/>
              <a:gd name="connsiteY5" fmla="*/ 297967 h 2382926"/>
              <a:gd name="connsiteX6" fmla="*/ 1232011 w 1645920"/>
              <a:gd name="connsiteY6" fmla="*/ 326767 h 2382926"/>
              <a:gd name="connsiteX7" fmla="*/ 1023980 w 1645920"/>
              <a:gd name="connsiteY7" fmla="*/ 370584 h 2382926"/>
              <a:gd name="connsiteX8" fmla="*/ 853548 w 1645920"/>
              <a:gd name="connsiteY8" fmla="*/ 380475 h 2382926"/>
              <a:gd name="connsiteX9" fmla="*/ 853548 w 1645920"/>
              <a:gd name="connsiteY9" fmla="*/ 740090 h 2382926"/>
              <a:gd name="connsiteX10" fmla="*/ 988815 w 1645920"/>
              <a:gd name="connsiteY10" fmla="*/ 753726 h 2382926"/>
              <a:gd name="connsiteX11" fmla="*/ 1645920 w 1645920"/>
              <a:gd name="connsiteY11" fmla="*/ 1559966 h 2382926"/>
              <a:gd name="connsiteX12" fmla="*/ 822960 w 1645920"/>
              <a:gd name="connsiteY12" fmla="*/ 2382926 h 2382926"/>
              <a:gd name="connsiteX13" fmla="*/ 0 w 1645920"/>
              <a:gd name="connsiteY13" fmla="*/ 1559966 h 2382926"/>
              <a:gd name="connsiteX14" fmla="*/ 657105 w 1645920"/>
              <a:gd name="connsiteY14" fmla="*/ 753726 h 2382926"/>
              <a:gd name="connsiteX15" fmla="*/ 766401 w 1645920"/>
              <a:gd name="connsiteY15" fmla="*/ 742708 h 2382926"/>
              <a:gd name="connsiteX16" fmla="*/ 766401 w 1645920"/>
              <a:gd name="connsiteY16" fmla="*/ 378238 h 2382926"/>
              <a:gd name="connsiteX17" fmla="*/ 610831 w 1645920"/>
              <a:gd name="connsiteY17" fmla="*/ 364328 h 2382926"/>
              <a:gd name="connsiteX18" fmla="*/ 411973 w 1645920"/>
              <a:gd name="connsiteY18" fmla="*/ 316912 h 2382926"/>
              <a:gd name="connsiteX19" fmla="*/ 325963 w 1645920"/>
              <a:gd name="connsiteY19" fmla="*/ 285153 h 2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20" h="2382926">
                <a:moveTo>
                  <a:pt x="443379" y="0"/>
                </a:moveTo>
                <a:lnTo>
                  <a:pt x="511359" y="24881"/>
                </a:lnTo>
                <a:cubicBezTo>
                  <a:pt x="615376" y="57234"/>
                  <a:pt x="725968" y="74662"/>
                  <a:pt x="840631" y="74662"/>
                </a:cubicBezTo>
                <a:cubicBezTo>
                  <a:pt x="955294" y="74662"/>
                  <a:pt x="1065886" y="57234"/>
                  <a:pt x="1169903" y="24881"/>
                </a:cubicBezTo>
                <a:lnTo>
                  <a:pt x="1197191" y="14894"/>
                </a:lnTo>
                <a:lnTo>
                  <a:pt x="1315138" y="297967"/>
                </a:lnTo>
                <a:lnTo>
                  <a:pt x="1232011" y="326767"/>
                </a:lnTo>
                <a:cubicBezTo>
                  <a:pt x="1163027" y="346811"/>
                  <a:pt x="1093510" y="361342"/>
                  <a:pt x="1023980" y="370584"/>
                </a:cubicBezTo>
                <a:lnTo>
                  <a:pt x="853548" y="380475"/>
                </a:lnTo>
                <a:lnTo>
                  <a:pt x="853548" y="740090"/>
                </a:lnTo>
                <a:lnTo>
                  <a:pt x="988815" y="753726"/>
                </a:lnTo>
                <a:cubicBezTo>
                  <a:pt x="1363824" y="830464"/>
                  <a:pt x="1645920" y="1162272"/>
                  <a:pt x="1645920" y="1559966"/>
                </a:cubicBezTo>
                <a:cubicBezTo>
                  <a:pt x="1645920" y="2014474"/>
                  <a:pt x="1277468" y="2382926"/>
                  <a:pt x="822960" y="2382926"/>
                </a:cubicBezTo>
                <a:cubicBezTo>
                  <a:pt x="368452" y="2382926"/>
                  <a:pt x="0" y="2014474"/>
                  <a:pt x="0" y="1559966"/>
                </a:cubicBezTo>
                <a:cubicBezTo>
                  <a:pt x="0" y="1162272"/>
                  <a:pt x="282096" y="830464"/>
                  <a:pt x="657105" y="753726"/>
                </a:cubicBezTo>
                <a:lnTo>
                  <a:pt x="766401" y="742708"/>
                </a:lnTo>
                <a:lnTo>
                  <a:pt x="766401" y="378238"/>
                </a:lnTo>
                <a:lnTo>
                  <a:pt x="610831" y="364328"/>
                </a:lnTo>
                <a:cubicBezTo>
                  <a:pt x="543340" y="353296"/>
                  <a:pt x="476880" y="337417"/>
                  <a:pt x="411973" y="316912"/>
                </a:cubicBezTo>
                <a:lnTo>
                  <a:pt x="325963" y="285153"/>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36F235A-F95F-4C76-91A4-F6EBB992D50C}"/>
              </a:ext>
            </a:extLst>
          </p:cNvPr>
          <p:cNvSpPr>
            <a:spLocks noChangeAspect="1"/>
          </p:cNvSpPr>
          <p:nvPr/>
        </p:nvSpPr>
        <p:spPr>
          <a:xfrm rot="18900000">
            <a:off x="8664497" y="3931219"/>
            <a:ext cx="1412983" cy="2078457"/>
          </a:xfrm>
          <a:custGeom>
            <a:avLst/>
            <a:gdLst>
              <a:gd name="connsiteX0" fmla="*/ 1145325 w 1645919"/>
              <a:gd name="connsiteY0" fmla="*/ 71999 h 2421099"/>
              <a:gd name="connsiteX1" fmla="*/ 1263825 w 1645919"/>
              <a:gd name="connsiteY1" fmla="*/ 356400 h 2421099"/>
              <a:gd name="connsiteX2" fmla="*/ 1245370 w 1645919"/>
              <a:gd name="connsiteY2" fmla="*/ 362851 h 2421099"/>
              <a:gd name="connsiteX3" fmla="*/ 1011802 w 1645919"/>
              <a:gd name="connsiteY3" fmla="*/ 411309 h 2421099"/>
              <a:gd name="connsiteX4" fmla="*/ 850173 w 1645919"/>
              <a:gd name="connsiteY4" fmla="*/ 416982 h 2421099"/>
              <a:gd name="connsiteX5" fmla="*/ 850173 w 1645919"/>
              <a:gd name="connsiteY5" fmla="*/ 777788 h 2421099"/>
              <a:gd name="connsiteX6" fmla="*/ 980140 w 1645919"/>
              <a:gd name="connsiteY6" fmla="*/ 790245 h 2421099"/>
              <a:gd name="connsiteX7" fmla="*/ 1404880 w 1645919"/>
              <a:gd name="connsiteY7" fmla="*/ 1016219 h 2421099"/>
              <a:gd name="connsiteX8" fmla="*/ 1404880 w 1645919"/>
              <a:gd name="connsiteY8" fmla="*/ 2180060 h 2421099"/>
              <a:gd name="connsiteX9" fmla="*/ 241039 w 1645919"/>
              <a:gd name="connsiteY9" fmla="*/ 2180060 h 2421099"/>
              <a:gd name="connsiteX10" fmla="*/ 241039 w 1645919"/>
              <a:gd name="connsiteY10" fmla="*/ 1016219 h 2421099"/>
              <a:gd name="connsiteX11" fmla="*/ 665779 w 1645919"/>
              <a:gd name="connsiteY11" fmla="*/ 790245 h 2421099"/>
              <a:gd name="connsiteX12" fmla="*/ 763026 w 1645919"/>
              <a:gd name="connsiteY12" fmla="*/ 780924 h 2421099"/>
              <a:gd name="connsiteX13" fmla="*/ 763026 w 1645919"/>
              <a:gd name="connsiteY13" fmla="*/ 418983 h 2421099"/>
              <a:gd name="connsiteX14" fmla="*/ 649861 w 1645919"/>
              <a:gd name="connsiteY14" fmla="*/ 408338 h 2421099"/>
              <a:gd name="connsiteX15" fmla="*/ 289032 w 1645919"/>
              <a:gd name="connsiteY15" fmla="*/ 308507 h 2421099"/>
              <a:gd name="connsiteX16" fmla="*/ 237644 w 1645919"/>
              <a:gd name="connsiteY16" fmla="*/ 283564 h 2421099"/>
              <a:gd name="connsiteX17" fmla="*/ 354405 w 1645919"/>
              <a:gd name="connsiteY17" fmla="*/ 0 h 2421099"/>
              <a:gd name="connsiteX18" fmla="*/ 426312 w 1645919"/>
              <a:gd name="connsiteY18" fmla="*/ 33374 h 2421099"/>
              <a:gd name="connsiteX19" fmla="*/ 1054467 w 1645919"/>
              <a:gd name="connsiteY19" fmla="*/ 94183 h 24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919" h="2421099">
                <a:moveTo>
                  <a:pt x="1145325" y="71999"/>
                </a:moveTo>
                <a:lnTo>
                  <a:pt x="1263825" y="356400"/>
                </a:lnTo>
                <a:lnTo>
                  <a:pt x="1245370" y="362851"/>
                </a:lnTo>
                <a:cubicBezTo>
                  <a:pt x="1169240" y="385448"/>
                  <a:pt x="1091105" y="401713"/>
                  <a:pt x="1011802" y="411309"/>
                </a:cubicBezTo>
                <a:lnTo>
                  <a:pt x="850173" y="416982"/>
                </a:lnTo>
                <a:lnTo>
                  <a:pt x="850173" y="777788"/>
                </a:lnTo>
                <a:lnTo>
                  <a:pt x="980140" y="790245"/>
                </a:lnTo>
                <a:cubicBezTo>
                  <a:pt x="1135760" y="820374"/>
                  <a:pt x="1284360" y="895699"/>
                  <a:pt x="1404880" y="1016219"/>
                </a:cubicBezTo>
                <a:cubicBezTo>
                  <a:pt x="1726266" y="1337605"/>
                  <a:pt x="1726266" y="1858675"/>
                  <a:pt x="1404880" y="2180060"/>
                </a:cubicBezTo>
                <a:cubicBezTo>
                  <a:pt x="1083494" y="2501446"/>
                  <a:pt x="562425" y="2501446"/>
                  <a:pt x="241039" y="2180060"/>
                </a:cubicBezTo>
                <a:cubicBezTo>
                  <a:pt x="-80347" y="1858675"/>
                  <a:pt x="-80347" y="1337605"/>
                  <a:pt x="241039" y="1016219"/>
                </a:cubicBezTo>
                <a:cubicBezTo>
                  <a:pt x="361558" y="895699"/>
                  <a:pt x="510159" y="820374"/>
                  <a:pt x="665779" y="790245"/>
                </a:cubicBezTo>
                <a:lnTo>
                  <a:pt x="763026" y="780924"/>
                </a:lnTo>
                <a:lnTo>
                  <a:pt x="763026" y="418983"/>
                </a:lnTo>
                <a:lnTo>
                  <a:pt x="649861" y="408338"/>
                </a:lnTo>
                <a:cubicBezTo>
                  <a:pt x="528461" y="391584"/>
                  <a:pt x="407246" y="358686"/>
                  <a:pt x="289032" y="308507"/>
                </a:cubicBezTo>
                <a:lnTo>
                  <a:pt x="237644" y="283564"/>
                </a:lnTo>
                <a:lnTo>
                  <a:pt x="354405" y="0"/>
                </a:lnTo>
                <a:lnTo>
                  <a:pt x="426312" y="33374"/>
                </a:lnTo>
                <a:cubicBezTo>
                  <a:pt x="626252" y="114452"/>
                  <a:pt x="845082" y="134722"/>
                  <a:pt x="1054467" y="9418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3E8B5767-157E-4FB8-A176-A96B46F015C2}"/>
              </a:ext>
            </a:extLst>
          </p:cNvPr>
          <p:cNvSpPr>
            <a:spLocks noChangeAspect="1"/>
          </p:cNvSpPr>
          <p:nvPr/>
        </p:nvSpPr>
        <p:spPr>
          <a:xfrm rot="16200000">
            <a:off x="9210618" y="2602022"/>
            <a:ext cx="1412984" cy="2083149"/>
          </a:xfrm>
          <a:custGeom>
            <a:avLst/>
            <a:gdLst>
              <a:gd name="connsiteX0" fmla="*/ 1645920 w 1645920"/>
              <a:gd name="connsiteY0" fmla="*/ 1603604 h 2426564"/>
              <a:gd name="connsiteX1" fmla="*/ 822960 w 1645920"/>
              <a:gd name="connsiteY1" fmla="*/ 2426564 h 2426564"/>
              <a:gd name="connsiteX2" fmla="*/ 0 w 1645920"/>
              <a:gd name="connsiteY2" fmla="*/ 1603604 h 2426564"/>
              <a:gd name="connsiteX3" fmla="*/ 657105 w 1645920"/>
              <a:gd name="connsiteY3" fmla="*/ 797364 h 2426564"/>
              <a:gd name="connsiteX4" fmla="*/ 763617 w 1645920"/>
              <a:gd name="connsiteY4" fmla="*/ 786627 h 2426564"/>
              <a:gd name="connsiteX5" fmla="*/ 763617 w 1645920"/>
              <a:gd name="connsiteY5" fmla="*/ 445588 h 2426564"/>
              <a:gd name="connsiteX6" fmla="*/ 760642 w 1645920"/>
              <a:gd name="connsiteY6" fmla="*/ 445522 h 2426564"/>
              <a:gd name="connsiteX7" fmla="*/ 297993 w 1645920"/>
              <a:gd name="connsiteY7" fmla="*/ 335458 h 2426564"/>
              <a:gd name="connsiteX8" fmla="*/ 193085 w 1645920"/>
              <a:gd name="connsiteY8" fmla="*/ 284894 h 2426564"/>
              <a:gd name="connsiteX9" fmla="*/ 310394 w 1645920"/>
              <a:gd name="connsiteY9" fmla="*/ 0 h 2426564"/>
              <a:gd name="connsiteX10" fmla="*/ 321759 w 1645920"/>
              <a:gd name="connsiteY10" fmla="*/ 6904 h 2426564"/>
              <a:gd name="connsiteX11" fmla="*/ 849555 w 1645920"/>
              <a:gd name="connsiteY11" fmla="*/ 140547 h 2426564"/>
              <a:gd name="connsiteX12" fmla="*/ 1072711 w 1645920"/>
              <a:gd name="connsiteY12" fmla="*/ 118051 h 2426564"/>
              <a:gd name="connsiteX13" fmla="*/ 1177865 w 1645920"/>
              <a:gd name="connsiteY13" fmla="*/ 91013 h 2426564"/>
              <a:gd name="connsiteX14" fmla="*/ 1296158 w 1645920"/>
              <a:gd name="connsiteY14" fmla="*/ 374916 h 2426564"/>
              <a:gd name="connsiteX15" fmla="*/ 1245620 w 1645920"/>
              <a:gd name="connsiteY15" fmla="*/ 392425 h 2426564"/>
              <a:gd name="connsiteX16" fmla="*/ 881346 w 1645920"/>
              <a:gd name="connsiteY16" fmla="*/ 448203 h 2426564"/>
              <a:gd name="connsiteX17" fmla="*/ 850764 w 1645920"/>
              <a:gd name="connsiteY17" fmla="*/ 447524 h 2426564"/>
              <a:gd name="connsiteX18" fmla="*/ 850764 w 1645920"/>
              <a:gd name="connsiteY18" fmla="*/ 783447 h 2426564"/>
              <a:gd name="connsiteX19" fmla="*/ 988815 w 1645920"/>
              <a:gd name="connsiteY19" fmla="*/ 797364 h 2426564"/>
              <a:gd name="connsiteX20" fmla="*/ 1645920 w 1645920"/>
              <a:gd name="connsiteY20" fmla="*/ 1603604 h 242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26564">
                <a:moveTo>
                  <a:pt x="1645920" y="1603604"/>
                </a:moveTo>
                <a:cubicBezTo>
                  <a:pt x="1645920" y="2058112"/>
                  <a:pt x="1277468" y="2426564"/>
                  <a:pt x="822960" y="2426564"/>
                </a:cubicBezTo>
                <a:cubicBezTo>
                  <a:pt x="368452" y="2426564"/>
                  <a:pt x="0" y="2058112"/>
                  <a:pt x="0" y="1603604"/>
                </a:cubicBezTo>
                <a:cubicBezTo>
                  <a:pt x="0" y="1205910"/>
                  <a:pt x="282096" y="874102"/>
                  <a:pt x="657105" y="797364"/>
                </a:cubicBezTo>
                <a:lnTo>
                  <a:pt x="763617" y="786627"/>
                </a:lnTo>
                <a:lnTo>
                  <a:pt x="763617" y="445588"/>
                </a:lnTo>
                <a:lnTo>
                  <a:pt x="760642" y="445522"/>
                </a:lnTo>
                <a:cubicBezTo>
                  <a:pt x="600495" y="435090"/>
                  <a:pt x="444070" y="397464"/>
                  <a:pt x="297993" y="335458"/>
                </a:cubicBezTo>
                <a:lnTo>
                  <a:pt x="193085" y="284894"/>
                </a:lnTo>
                <a:lnTo>
                  <a:pt x="310394" y="0"/>
                </a:lnTo>
                <a:lnTo>
                  <a:pt x="321759" y="6904"/>
                </a:lnTo>
                <a:cubicBezTo>
                  <a:pt x="478653" y="92134"/>
                  <a:pt x="658450" y="140547"/>
                  <a:pt x="849555" y="140547"/>
                </a:cubicBezTo>
                <a:cubicBezTo>
                  <a:pt x="925997" y="140547"/>
                  <a:pt x="1000629" y="132801"/>
                  <a:pt x="1072711" y="118051"/>
                </a:cubicBezTo>
                <a:lnTo>
                  <a:pt x="1177865" y="91013"/>
                </a:lnTo>
                <a:lnTo>
                  <a:pt x="1296158" y="374916"/>
                </a:lnTo>
                <a:lnTo>
                  <a:pt x="1245620" y="392425"/>
                </a:lnTo>
                <a:cubicBezTo>
                  <a:pt x="1124898" y="427501"/>
                  <a:pt x="1002541" y="445698"/>
                  <a:pt x="881346" y="448203"/>
                </a:cubicBezTo>
                <a:lnTo>
                  <a:pt x="850764" y="447524"/>
                </a:lnTo>
                <a:lnTo>
                  <a:pt x="850764" y="783447"/>
                </a:lnTo>
                <a:lnTo>
                  <a:pt x="988815" y="797364"/>
                </a:lnTo>
                <a:cubicBezTo>
                  <a:pt x="1363824" y="874102"/>
                  <a:pt x="1645920" y="1205910"/>
                  <a:pt x="1645920" y="16036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1DE3D976-1353-40A8-A418-EE2FD41FD1CD}"/>
              </a:ext>
            </a:extLst>
          </p:cNvPr>
          <p:cNvSpPr>
            <a:spLocks noChangeAspect="1"/>
          </p:cNvSpPr>
          <p:nvPr/>
        </p:nvSpPr>
        <p:spPr>
          <a:xfrm rot="13500000">
            <a:off x="8669285" y="1268449"/>
            <a:ext cx="1412982" cy="2064917"/>
          </a:xfrm>
          <a:custGeom>
            <a:avLst/>
            <a:gdLst>
              <a:gd name="connsiteX0" fmla="*/ 1404879 w 1645918"/>
              <a:gd name="connsiteY0" fmla="*/ 2164288 h 2405327"/>
              <a:gd name="connsiteX1" fmla="*/ 241038 w 1645918"/>
              <a:gd name="connsiteY1" fmla="*/ 2164288 h 2405327"/>
              <a:gd name="connsiteX2" fmla="*/ 241038 w 1645918"/>
              <a:gd name="connsiteY2" fmla="*/ 1000447 h 2405327"/>
              <a:gd name="connsiteX3" fmla="*/ 665778 w 1645918"/>
              <a:gd name="connsiteY3" fmla="*/ 774473 h 2405327"/>
              <a:gd name="connsiteX4" fmla="*/ 774912 w 1645918"/>
              <a:gd name="connsiteY4" fmla="*/ 764013 h 2405327"/>
              <a:gd name="connsiteX5" fmla="*/ 774912 w 1645918"/>
              <a:gd name="connsiteY5" fmla="*/ 435730 h 2405327"/>
              <a:gd name="connsiteX6" fmla="*/ 763154 w 1645918"/>
              <a:gd name="connsiteY6" fmla="*/ 435642 h 2405327"/>
              <a:gd name="connsiteX7" fmla="*/ 280967 w 1645918"/>
              <a:gd name="connsiteY7" fmla="*/ 324396 h 2405327"/>
              <a:gd name="connsiteX8" fmla="*/ 198552 w 1645918"/>
              <a:gd name="connsiteY8" fmla="*/ 284394 h 2405327"/>
              <a:gd name="connsiteX9" fmla="*/ 315656 w 1645918"/>
              <a:gd name="connsiteY9" fmla="*/ 0 h 2405327"/>
              <a:gd name="connsiteX10" fmla="*/ 316509 w 1645918"/>
              <a:gd name="connsiteY10" fmla="*/ 505 h 2405327"/>
              <a:gd name="connsiteX11" fmla="*/ 1146703 w 1645918"/>
              <a:gd name="connsiteY11" fmla="*/ 81584 h 2405327"/>
              <a:gd name="connsiteX12" fmla="*/ 1238489 w 1645918"/>
              <a:gd name="connsiteY12" fmla="*/ 49479 h 2405327"/>
              <a:gd name="connsiteX13" fmla="*/ 1358090 w 1645918"/>
              <a:gd name="connsiteY13" fmla="*/ 336521 h 2405327"/>
              <a:gd name="connsiteX14" fmla="*/ 1237305 w 1645918"/>
              <a:gd name="connsiteY14" fmla="*/ 378740 h 2405327"/>
              <a:gd name="connsiteX15" fmla="*/ 884009 w 1645918"/>
              <a:gd name="connsiteY15" fmla="*/ 436548 h 2405327"/>
              <a:gd name="connsiteX16" fmla="*/ 862059 w 1645918"/>
              <a:gd name="connsiteY16" fmla="*/ 436384 h 2405327"/>
              <a:gd name="connsiteX17" fmla="*/ 862059 w 1645918"/>
              <a:gd name="connsiteY17" fmla="*/ 763155 h 2405327"/>
              <a:gd name="connsiteX18" fmla="*/ 980139 w 1645918"/>
              <a:gd name="connsiteY18" fmla="*/ 774473 h 2405327"/>
              <a:gd name="connsiteX19" fmla="*/ 1404879 w 1645918"/>
              <a:gd name="connsiteY19" fmla="*/ 1000447 h 2405327"/>
              <a:gd name="connsiteX20" fmla="*/ 1404879 w 1645918"/>
              <a:gd name="connsiteY20" fmla="*/ 2164288 h 2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18" h="2405327">
                <a:moveTo>
                  <a:pt x="1404879" y="2164288"/>
                </a:moveTo>
                <a:cubicBezTo>
                  <a:pt x="1083494" y="2485674"/>
                  <a:pt x="562424" y="2485674"/>
                  <a:pt x="241038" y="2164288"/>
                </a:cubicBezTo>
                <a:cubicBezTo>
                  <a:pt x="-80347" y="1842903"/>
                  <a:pt x="-80347" y="1321833"/>
                  <a:pt x="241038" y="1000447"/>
                </a:cubicBezTo>
                <a:cubicBezTo>
                  <a:pt x="361558" y="879928"/>
                  <a:pt x="510158" y="804603"/>
                  <a:pt x="665778" y="774473"/>
                </a:cubicBezTo>
                <a:lnTo>
                  <a:pt x="774912" y="764013"/>
                </a:lnTo>
                <a:lnTo>
                  <a:pt x="774912" y="435730"/>
                </a:lnTo>
                <a:lnTo>
                  <a:pt x="763154" y="435642"/>
                </a:lnTo>
                <a:cubicBezTo>
                  <a:pt x="601539" y="427484"/>
                  <a:pt x="438585" y="391301"/>
                  <a:pt x="280967" y="324396"/>
                </a:cubicBezTo>
                <a:lnTo>
                  <a:pt x="198552" y="284394"/>
                </a:lnTo>
                <a:lnTo>
                  <a:pt x="315656" y="0"/>
                </a:lnTo>
                <a:lnTo>
                  <a:pt x="316509" y="505"/>
                </a:lnTo>
                <a:cubicBezTo>
                  <a:pt x="573650" y="135636"/>
                  <a:pt x="872770" y="162662"/>
                  <a:pt x="1146703" y="81584"/>
                </a:cubicBezTo>
                <a:lnTo>
                  <a:pt x="1238489" y="49479"/>
                </a:lnTo>
                <a:lnTo>
                  <a:pt x="1358090" y="336521"/>
                </a:lnTo>
                <a:lnTo>
                  <a:pt x="1237305" y="378740"/>
                </a:lnTo>
                <a:cubicBezTo>
                  <a:pt x="1123109" y="412635"/>
                  <a:pt x="1004405" y="432284"/>
                  <a:pt x="884009" y="436548"/>
                </a:cubicBezTo>
                <a:lnTo>
                  <a:pt x="862059" y="436384"/>
                </a:lnTo>
                <a:lnTo>
                  <a:pt x="862059" y="763155"/>
                </a:lnTo>
                <a:lnTo>
                  <a:pt x="980139" y="774473"/>
                </a:lnTo>
                <a:cubicBezTo>
                  <a:pt x="1135760" y="804603"/>
                  <a:pt x="1284360" y="879928"/>
                  <a:pt x="1404879" y="1000447"/>
                </a:cubicBezTo>
                <a:cubicBezTo>
                  <a:pt x="1726265" y="1321833"/>
                  <a:pt x="1726265" y="1842903"/>
                  <a:pt x="1404879" y="2164288"/>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05D21A64-6880-4A16-9632-0158F2E034F0}"/>
              </a:ext>
            </a:extLst>
          </p:cNvPr>
          <p:cNvSpPr>
            <a:spLocks noChangeAspect="1"/>
          </p:cNvSpPr>
          <p:nvPr/>
        </p:nvSpPr>
        <p:spPr>
          <a:xfrm rot="10800000">
            <a:off x="7321885" y="700529"/>
            <a:ext cx="1412984" cy="2076378"/>
          </a:xfrm>
          <a:custGeom>
            <a:avLst/>
            <a:gdLst>
              <a:gd name="connsiteX0" fmla="*/ 822960 w 1645920"/>
              <a:gd name="connsiteY0" fmla="*/ 2418677 h 2418677"/>
              <a:gd name="connsiteX1" fmla="*/ 0 w 1645920"/>
              <a:gd name="connsiteY1" fmla="*/ 1595717 h 2418677"/>
              <a:gd name="connsiteX2" fmla="*/ 657105 w 1645920"/>
              <a:gd name="connsiteY2" fmla="*/ 789477 h 2418677"/>
              <a:gd name="connsiteX3" fmla="*/ 789962 w 1645920"/>
              <a:gd name="connsiteY3" fmla="*/ 776084 h 2418677"/>
              <a:gd name="connsiteX4" fmla="*/ 789962 w 1645920"/>
              <a:gd name="connsiteY4" fmla="*/ 436540 h 2418677"/>
              <a:gd name="connsiteX5" fmla="*/ 783036 w 1645920"/>
              <a:gd name="connsiteY5" fmla="*/ 436769 h 2418677"/>
              <a:gd name="connsiteX6" fmla="*/ 251544 w 1645920"/>
              <a:gd name="connsiteY6" fmla="*/ 323907 h 2418677"/>
              <a:gd name="connsiteX7" fmla="*/ 244285 w 1645920"/>
              <a:gd name="connsiteY7" fmla="*/ 320408 h 2418677"/>
              <a:gd name="connsiteX8" fmla="*/ 362685 w 1645920"/>
              <a:gd name="connsiteY8" fmla="*/ 32867 h 2418677"/>
              <a:gd name="connsiteX9" fmla="*/ 371875 w 1645920"/>
              <a:gd name="connsiteY9" fmla="*/ 37294 h 2418677"/>
              <a:gd name="connsiteX10" fmla="*/ 802879 w 1645920"/>
              <a:gd name="connsiteY10" fmla="*/ 124310 h 2418677"/>
              <a:gd name="connsiteX11" fmla="*/ 1233883 w 1645920"/>
              <a:gd name="connsiteY11" fmla="*/ 37294 h 2418677"/>
              <a:gd name="connsiteX12" fmla="*/ 1311301 w 1645920"/>
              <a:gd name="connsiteY12" fmla="*/ 0 h 2418677"/>
              <a:gd name="connsiteX13" fmla="*/ 1431748 w 1645920"/>
              <a:gd name="connsiteY13" fmla="*/ 289074 h 2418677"/>
              <a:gd name="connsiteX14" fmla="*/ 1336273 w 1645920"/>
              <a:gd name="connsiteY14" fmla="*/ 333374 h 2418677"/>
              <a:gd name="connsiteX15" fmla="*/ 921626 w 1645920"/>
              <a:gd name="connsiteY15" fmla="*/ 432178 h 2418677"/>
              <a:gd name="connsiteX16" fmla="*/ 877109 w 1645920"/>
              <a:gd name="connsiteY16" fmla="*/ 433653 h 2418677"/>
              <a:gd name="connsiteX17" fmla="*/ 877109 w 1645920"/>
              <a:gd name="connsiteY17" fmla="*/ 778216 h 2418677"/>
              <a:gd name="connsiteX18" fmla="*/ 988815 w 1645920"/>
              <a:gd name="connsiteY18" fmla="*/ 789477 h 2418677"/>
              <a:gd name="connsiteX19" fmla="*/ 1645920 w 1645920"/>
              <a:gd name="connsiteY19" fmla="*/ 1595717 h 2418677"/>
              <a:gd name="connsiteX20" fmla="*/ 822960 w 1645920"/>
              <a:gd name="connsiteY20" fmla="*/ 2418677 h 24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2418677">
                <a:moveTo>
                  <a:pt x="822960" y="2418677"/>
                </a:moveTo>
                <a:cubicBezTo>
                  <a:pt x="368452" y="2418677"/>
                  <a:pt x="0" y="2050225"/>
                  <a:pt x="0" y="1595717"/>
                </a:cubicBezTo>
                <a:cubicBezTo>
                  <a:pt x="0" y="1198023"/>
                  <a:pt x="282096" y="866215"/>
                  <a:pt x="657105" y="789477"/>
                </a:cubicBezTo>
                <a:lnTo>
                  <a:pt x="789962" y="776084"/>
                </a:lnTo>
                <a:lnTo>
                  <a:pt x="789962" y="436540"/>
                </a:lnTo>
                <a:lnTo>
                  <a:pt x="783036" y="436769"/>
                </a:lnTo>
                <a:cubicBezTo>
                  <a:pt x="598950" y="433791"/>
                  <a:pt x="418489" y="394771"/>
                  <a:pt x="251544" y="323907"/>
                </a:cubicBezTo>
                <a:lnTo>
                  <a:pt x="244285" y="320408"/>
                </a:lnTo>
                <a:lnTo>
                  <a:pt x="362685" y="32867"/>
                </a:lnTo>
                <a:lnTo>
                  <a:pt x="371875" y="37294"/>
                </a:lnTo>
                <a:cubicBezTo>
                  <a:pt x="504349" y="93326"/>
                  <a:pt x="649996" y="124310"/>
                  <a:pt x="802879" y="124310"/>
                </a:cubicBezTo>
                <a:cubicBezTo>
                  <a:pt x="955763" y="124310"/>
                  <a:pt x="1101410" y="93326"/>
                  <a:pt x="1233883" y="37294"/>
                </a:cubicBezTo>
                <a:lnTo>
                  <a:pt x="1311301" y="0"/>
                </a:lnTo>
                <a:lnTo>
                  <a:pt x="1431748" y="289074"/>
                </a:lnTo>
                <a:lnTo>
                  <a:pt x="1336273" y="333374"/>
                </a:lnTo>
                <a:cubicBezTo>
                  <a:pt x="1200192" y="388354"/>
                  <a:pt x="1060585" y="420698"/>
                  <a:pt x="921626" y="432178"/>
                </a:cubicBezTo>
                <a:lnTo>
                  <a:pt x="877109" y="433653"/>
                </a:lnTo>
                <a:lnTo>
                  <a:pt x="877109" y="778216"/>
                </a:lnTo>
                <a:lnTo>
                  <a:pt x="988815" y="789477"/>
                </a:lnTo>
                <a:cubicBezTo>
                  <a:pt x="1363824" y="866215"/>
                  <a:pt x="1645920" y="1198023"/>
                  <a:pt x="1645920" y="1595717"/>
                </a:cubicBezTo>
                <a:cubicBezTo>
                  <a:pt x="1645920" y="2050225"/>
                  <a:pt x="1277468" y="2418677"/>
                  <a:pt x="822960" y="2418677"/>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A940B4-0FF6-4784-B89B-1A2DAC118EA6}"/>
              </a:ext>
            </a:extLst>
          </p:cNvPr>
          <p:cNvSpPr>
            <a:spLocks noChangeAspect="1"/>
          </p:cNvSpPr>
          <p:nvPr/>
        </p:nvSpPr>
        <p:spPr>
          <a:xfrm>
            <a:off x="7321885" y="700530"/>
            <a:ext cx="1412984" cy="1084986"/>
          </a:xfrm>
          <a:custGeom>
            <a:avLst/>
            <a:gdLst>
              <a:gd name="connsiteX0" fmla="*/ 822960 w 1645920"/>
              <a:gd name="connsiteY0" fmla="*/ 0 h 1263851"/>
              <a:gd name="connsiteX1" fmla="*/ 1645920 w 1645920"/>
              <a:gd name="connsiteY1" fmla="*/ 822960 h 1263851"/>
              <a:gd name="connsiteX2" fmla="*/ 1581248 w 1645920"/>
              <a:gd name="connsiteY2" fmla="*/ 1143293 h 1263851"/>
              <a:gd name="connsiteX3" fmla="*/ 1515811 w 1645920"/>
              <a:gd name="connsiteY3" fmla="*/ 1263851 h 1263851"/>
              <a:gd name="connsiteX4" fmla="*/ 1458741 w 1645920"/>
              <a:gd name="connsiteY4" fmla="*/ 1242963 h 1263851"/>
              <a:gd name="connsiteX5" fmla="*/ 792550 w 1645920"/>
              <a:gd name="connsiteY5" fmla="*/ 1142244 h 1263851"/>
              <a:gd name="connsiteX6" fmla="*/ 126360 w 1645920"/>
              <a:gd name="connsiteY6" fmla="*/ 1242963 h 1263851"/>
              <a:gd name="connsiteX7" fmla="*/ 120029 w 1645920"/>
              <a:gd name="connsiteY7" fmla="*/ 1245280 h 1263851"/>
              <a:gd name="connsiteX8" fmla="*/ 64673 w 1645920"/>
              <a:gd name="connsiteY8" fmla="*/ 1143293 h 1263851"/>
              <a:gd name="connsiteX9" fmla="*/ 0 w 1645920"/>
              <a:gd name="connsiteY9" fmla="*/ 822960 h 1263851"/>
              <a:gd name="connsiteX10" fmla="*/ 822960 w 1645920"/>
              <a:gd name="connsiteY10" fmla="*/ 0 h 126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920" h="1263851">
                <a:moveTo>
                  <a:pt x="822960" y="0"/>
                </a:moveTo>
                <a:cubicBezTo>
                  <a:pt x="1277468" y="0"/>
                  <a:pt x="1645920" y="368452"/>
                  <a:pt x="1645920" y="822960"/>
                </a:cubicBezTo>
                <a:cubicBezTo>
                  <a:pt x="1645920" y="936587"/>
                  <a:pt x="1622892" y="1044836"/>
                  <a:pt x="1581248" y="1143293"/>
                </a:cubicBezTo>
                <a:lnTo>
                  <a:pt x="1515811" y="1263851"/>
                </a:lnTo>
                <a:lnTo>
                  <a:pt x="1458741" y="1242963"/>
                </a:lnTo>
                <a:cubicBezTo>
                  <a:pt x="1248291" y="1177506"/>
                  <a:pt x="1024539" y="1142244"/>
                  <a:pt x="792550" y="1142244"/>
                </a:cubicBezTo>
                <a:cubicBezTo>
                  <a:pt x="560562" y="1142244"/>
                  <a:pt x="336809" y="1177506"/>
                  <a:pt x="126360" y="1242963"/>
                </a:cubicBezTo>
                <a:lnTo>
                  <a:pt x="120029" y="1245280"/>
                </a:lnTo>
                <a:lnTo>
                  <a:pt x="64673" y="1143293"/>
                </a:lnTo>
                <a:cubicBezTo>
                  <a:pt x="23029" y="1044836"/>
                  <a:pt x="0" y="936587"/>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58C04F-B5CE-4C26-A0A4-B1D7F54BD01E}"/>
              </a:ext>
            </a:extLst>
          </p:cNvPr>
          <p:cNvSpPr>
            <a:spLocks noChangeAspect="1"/>
          </p:cNvSpPr>
          <p:nvPr/>
        </p:nvSpPr>
        <p:spPr>
          <a:xfrm>
            <a:off x="8918051" y="1363924"/>
            <a:ext cx="1394711" cy="1401357"/>
          </a:xfrm>
          <a:custGeom>
            <a:avLst/>
            <a:gdLst>
              <a:gd name="connsiteX0" fmla="*/ 801674 w 1624634"/>
              <a:gd name="connsiteY0" fmla="*/ 0 h 1632377"/>
              <a:gd name="connsiteX1" fmla="*/ 1624634 w 1624634"/>
              <a:gd name="connsiteY1" fmla="*/ 822960 h 1632377"/>
              <a:gd name="connsiteX2" fmla="*/ 967529 w 1624634"/>
              <a:gd name="connsiteY2" fmla="*/ 1629201 h 1632377"/>
              <a:gd name="connsiteX3" fmla="*/ 946717 w 1624634"/>
              <a:gd name="connsiteY3" fmla="*/ 1632377 h 1632377"/>
              <a:gd name="connsiteX4" fmla="*/ 903140 w 1624634"/>
              <a:gd name="connsiteY4" fmla="*/ 1541917 h 1632377"/>
              <a:gd name="connsiteX5" fmla="*/ 1101 w 1624634"/>
              <a:gd name="connsiteY5" fmla="*/ 639877 h 1632377"/>
              <a:gd name="connsiteX6" fmla="*/ 0 w 1624634"/>
              <a:gd name="connsiteY6" fmla="*/ 639347 h 1632377"/>
              <a:gd name="connsiteX7" fmla="*/ 15713 w 1624634"/>
              <a:gd name="connsiteY7" fmla="*/ 578237 h 1632377"/>
              <a:gd name="connsiteX8" fmla="*/ 801674 w 1624634"/>
              <a:gd name="connsiteY8" fmla="*/ 0 h 163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634" h="1632377">
                <a:moveTo>
                  <a:pt x="801674" y="0"/>
                </a:moveTo>
                <a:cubicBezTo>
                  <a:pt x="1256182" y="0"/>
                  <a:pt x="1624634" y="368452"/>
                  <a:pt x="1624634" y="822960"/>
                </a:cubicBezTo>
                <a:cubicBezTo>
                  <a:pt x="1624634" y="1220655"/>
                  <a:pt x="1342538" y="1552463"/>
                  <a:pt x="967529" y="1629201"/>
                </a:cubicBezTo>
                <a:lnTo>
                  <a:pt x="946717" y="1632377"/>
                </a:lnTo>
                <a:lnTo>
                  <a:pt x="903140" y="1541917"/>
                </a:lnTo>
                <a:cubicBezTo>
                  <a:pt x="696213" y="1160998"/>
                  <a:pt x="382020" y="846805"/>
                  <a:pt x="1101" y="639877"/>
                </a:cubicBezTo>
                <a:lnTo>
                  <a:pt x="0" y="639347"/>
                </a:lnTo>
                <a:lnTo>
                  <a:pt x="15713" y="578237"/>
                </a:lnTo>
                <a:cubicBezTo>
                  <a:pt x="119909" y="243236"/>
                  <a:pt x="432387" y="0"/>
                  <a:pt x="8016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81FB7D-C6E9-44D4-8E36-2205FCC87C89}"/>
              </a:ext>
            </a:extLst>
          </p:cNvPr>
          <p:cNvSpPr>
            <a:spLocks noChangeAspect="1"/>
          </p:cNvSpPr>
          <p:nvPr/>
        </p:nvSpPr>
        <p:spPr>
          <a:xfrm>
            <a:off x="9828298" y="2937104"/>
            <a:ext cx="1130388" cy="1412984"/>
          </a:xfrm>
          <a:custGeom>
            <a:avLst/>
            <a:gdLst>
              <a:gd name="connsiteX0" fmla="*/ 493777 w 1316737"/>
              <a:gd name="connsiteY0" fmla="*/ 0 h 1645920"/>
              <a:gd name="connsiteX1" fmla="*/ 1316737 w 1316737"/>
              <a:gd name="connsiteY1" fmla="*/ 822960 h 1645920"/>
              <a:gd name="connsiteX2" fmla="*/ 493777 w 1316737"/>
              <a:gd name="connsiteY2" fmla="*/ 1645920 h 1645920"/>
              <a:gd name="connsiteX3" fmla="*/ 33653 w 1316737"/>
              <a:gd name="connsiteY3" fmla="*/ 1505371 h 1645920"/>
              <a:gd name="connsiteX4" fmla="*/ 0 w 1316737"/>
              <a:gd name="connsiteY4" fmla="*/ 1477606 h 1645920"/>
              <a:gd name="connsiteX5" fmla="*/ 12509 w 1316737"/>
              <a:gd name="connsiteY5" fmla="*/ 1443431 h 1645920"/>
              <a:gd name="connsiteX6" fmla="*/ 113227 w 1316737"/>
              <a:gd name="connsiteY6" fmla="*/ 777240 h 1645920"/>
              <a:gd name="connsiteX7" fmla="*/ 67713 w 1316737"/>
              <a:gd name="connsiteY7" fmla="*/ 325746 h 1645920"/>
              <a:gd name="connsiteX8" fmla="*/ 22467 w 1316737"/>
              <a:gd name="connsiteY8" fmla="*/ 149778 h 1645920"/>
              <a:gd name="connsiteX9" fmla="*/ 33653 w 1316737"/>
              <a:gd name="connsiteY9" fmla="*/ 140549 h 1645920"/>
              <a:gd name="connsiteX10" fmla="*/ 493777 w 1316737"/>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737" h="1645920">
                <a:moveTo>
                  <a:pt x="493777" y="0"/>
                </a:moveTo>
                <a:cubicBezTo>
                  <a:pt x="948285" y="0"/>
                  <a:pt x="1316737" y="368452"/>
                  <a:pt x="1316737" y="822960"/>
                </a:cubicBezTo>
                <a:cubicBezTo>
                  <a:pt x="1316737" y="1277468"/>
                  <a:pt x="948285" y="1645920"/>
                  <a:pt x="493777" y="1645920"/>
                </a:cubicBezTo>
                <a:cubicBezTo>
                  <a:pt x="323336" y="1645920"/>
                  <a:pt x="164998" y="1594107"/>
                  <a:pt x="33653" y="1505371"/>
                </a:cubicBezTo>
                <a:lnTo>
                  <a:pt x="0" y="1477606"/>
                </a:lnTo>
                <a:lnTo>
                  <a:pt x="12509" y="1443431"/>
                </a:lnTo>
                <a:cubicBezTo>
                  <a:pt x="77965" y="1232981"/>
                  <a:pt x="113227" y="1009229"/>
                  <a:pt x="113227" y="777240"/>
                </a:cubicBezTo>
                <a:cubicBezTo>
                  <a:pt x="113227" y="622581"/>
                  <a:pt x="97555" y="471582"/>
                  <a:pt x="67713" y="325746"/>
                </a:cubicBezTo>
                <a:lnTo>
                  <a:pt x="22467" y="149778"/>
                </a:lnTo>
                <a:lnTo>
                  <a:pt x="33653" y="140549"/>
                </a:lnTo>
                <a:cubicBezTo>
                  <a:pt x="164998" y="51814"/>
                  <a:pt x="323336" y="0"/>
                  <a:pt x="493777"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6728E05-6E88-4AAE-8B64-CB136D106614}"/>
              </a:ext>
            </a:extLst>
          </p:cNvPr>
          <p:cNvSpPr>
            <a:spLocks noChangeAspect="1"/>
          </p:cNvSpPr>
          <p:nvPr/>
        </p:nvSpPr>
        <p:spPr>
          <a:xfrm>
            <a:off x="8906979" y="4506245"/>
            <a:ext cx="1405784" cy="1405976"/>
          </a:xfrm>
          <a:custGeom>
            <a:avLst/>
            <a:gdLst>
              <a:gd name="connsiteX0" fmla="*/ 924360 w 1637533"/>
              <a:gd name="connsiteY0" fmla="*/ 0 h 1637757"/>
              <a:gd name="connsiteX1" fmla="*/ 980428 w 1637533"/>
              <a:gd name="connsiteY1" fmla="*/ 8557 h 1637757"/>
              <a:gd name="connsiteX2" fmla="*/ 1637533 w 1637533"/>
              <a:gd name="connsiteY2" fmla="*/ 814797 h 1637757"/>
              <a:gd name="connsiteX3" fmla="*/ 814573 w 1637533"/>
              <a:gd name="connsiteY3" fmla="*/ 1637757 h 1637757"/>
              <a:gd name="connsiteX4" fmla="*/ 8333 w 1637533"/>
              <a:gd name="connsiteY4" fmla="*/ 980652 h 1637757"/>
              <a:gd name="connsiteX5" fmla="*/ 0 w 1637533"/>
              <a:gd name="connsiteY5" fmla="*/ 926055 h 1637757"/>
              <a:gd name="connsiteX6" fmla="*/ 14000 w 1637533"/>
              <a:gd name="connsiteY6" fmla="*/ 919311 h 1637757"/>
              <a:gd name="connsiteX7" fmla="*/ 916039 w 1637533"/>
              <a:gd name="connsiteY7" fmla="*/ 17272 h 163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33" h="1637757">
                <a:moveTo>
                  <a:pt x="924360" y="0"/>
                </a:moveTo>
                <a:lnTo>
                  <a:pt x="980428" y="8557"/>
                </a:lnTo>
                <a:cubicBezTo>
                  <a:pt x="1355437" y="85295"/>
                  <a:pt x="1637533" y="417103"/>
                  <a:pt x="1637533" y="814797"/>
                </a:cubicBezTo>
                <a:cubicBezTo>
                  <a:pt x="1637533" y="1269305"/>
                  <a:pt x="1269081" y="1637757"/>
                  <a:pt x="814573" y="1637757"/>
                </a:cubicBezTo>
                <a:cubicBezTo>
                  <a:pt x="416879" y="1637757"/>
                  <a:pt x="85071" y="1355661"/>
                  <a:pt x="8333" y="980652"/>
                </a:cubicBezTo>
                <a:lnTo>
                  <a:pt x="0" y="926055"/>
                </a:lnTo>
                <a:lnTo>
                  <a:pt x="14000" y="919311"/>
                </a:lnTo>
                <a:cubicBezTo>
                  <a:pt x="394919" y="712384"/>
                  <a:pt x="709112" y="398191"/>
                  <a:pt x="916039" y="1727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BF9ECDD-942F-4EA2-87F0-0A364237D611}"/>
              </a:ext>
            </a:extLst>
          </p:cNvPr>
          <p:cNvSpPr>
            <a:spLocks noChangeAspect="1"/>
          </p:cNvSpPr>
          <p:nvPr/>
        </p:nvSpPr>
        <p:spPr>
          <a:xfrm>
            <a:off x="7323954" y="5431671"/>
            <a:ext cx="1412984" cy="1121262"/>
          </a:xfrm>
          <a:custGeom>
            <a:avLst/>
            <a:gdLst>
              <a:gd name="connsiteX0" fmla="*/ 1486376 w 1645920"/>
              <a:gd name="connsiteY0" fmla="*/ 0 h 1306107"/>
              <a:gd name="connsiteX1" fmla="*/ 1505372 w 1645920"/>
              <a:gd name="connsiteY1" fmla="*/ 23023 h 1306107"/>
              <a:gd name="connsiteX2" fmla="*/ 1645920 w 1645920"/>
              <a:gd name="connsiteY2" fmla="*/ 483147 h 1306107"/>
              <a:gd name="connsiteX3" fmla="*/ 822960 w 1645920"/>
              <a:gd name="connsiteY3" fmla="*/ 1306107 h 1306107"/>
              <a:gd name="connsiteX4" fmla="*/ 0 w 1645920"/>
              <a:gd name="connsiteY4" fmla="*/ 483147 h 1306107"/>
              <a:gd name="connsiteX5" fmla="*/ 140549 w 1645920"/>
              <a:gd name="connsiteY5" fmla="*/ 23023 h 1306107"/>
              <a:gd name="connsiteX6" fmla="*/ 145830 w 1645920"/>
              <a:gd name="connsiteY6" fmla="*/ 16623 h 1306107"/>
              <a:gd name="connsiteX7" fmla="*/ 338646 w 1645920"/>
              <a:gd name="connsiteY7" fmla="*/ 66201 h 1306107"/>
              <a:gd name="connsiteX8" fmla="*/ 790140 w 1645920"/>
              <a:gd name="connsiteY8" fmla="*/ 111715 h 1306107"/>
              <a:gd name="connsiteX9" fmla="*/ 1456331 w 1645920"/>
              <a:gd name="connsiteY9" fmla="*/ 10997 h 130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306107">
                <a:moveTo>
                  <a:pt x="1486376" y="0"/>
                </a:moveTo>
                <a:lnTo>
                  <a:pt x="1505372" y="23023"/>
                </a:lnTo>
                <a:cubicBezTo>
                  <a:pt x="1594107" y="154368"/>
                  <a:pt x="1645920" y="312707"/>
                  <a:pt x="1645920" y="483147"/>
                </a:cubicBezTo>
                <a:cubicBezTo>
                  <a:pt x="1645920" y="937655"/>
                  <a:pt x="1277468" y="1306107"/>
                  <a:pt x="822960" y="1306107"/>
                </a:cubicBezTo>
                <a:cubicBezTo>
                  <a:pt x="368452" y="1306107"/>
                  <a:pt x="0" y="937655"/>
                  <a:pt x="0" y="483147"/>
                </a:cubicBezTo>
                <a:cubicBezTo>
                  <a:pt x="0" y="312707"/>
                  <a:pt x="51814" y="154368"/>
                  <a:pt x="140549" y="23023"/>
                </a:cubicBezTo>
                <a:lnTo>
                  <a:pt x="145830" y="16623"/>
                </a:lnTo>
                <a:lnTo>
                  <a:pt x="338646" y="66201"/>
                </a:lnTo>
                <a:cubicBezTo>
                  <a:pt x="484483" y="96043"/>
                  <a:pt x="635481" y="111715"/>
                  <a:pt x="790140" y="111715"/>
                </a:cubicBezTo>
                <a:cubicBezTo>
                  <a:pt x="1022129" y="111715"/>
                  <a:pt x="1245881" y="76453"/>
                  <a:pt x="1456331" y="10997"/>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98EF5F-6C7C-4BD9-A331-7828BD98A769}"/>
              </a:ext>
            </a:extLst>
          </p:cNvPr>
          <p:cNvSpPr>
            <a:spLocks noChangeAspect="1"/>
          </p:cNvSpPr>
          <p:nvPr/>
        </p:nvSpPr>
        <p:spPr>
          <a:xfrm>
            <a:off x="5763037" y="4518071"/>
            <a:ext cx="1400905" cy="1394150"/>
          </a:xfrm>
          <a:custGeom>
            <a:avLst/>
            <a:gdLst>
              <a:gd name="connsiteX0" fmla="*/ 636808 w 1631849"/>
              <a:gd name="connsiteY0" fmla="*/ 0 h 1623981"/>
              <a:gd name="connsiteX1" fmla="*/ 638492 w 1631849"/>
              <a:gd name="connsiteY1" fmla="*/ 3496 h 1623981"/>
              <a:gd name="connsiteX2" fmla="*/ 1540532 w 1631849"/>
              <a:gd name="connsiteY2" fmla="*/ 905535 h 1623981"/>
              <a:gd name="connsiteX3" fmla="*/ 1631849 w 1631849"/>
              <a:gd name="connsiteY3" fmla="*/ 949525 h 1623981"/>
              <a:gd name="connsiteX4" fmla="*/ 1629201 w 1631849"/>
              <a:gd name="connsiteY4" fmla="*/ 966876 h 1623981"/>
              <a:gd name="connsiteX5" fmla="*/ 822960 w 1631849"/>
              <a:gd name="connsiteY5" fmla="*/ 1623981 h 1623981"/>
              <a:gd name="connsiteX6" fmla="*/ 0 w 1631849"/>
              <a:gd name="connsiteY6" fmla="*/ 801021 h 1623981"/>
              <a:gd name="connsiteX7" fmla="*/ 578237 w 1631849"/>
              <a:gd name="connsiteY7" fmla="*/ 15060 h 16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849" h="1623981">
                <a:moveTo>
                  <a:pt x="636808" y="0"/>
                </a:moveTo>
                <a:lnTo>
                  <a:pt x="638492" y="3496"/>
                </a:lnTo>
                <a:cubicBezTo>
                  <a:pt x="845420" y="384415"/>
                  <a:pt x="1159613" y="698608"/>
                  <a:pt x="1540532" y="905535"/>
                </a:cubicBezTo>
                <a:lnTo>
                  <a:pt x="1631849" y="949525"/>
                </a:lnTo>
                <a:lnTo>
                  <a:pt x="1629201" y="966876"/>
                </a:lnTo>
                <a:cubicBezTo>
                  <a:pt x="1552463" y="1341885"/>
                  <a:pt x="1220655" y="1623981"/>
                  <a:pt x="822960" y="1623981"/>
                </a:cubicBezTo>
                <a:cubicBezTo>
                  <a:pt x="368452" y="1623981"/>
                  <a:pt x="0" y="1255529"/>
                  <a:pt x="0" y="801021"/>
                </a:cubicBezTo>
                <a:cubicBezTo>
                  <a:pt x="0" y="431733"/>
                  <a:pt x="243236" y="119256"/>
                  <a:pt x="578237" y="1506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B6C5A39-792F-41F6-8331-1C844AC52669}"/>
              </a:ext>
            </a:extLst>
          </p:cNvPr>
          <p:cNvSpPr>
            <a:spLocks noChangeAspect="1"/>
          </p:cNvSpPr>
          <p:nvPr/>
        </p:nvSpPr>
        <p:spPr>
          <a:xfrm>
            <a:off x="5106526" y="2942458"/>
            <a:ext cx="1083899" cy="1412984"/>
          </a:xfrm>
          <a:custGeom>
            <a:avLst/>
            <a:gdLst>
              <a:gd name="connsiteX0" fmla="*/ 822960 w 1262584"/>
              <a:gd name="connsiteY0" fmla="*/ 0 h 1645920"/>
              <a:gd name="connsiteX1" fmla="*/ 1143293 w 1262584"/>
              <a:gd name="connsiteY1" fmla="*/ 64672 h 1645920"/>
              <a:gd name="connsiteX2" fmla="*/ 1231561 w 1262584"/>
              <a:gd name="connsiteY2" fmla="*/ 112583 h 1645920"/>
              <a:gd name="connsiteX3" fmla="*/ 1178355 w 1262584"/>
              <a:gd name="connsiteY3" fmla="*/ 319510 h 1645920"/>
              <a:gd name="connsiteX4" fmla="*/ 1132840 w 1262584"/>
              <a:gd name="connsiteY4" fmla="*/ 771004 h 1645920"/>
              <a:gd name="connsiteX5" fmla="*/ 1233559 w 1262584"/>
              <a:gd name="connsiteY5" fmla="*/ 1437195 h 1645920"/>
              <a:gd name="connsiteX6" fmla="*/ 1262584 w 1262584"/>
              <a:gd name="connsiteY6" fmla="*/ 1516499 h 1645920"/>
              <a:gd name="connsiteX7" fmla="*/ 1143293 w 1262584"/>
              <a:gd name="connsiteY7" fmla="*/ 1581248 h 1645920"/>
              <a:gd name="connsiteX8" fmla="*/ 822960 w 1262584"/>
              <a:gd name="connsiteY8" fmla="*/ 1645920 h 1645920"/>
              <a:gd name="connsiteX9" fmla="*/ 0 w 1262584"/>
              <a:gd name="connsiteY9" fmla="*/ 822960 h 1645920"/>
              <a:gd name="connsiteX10" fmla="*/ 822960 w 1262584"/>
              <a:gd name="connsiteY10"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2584" h="1645920">
                <a:moveTo>
                  <a:pt x="822960" y="0"/>
                </a:moveTo>
                <a:cubicBezTo>
                  <a:pt x="936587" y="0"/>
                  <a:pt x="1044836" y="23028"/>
                  <a:pt x="1143293" y="64672"/>
                </a:cubicBezTo>
                <a:lnTo>
                  <a:pt x="1231561" y="112583"/>
                </a:lnTo>
                <a:lnTo>
                  <a:pt x="1178355" y="319510"/>
                </a:lnTo>
                <a:cubicBezTo>
                  <a:pt x="1148512" y="465346"/>
                  <a:pt x="1132840" y="616345"/>
                  <a:pt x="1132840" y="771004"/>
                </a:cubicBezTo>
                <a:cubicBezTo>
                  <a:pt x="1132840" y="1002993"/>
                  <a:pt x="1168102" y="1226745"/>
                  <a:pt x="1233559" y="1437195"/>
                </a:cubicBezTo>
                <a:lnTo>
                  <a:pt x="1262584" y="1516499"/>
                </a:lnTo>
                <a:lnTo>
                  <a:pt x="1143293" y="1581248"/>
                </a:lnTo>
                <a:cubicBezTo>
                  <a:pt x="1044836" y="1622892"/>
                  <a:pt x="936587" y="1645920"/>
                  <a:pt x="822960" y="1645920"/>
                </a:cubicBezTo>
                <a:cubicBezTo>
                  <a:pt x="368452" y="1645920"/>
                  <a:pt x="0" y="1277468"/>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543872-A440-432A-A239-D138A6948F59}"/>
              </a:ext>
            </a:extLst>
          </p:cNvPr>
          <p:cNvSpPr>
            <a:spLocks noChangeAspect="1"/>
          </p:cNvSpPr>
          <p:nvPr/>
        </p:nvSpPr>
        <p:spPr>
          <a:xfrm>
            <a:off x="5763037" y="1365417"/>
            <a:ext cx="1386516" cy="1386552"/>
          </a:xfrm>
          <a:custGeom>
            <a:avLst/>
            <a:gdLst>
              <a:gd name="connsiteX0" fmla="*/ 822960 w 1615089"/>
              <a:gd name="connsiteY0" fmla="*/ 0 h 1615131"/>
              <a:gd name="connsiteX1" fmla="*/ 1608922 w 1615089"/>
              <a:gd name="connsiteY1" fmla="*/ 578237 h 1615131"/>
              <a:gd name="connsiteX2" fmla="*/ 1615089 w 1615089"/>
              <a:gd name="connsiteY2" fmla="*/ 602222 h 1615131"/>
              <a:gd name="connsiteX3" fmla="*/ 1540532 w 1615089"/>
              <a:gd name="connsiteY3" fmla="*/ 638138 h 1615131"/>
              <a:gd name="connsiteX4" fmla="*/ 638492 w 1615089"/>
              <a:gd name="connsiteY4" fmla="*/ 1540178 h 1615131"/>
              <a:gd name="connsiteX5" fmla="*/ 602385 w 1615089"/>
              <a:gd name="connsiteY5" fmla="*/ 1615131 h 1615131"/>
              <a:gd name="connsiteX6" fmla="*/ 578237 w 1615089"/>
              <a:gd name="connsiteY6" fmla="*/ 1608922 h 1615131"/>
              <a:gd name="connsiteX7" fmla="*/ 0 w 1615089"/>
              <a:gd name="connsiteY7" fmla="*/ 822960 h 1615131"/>
              <a:gd name="connsiteX8" fmla="*/ 822960 w 1615089"/>
              <a:gd name="connsiteY8" fmla="*/ 0 h 161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089" h="1615131">
                <a:moveTo>
                  <a:pt x="822960" y="0"/>
                </a:moveTo>
                <a:cubicBezTo>
                  <a:pt x="1192248" y="0"/>
                  <a:pt x="1504725" y="243236"/>
                  <a:pt x="1608922" y="578237"/>
                </a:cubicBezTo>
                <a:lnTo>
                  <a:pt x="1615089" y="602222"/>
                </a:lnTo>
                <a:lnTo>
                  <a:pt x="1540532" y="638138"/>
                </a:lnTo>
                <a:cubicBezTo>
                  <a:pt x="1159613" y="845066"/>
                  <a:pt x="845420" y="1159259"/>
                  <a:pt x="638492" y="1540178"/>
                </a:cubicBezTo>
                <a:lnTo>
                  <a:pt x="602385" y="1615131"/>
                </a:lnTo>
                <a:lnTo>
                  <a:pt x="578237" y="1608922"/>
                </a:lnTo>
                <a:cubicBezTo>
                  <a:pt x="243236" y="1504725"/>
                  <a:pt x="0" y="1192248"/>
                  <a:pt x="0" y="822960"/>
                </a:cubicBezTo>
                <a:cubicBezTo>
                  <a:pt x="0" y="368452"/>
                  <a:pt x="368452" y="0"/>
                  <a:pt x="8229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CB37E39-B39B-44CF-87D1-E6A18A79EEE7}"/>
              </a:ext>
            </a:extLst>
          </p:cNvPr>
          <p:cNvSpPr txBox="1"/>
          <p:nvPr/>
        </p:nvSpPr>
        <p:spPr>
          <a:xfrm>
            <a:off x="387496" y="305067"/>
            <a:ext cx="55561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5" name="TextBox 94">
            <a:extLst>
              <a:ext uri="{FF2B5EF4-FFF2-40B4-BE49-F238E27FC236}">
                <a16:creationId xmlns:a16="http://schemas.microsoft.com/office/drawing/2014/main" id="{F6741B14-E3B4-4CEF-A652-4747F29230F9}"/>
              </a:ext>
            </a:extLst>
          </p:cNvPr>
          <p:cNvSpPr txBox="1"/>
          <p:nvPr/>
        </p:nvSpPr>
        <p:spPr>
          <a:xfrm>
            <a:off x="387496" y="2170199"/>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07" name="TextBox 106">
            <a:extLst>
              <a:ext uri="{FF2B5EF4-FFF2-40B4-BE49-F238E27FC236}">
                <a16:creationId xmlns:a16="http://schemas.microsoft.com/office/drawing/2014/main" id="{DE4B389A-53FA-4060-829F-71209B1838C7}"/>
              </a:ext>
            </a:extLst>
          </p:cNvPr>
          <p:cNvSpPr txBox="1"/>
          <p:nvPr/>
        </p:nvSpPr>
        <p:spPr>
          <a:xfrm>
            <a:off x="7581012" y="859579"/>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8" name="TextBox 107">
            <a:extLst>
              <a:ext uri="{FF2B5EF4-FFF2-40B4-BE49-F238E27FC236}">
                <a16:creationId xmlns:a16="http://schemas.microsoft.com/office/drawing/2014/main" id="{A61AB4E8-714C-4B94-ABD9-D1979B63E37A}"/>
              </a:ext>
            </a:extLst>
          </p:cNvPr>
          <p:cNvSpPr txBox="1"/>
          <p:nvPr/>
        </p:nvSpPr>
        <p:spPr>
          <a:xfrm>
            <a:off x="9244584" y="1536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09" name="TextBox 108">
            <a:extLst>
              <a:ext uri="{FF2B5EF4-FFF2-40B4-BE49-F238E27FC236}">
                <a16:creationId xmlns:a16="http://schemas.microsoft.com/office/drawing/2014/main" id="{F848455C-742E-4061-83B0-A7314E8DDBA4}"/>
              </a:ext>
            </a:extLst>
          </p:cNvPr>
          <p:cNvSpPr txBox="1"/>
          <p:nvPr/>
        </p:nvSpPr>
        <p:spPr>
          <a:xfrm>
            <a:off x="9917110"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0" name="TextBox 109">
            <a:extLst>
              <a:ext uri="{FF2B5EF4-FFF2-40B4-BE49-F238E27FC236}">
                <a16:creationId xmlns:a16="http://schemas.microsoft.com/office/drawing/2014/main" id="{B4559442-157A-49F7-9C2B-80BC476BB556}"/>
              </a:ext>
            </a:extLst>
          </p:cNvPr>
          <p:cNvSpPr txBox="1"/>
          <p:nvPr/>
        </p:nvSpPr>
        <p:spPr>
          <a:xfrm>
            <a:off x="9189720" y="4965192"/>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1" name="TextBox 110">
            <a:extLst>
              <a:ext uri="{FF2B5EF4-FFF2-40B4-BE49-F238E27FC236}">
                <a16:creationId xmlns:a16="http://schemas.microsoft.com/office/drawing/2014/main" id="{D7839D9B-30CB-4EFC-9FDD-84C3D6BCE13D}"/>
              </a:ext>
            </a:extLst>
          </p:cNvPr>
          <p:cNvSpPr txBox="1"/>
          <p:nvPr/>
        </p:nvSpPr>
        <p:spPr>
          <a:xfrm>
            <a:off x="5808473" y="150992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   LOREM IPSUM</a:t>
            </a:r>
          </a:p>
          <a:p>
            <a:r>
              <a:rPr lang="en-US" sz="1000" dirty="0">
                <a:solidFill>
                  <a:srgbClr val="3B3B3B"/>
                </a:solidFill>
                <a:latin typeface="Candara" panose="020E0502030303020204" pitchFamily="34" charset="0"/>
              </a:rPr>
              <a:t>Lorem ipsum dolor sit amet, adipiscing elit. </a:t>
            </a:r>
          </a:p>
        </p:txBody>
      </p:sp>
      <p:sp>
        <p:nvSpPr>
          <p:cNvPr id="112" name="TextBox 111">
            <a:extLst>
              <a:ext uri="{FF2B5EF4-FFF2-40B4-BE49-F238E27FC236}">
                <a16:creationId xmlns:a16="http://schemas.microsoft.com/office/drawing/2014/main" id="{70AD5AD9-AE2B-48D3-B07A-56AC60F2227B}"/>
              </a:ext>
            </a:extLst>
          </p:cNvPr>
          <p:cNvSpPr txBox="1"/>
          <p:nvPr/>
        </p:nvSpPr>
        <p:spPr>
          <a:xfrm>
            <a:off x="5154564" y="3255211"/>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3" name="TextBox 112">
            <a:extLst>
              <a:ext uri="{FF2B5EF4-FFF2-40B4-BE49-F238E27FC236}">
                <a16:creationId xmlns:a16="http://schemas.microsoft.com/office/drawing/2014/main" id="{A909BEFE-A5DE-413C-8168-76772A7E492C}"/>
              </a:ext>
            </a:extLst>
          </p:cNvPr>
          <p:cNvSpPr txBox="1"/>
          <p:nvPr/>
        </p:nvSpPr>
        <p:spPr>
          <a:xfrm>
            <a:off x="5836580" y="4966204"/>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4" name="TextBox 113">
            <a:extLst>
              <a:ext uri="{FF2B5EF4-FFF2-40B4-BE49-F238E27FC236}">
                <a16:creationId xmlns:a16="http://schemas.microsoft.com/office/drawing/2014/main" id="{7DE87F34-4293-4043-B951-C16D7D08AD40}"/>
              </a:ext>
            </a:extLst>
          </p:cNvPr>
          <p:cNvSpPr txBox="1"/>
          <p:nvPr/>
        </p:nvSpPr>
        <p:spPr>
          <a:xfrm>
            <a:off x="7587352" y="5597803"/>
            <a:ext cx="1079382" cy="738664"/>
          </a:xfrm>
          <a:prstGeom prst="rect">
            <a:avLst/>
          </a:prstGeom>
          <a:noFill/>
        </p:spPr>
        <p:txBody>
          <a:bodyPr wrap="square" rtlCol="0">
            <a:spAutoFit/>
          </a:bodyPr>
          <a:lstStyle/>
          <a:p>
            <a:pPr defTabSz="1219170">
              <a:spcBef>
                <a:spcPct val="20000"/>
              </a:spcBef>
              <a:defRPr/>
            </a:pPr>
            <a:r>
              <a:rPr lang="en-US" sz="1200" dirty="0">
                <a:solidFill>
                  <a:srgbClr val="3B3B3B"/>
                </a:solidFill>
                <a:latin typeface="Bernard MT Condensed" panose="02050806060905020404" pitchFamily="18" charset="0"/>
              </a:rPr>
              <a:t>LOREM IPSUM</a:t>
            </a:r>
          </a:p>
          <a:p>
            <a:r>
              <a:rPr lang="en-US" sz="1000" dirty="0">
                <a:solidFill>
                  <a:srgbClr val="3B3B3B"/>
                </a:solidFill>
                <a:latin typeface="Candara" panose="020E0502030303020204" pitchFamily="34" charset="0"/>
              </a:rPr>
              <a:t>Lorem ipsum dolor sit amet, adipiscing elit. </a:t>
            </a:r>
          </a:p>
        </p:txBody>
      </p:sp>
      <p:sp>
        <p:nvSpPr>
          <p:cNvPr id="116" name="Text Box 10">
            <a:extLst>
              <a:ext uri="{FF2B5EF4-FFF2-40B4-BE49-F238E27FC236}">
                <a16:creationId xmlns:a16="http://schemas.microsoft.com/office/drawing/2014/main" id="{7A7E9E33-563F-4D5D-B8AB-BFE8FA2C223C}"/>
              </a:ext>
            </a:extLst>
          </p:cNvPr>
          <p:cNvSpPr txBox="1">
            <a:spLocks noChangeArrowheads="1"/>
          </p:cNvSpPr>
          <p:nvPr/>
        </p:nvSpPr>
        <p:spPr bwMode="auto">
          <a:xfrm>
            <a:off x="9008757" y="2226679"/>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02</a:t>
            </a:r>
          </a:p>
        </p:txBody>
      </p:sp>
      <p:sp>
        <p:nvSpPr>
          <p:cNvPr id="117" name="Text Box 10">
            <a:extLst>
              <a:ext uri="{FF2B5EF4-FFF2-40B4-BE49-F238E27FC236}">
                <a16:creationId xmlns:a16="http://schemas.microsoft.com/office/drawing/2014/main" id="{1BA04D99-4822-4747-BCA7-F10DD9C4526D}"/>
              </a:ext>
            </a:extLst>
          </p:cNvPr>
          <p:cNvSpPr txBox="1">
            <a:spLocks noChangeArrowheads="1"/>
          </p:cNvSpPr>
          <p:nvPr/>
        </p:nvSpPr>
        <p:spPr bwMode="auto">
          <a:xfrm>
            <a:off x="7821016" y="1711083"/>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01</a:t>
            </a:r>
          </a:p>
        </p:txBody>
      </p:sp>
      <p:sp>
        <p:nvSpPr>
          <p:cNvPr id="118" name="Text Box 10">
            <a:extLst>
              <a:ext uri="{FF2B5EF4-FFF2-40B4-BE49-F238E27FC236}">
                <a16:creationId xmlns:a16="http://schemas.microsoft.com/office/drawing/2014/main" id="{45452AB7-F0B3-4EE8-AF5D-EA3BF0B6CF3F}"/>
              </a:ext>
            </a:extLst>
          </p:cNvPr>
          <p:cNvSpPr txBox="1">
            <a:spLocks noChangeArrowheads="1"/>
          </p:cNvSpPr>
          <p:nvPr/>
        </p:nvSpPr>
        <p:spPr bwMode="auto">
          <a:xfrm>
            <a:off x="9525955" y="3458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03</a:t>
            </a:r>
          </a:p>
        </p:txBody>
      </p:sp>
      <p:sp>
        <p:nvSpPr>
          <p:cNvPr id="119" name="Text Box 10">
            <a:extLst>
              <a:ext uri="{FF2B5EF4-FFF2-40B4-BE49-F238E27FC236}">
                <a16:creationId xmlns:a16="http://schemas.microsoft.com/office/drawing/2014/main" id="{0ACB088E-6DB0-4D24-B913-534492B0AF6D}"/>
              </a:ext>
            </a:extLst>
          </p:cNvPr>
          <p:cNvSpPr txBox="1">
            <a:spLocks noChangeArrowheads="1"/>
          </p:cNvSpPr>
          <p:nvPr/>
        </p:nvSpPr>
        <p:spPr bwMode="auto">
          <a:xfrm>
            <a:off x="9011737" y="4666930"/>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04</a:t>
            </a:r>
          </a:p>
        </p:txBody>
      </p:sp>
      <p:sp>
        <p:nvSpPr>
          <p:cNvPr id="120" name="Text Box 10">
            <a:extLst>
              <a:ext uri="{FF2B5EF4-FFF2-40B4-BE49-F238E27FC236}">
                <a16:creationId xmlns:a16="http://schemas.microsoft.com/office/drawing/2014/main" id="{C49276F8-777C-40BE-A99E-07CB2FD572DF}"/>
              </a:ext>
            </a:extLst>
          </p:cNvPr>
          <p:cNvSpPr txBox="1">
            <a:spLocks noChangeArrowheads="1"/>
          </p:cNvSpPr>
          <p:nvPr/>
        </p:nvSpPr>
        <p:spPr bwMode="auto">
          <a:xfrm>
            <a:off x="7799777" y="5145405"/>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05</a:t>
            </a:r>
          </a:p>
        </p:txBody>
      </p:sp>
      <p:sp>
        <p:nvSpPr>
          <p:cNvPr id="121" name="Text Box 10">
            <a:extLst>
              <a:ext uri="{FF2B5EF4-FFF2-40B4-BE49-F238E27FC236}">
                <a16:creationId xmlns:a16="http://schemas.microsoft.com/office/drawing/2014/main" id="{6F3C4CA4-F6F2-4B89-9711-86EC220D4081}"/>
              </a:ext>
            </a:extLst>
          </p:cNvPr>
          <p:cNvSpPr txBox="1">
            <a:spLocks noChangeArrowheads="1"/>
          </p:cNvSpPr>
          <p:nvPr/>
        </p:nvSpPr>
        <p:spPr bwMode="auto">
          <a:xfrm>
            <a:off x="6566903" y="4649928"/>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06</a:t>
            </a:r>
          </a:p>
        </p:txBody>
      </p:sp>
      <p:sp>
        <p:nvSpPr>
          <p:cNvPr id="122" name="Text Box 10">
            <a:extLst>
              <a:ext uri="{FF2B5EF4-FFF2-40B4-BE49-F238E27FC236}">
                <a16:creationId xmlns:a16="http://schemas.microsoft.com/office/drawing/2014/main" id="{80C9E910-CE61-4D3E-B2F3-82929BC1F1D1}"/>
              </a:ext>
            </a:extLst>
          </p:cNvPr>
          <p:cNvSpPr txBox="1">
            <a:spLocks noChangeArrowheads="1"/>
          </p:cNvSpPr>
          <p:nvPr/>
        </p:nvSpPr>
        <p:spPr bwMode="auto">
          <a:xfrm>
            <a:off x="6058362" y="3463937"/>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07</a:t>
            </a:r>
          </a:p>
        </p:txBody>
      </p:sp>
      <p:sp>
        <p:nvSpPr>
          <p:cNvPr id="123" name="Text Box 10">
            <a:extLst>
              <a:ext uri="{FF2B5EF4-FFF2-40B4-BE49-F238E27FC236}">
                <a16:creationId xmlns:a16="http://schemas.microsoft.com/office/drawing/2014/main" id="{4DC33C99-4A99-4EAB-979F-59F0CEA9AD2E}"/>
              </a:ext>
            </a:extLst>
          </p:cNvPr>
          <p:cNvSpPr txBox="1">
            <a:spLocks noChangeArrowheads="1"/>
          </p:cNvSpPr>
          <p:nvPr/>
        </p:nvSpPr>
        <p:spPr bwMode="auto">
          <a:xfrm>
            <a:off x="6566379" y="2228102"/>
            <a:ext cx="457200"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08</a:t>
            </a:r>
          </a:p>
        </p:txBody>
      </p:sp>
      <p:sp>
        <p:nvSpPr>
          <p:cNvPr id="106" name="Oval 105">
            <a:extLst>
              <a:ext uri="{FF2B5EF4-FFF2-40B4-BE49-F238E27FC236}">
                <a16:creationId xmlns:a16="http://schemas.microsoft.com/office/drawing/2014/main" id="{14A024B5-5773-4D11-A743-E1516AB30E88}"/>
              </a:ext>
            </a:extLst>
          </p:cNvPr>
          <p:cNvSpPr>
            <a:spLocks noChangeAspect="1"/>
          </p:cNvSpPr>
          <p:nvPr/>
        </p:nvSpPr>
        <p:spPr>
          <a:xfrm>
            <a:off x="7088517" y="2658904"/>
            <a:ext cx="1920240" cy="19202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87BF9A5E-EE4C-4C30-8CC7-8BB94FBB10D3}"/>
              </a:ext>
            </a:extLst>
          </p:cNvPr>
          <p:cNvSpPr txBox="1"/>
          <p:nvPr/>
        </p:nvSpPr>
        <p:spPr>
          <a:xfrm>
            <a:off x="7217458" y="3349593"/>
            <a:ext cx="1673655" cy="1021818"/>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sp>
        <p:nvSpPr>
          <p:cNvPr id="125" name="Freeform 101">
            <a:extLst>
              <a:ext uri="{FF2B5EF4-FFF2-40B4-BE49-F238E27FC236}">
                <a16:creationId xmlns:a16="http://schemas.microsoft.com/office/drawing/2014/main" id="{5869FFB1-9B34-4A7B-9144-C8EDB1BFF066}"/>
              </a:ext>
            </a:extLst>
          </p:cNvPr>
          <p:cNvSpPr>
            <a:spLocks noChangeAspect="1" noEditPoints="1"/>
          </p:cNvSpPr>
          <p:nvPr/>
        </p:nvSpPr>
        <p:spPr bwMode="auto">
          <a:xfrm>
            <a:off x="7731143" y="2825210"/>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A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15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1000"/>
                                        <p:tgtEl>
                                          <p:spTgt spid="9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2000"/>
                                        <p:tgtEl>
                                          <p:spTgt spid="95"/>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ppt_w</p:attrName>
                                        </p:attrNameLst>
                                      </p:cBhvr>
                                      <p:tavLst>
                                        <p:tav tm="0">
                                          <p:val>
                                            <p:fltVal val="0"/>
                                          </p:val>
                                        </p:tav>
                                        <p:tav tm="100000">
                                          <p:val>
                                            <p:strVal val="#ppt_w"/>
                                          </p:val>
                                        </p:tav>
                                      </p:tavLst>
                                    </p:anim>
                                    <p:anim calcmode="lin" valueType="num">
                                      <p:cBhvr>
                                        <p:cTn id="21" dur="500" fill="hold"/>
                                        <p:tgtEl>
                                          <p:spTgt spid="125"/>
                                        </p:tgtEl>
                                        <p:attrNameLst>
                                          <p:attrName>ppt_h</p:attrName>
                                        </p:attrNameLst>
                                      </p:cBhvr>
                                      <p:tavLst>
                                        <p:tav tm="0">
                                          <p:val>
                                            <p:fltVal val="0"/>
                                          </p:val>
                                        </p:tav>
                                        <p:tav tm="100000">
                                          <p:val>
                                            <p:strVal val="#ppt_h"/>
                                          </p:val>
                                        </p:tav>
                                      </p:tavLst>
                                    </p:anim>
                                    <p:animEffect transition="in" filter="fade">
                                      <p:cBhvr>
                                        <p:cTn id="22" dur="500"/>
                                        <p:tgtEl>
                                          <p:spTgt spid="1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p:cTn id="25" dur="500" fill="hold"/>
                                        <p:tgtEl>
                                          <p:spTgt spid="124"/>
                                        </p:tgtEl>
                                        <p:attrNameLst>
                                          <p:attrName>ppt_w</p:attrName>
                                        </p:attrNameLst>
                                      </p:cBhvr>
                                      <p:tavLst>
                                        <p:tav tm="0">
                                          <p:val>
                                            <p:fltVal val="0"/>
                                          </p:val>
                                        </p:tav>
                                        <p:tav tm="100000">
                                          <p:val>
                                            <p:strVal val="#ppt_w"/>
                                          </p:val>
                                        </p:tav>
                                      </p:tavLst>
                                    </p:anim>
                                    <p:anim calcmode="lin" valueType="num">
                                      <p:cBhvr>
                                        <p:cTn id="26" dur="500" fill="hold"/>
                                        <p:tgtEl>
                                          <p:spTgt spid="124"/>
                                        </p:tgtEl>
                                        <p:attrNameLst>
                                          <p:attrName>ppt_h</p:attrName>
                                        </p:attrNameLst>
                                      </p:cBhvr>
                                      <p:tavLst>
                                        <p:tav tm="0">
                                          <p:val>
                                            <p:fltVal val="0"/>
                                          </p:val>
                                        </p:tav>
                                        <p:tav tm="100000">
                                          <p:val>
                                            <p:strVal val="#ppt_h"/>
                                          </p:val>
                                        </p:tav>
                                      </p:tavLst>
                                    </p:anim>
                                    <p:animEffect transition="in" filter="fade">
                                      <p:cBhvr>
                                        <p:cTn id="27" dur="500"/>
                                        <p:tgtEl>
                                          <p:spTgt spid="124"/>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1000"/>
                                        <p:tgtEl>
                                          <p:spTgt spid="117"/>
                                        </p:tgtEl>
                                      </p:cBhvr>
                                    </p:animEffect>
                                    <p:anim calcmode="lin" valueType="num">
                                      <p:cBhvr>
                                        <p:cTn id="37" dur="1000" fill="hold"/>
                                        <p:tgtEl>
                                          <p:spTgt spid="117"/>
                                        </p:tgtEl>
                                        <p:attrNameLst>
                                          <p:attrName>ppt_x</p:attrName>
                                        </p:attrNameLst>
                                      </p:cBhvr>
                                      <p:tavLst>
                                        <p:tav tm="0">
                                          <p:val>
                                            <p:strVal val="#ppt_x"/>
                                          </p:val>
                                        </p:tav>
                                        <p:tav tm="100000">
                                          <p:val>
                                            <p:strVal val="#ppt_x"/>
                                          </p:val>
                                        </p:tav>
                                      </p:tavLst>
                                    </p:anim>
                                    <p:anim calcmode="lin" valueType="num">
                                      <p:cBhvr>
                                        <p:cTn id="38" dur="1000" fill="hold"/>
                                        <p:tgtEl>
                                          <p:spTgt spid="11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1000"/>
                                        <p:tgtEl>
                                          <p:spTgt spid="107"/>
                                        </p:tgtEl>
                                      </p:cBhvr>
                                    </p:animEffect>
                                    <p:anim calcmode="lin" valueType="num">
                                      <p:cBhvr>
                                        <p:cTn id="47" dur="1000" fill="hold"/>
                                        <p:tgtEl>
                                          <p:spTgt spid="107"/>
                                        </p:tgtEl>
                                        <p:attrNameLst>
                                          <p:attrName>ppt_x</p:attrName>
                                        </p:attrNameLst>
                                      </p:cBhvr>
                                      <p:tavLst>
                                        <p:tav tm="0">
                                          <p:val>
                                            <p:strVal val="#ppt_x"/>
                                          </p:val>
                                        </p:tav>
                                        <p:tav tm="100000">
                                          <p:val>
                                            <p:strVal val="#ppt_x"/>
                                          </p:val>
                                        </p:tav>
                                      </p:tavLst>
                                    </p:anim>
                                    <p:anim calcmode="lin" valueType="num">
                                      <p:cBhvr>
                                        <p:cTn id="48" dur="1000" fill="hold"/>
                                        <p:tgtEl>
                                          <p:spTgt spid="10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1000"/>
                                        <p:tgtEl>
                                          <p:spTgt spid="116"/>
                                        </p:tgtEl>
                                      </p:cBhvr>
                                    </p:animEffect>
                                    <p:anim calcmode="lin" valueType="num">
                                      <p:cBhvr>
                                        <p:cTn id="58" dur="1000" fill="hold"/>
                                        <p:tgtEl>
                                          <p:spTgt spid="116"/>
                                        </p:tgtEl>
                                        <p:attrNameLst>
                                          <p:attrName>ppt_x</p:attrName>
                                        </p:attrNameLst>
                                      </p:cBhvr>
                                      <p:tavLst>
                                        <p:tav tm="0">
                                          <p:val>
                                            <p:strVal val="#ppt_x"/>
                                          </p:val>
                                        </p:tav>
                                        <p:tav tm="100000">
                                          <p:val>
                                            <p:strVal val="#ppt_x"/>
                                          </p:val>
                                        </p:tav>
                                      </p:tavLst>
                                    </p:anim>
                                    <p:anim calcmode="lin" valueType="num">
                                      <p:cBhvr>
                                        <p:cTn id="59" dur="1000" fill="hold"/>
                                        <p:tgtEl>
                                          <p:spTgt spid="1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1000"/>
                                        <p:tgtEl>
                                          <p:spTgt spid="108"/>
                                        </p:tgtEl>
                                      </p:cBhvr>
                                    </p:animEffect>
                                    <p:anim calcmode="lin" valueType="num">
                                      <p:cBhvr>
                                        <p:cTn id="68" dur="1000" fill="hold"/>
                                        <p:tgtEl>
                                          <p:spTgt spid="108"/>
                                        </p:tgtEl>
                                        <p:attrNameLst>
                                          <p:attrName>ppt_x</p:attrName>
                                        </p:attrNameLst>
                                      </p:cBhvr>
                                      <p:tavLst>
                                        <p:tav tm="0">
                                          <p:val>
                                            <p:strVal val="#ppt_x"/>
                                          </p:val>
                                        </p:tav>
                                        <p:tav tm="100000">
                                          <p:val>
                                            <p:strVal val="#ppt_x"/>
                                          </p:val>
                                        </p:tav>
                                      </p:tavLst>
                                    </p:anim>
                                    <p:anim calcmode="lin" valueType="num">
                                      <p:cBhvr>
                                        <p:cTn id="69" dur="1000" fill="hold"/>
                                        <p:tgtEl>
                                          <p:spTgt spid="10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fade">
                                      <p:cBhvr>
                                        <p:cTn id="88" dur="1000"/>
                                        <p:tgtEl>
                                          <p:spTgt spid="109"/>
                                        </p:tgtEl>
                                      </p:cBhvr>
                                    </p:animEffect>
                                    <p:anim calcmode="lin" valueType="num">
                                      <p:cBhvr>
                                        <p:cTn id="89" dur="1000" fill="hold"/>
                                        <p:tgtEl>
                                          <p:spTgt spid="109"/>
                                        </p:tgtEl>
                                        <p:attrNameLst>
                                          <p:attrName>ppt_x</p:attrName>
                                        </p:attrNameLst>
                                      </p:cBhvr>
                                      <p:tavLst>
                                        <p:tav tm="0">
                                          <p:val>
                                            <p:strVal val="#ppt_x"/>
                                          </p:val>
                                        </p:tav>
                                        <p:tav tm="100000">
                                          <p:val>
                                            <p:strVal val="#ppt_x"/>
                                          </p:val>
                                        </p:tav>
                                      </p:tavLst>
                                    </p:anim>
                                    <p:anim calcmode="lin" valueType="num">
                                      <p:cBhvr>
                                        <p:cTn id="90" dur="1000" fill="hold"/>
                                        <p:tgtEl>
                                          <p:spTgt spid="109"/>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1000"/>
                                        <p:tgtEl>
                                          <p:spTgt spid="119"/>
                                        </p:tgtEl>
                                      </p:cBhvr>
                                    </p:animEffect>
                                    <p:anim calcmode="lin" valueType="num">
                                      <p:cBhvr>
                                        <p:cTn id="100" dur="1000" fill="hold"/>
                                        <p:tgtEl>
                                          <p:spTgt spid="119"/>
                                        </p:tgtEl>
                                        <p:attrNameLst>
                                          <p:attrName>ppt_x</p:attrName>
                                        </p:attrNameLst>
                                      </p:cBhvr>
                                      <p:tavLst>
                                        <p:tav tm="0">
                                          <p:val>
                                            <p:strVal val="#ppt_x"/>
                                          </p:val>
                                        </p:tav>
                                        <p:tav tm="100000">
                                          <p:val>
                                            <p:strVal val="#ppt_x"/>
                                          </p:val>
                                        </p:tav>
                                      </p:tavLst>
                                    </p:anim>
                                    <p:anim calcmode="lin" valueType="num">
                                      <p:cBhvr>
                                        <p:cTn id="101" dur="1000" fill="hold"/>
                                        <p:tgtEl>
                                          <p:spTgt spid="11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1000"/>
                                        <p:tgtEl>
                                          <p:spTgt spid="110"/>
                                        </p:tgtEl>
                                      </p:cBhvr>
                                    </p:animEffect>
                                    <p:anim calcmode="lin" valueType="num">
                                      <p:cBhvr>
                                        <p:cTn id="110" dur="1000" fill="hold"/>
                                        <p:tgtEl>
                                          <p:spTgt spid="110"/>
                                        </p:tgtEl>
                                        <p:attrNameLst>
                                          <p:attrName>ppt_x</p:attrName>
                                        </p:attrNameLst>
                                      </p:cBhvr>
                                      <p:tavLst>
                                        <p:tav tm="0">
                                          <p:val>
                                            <p:strVal val="#ppt_x"/>
                                          </p:val>
                                        </p:tav>
                                        <p:tav tm="100000">
                                          <p:val>
                                            <p:strVal val="#ppt_x"/>
                                          </p:val>
                                        </p:tav>
                                      </p:tavLst>
                                    </p:anim>
                                    <p:anim calcmode="lin" valueType="num">
                                      <p:cBhvr>
                                        <p:cTn id="111" dur="1000" fill="hold"/>
                                        <p:tgtEl>
                                          <p:spTgt spid="110"/>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42"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000"/>
                                        <p:tgtEl>
                                          <p:spTgt spid="83"/>
                                        </p:tgtEl>
                                      </p:cBhvr>
                                    </p:animEffect>
                                    <p:anim calcmode="lin" valueType="num">
                                      <p:cBhvr>
                                        <p:cTn id="116" dur="1000" fill="hold"/>
                                        <p:tgtEl>
                                          <p:spTgt spid="83"/>
                                        </p:tgtEl>
                                        <p:attrNameLst>
                                          <p:attrName>ppt_x</p:attrName>
                                        </p:attrNameLst>
                                      </p:cBhvr>
                                      <p:tavLst>
                                        <p:tav tm="0">
                                          <p:val>
                                            <p:strVal val="#ppt_x"/>
                                          </p:val>
                                        </p:tav>
                                        <p:tav tm="100000">
                                          <p:val>
                                            <p:strVal val="#ppt_x"/>
                                          </p:val>
                                        </p:tav>
                                      </p:tavLst>
                                    </p:anim>
                                    <p:anim calcmode="lin" valueType="num">
                                      <p:cBhvr>
                                        <p:cTn id="117" dur="1000" fill="hold"/>
                                        <p:tgtEl>
                                          <p:spTgt spid="8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anim calcmode="lin" valueType="num">
                                      <p:cBhvr>
                                        <p:cTn id="121" dur="1000" fill="hold"/>
                                        <p:tgtEl>
                                          <p:spTgt spid="120"/>
                                        </p:tgtEl>
                                        <p:attrNameLst>
                                          <p:attrName>ppt_x</p:attrName>
                                        </p:attrNameLst>
                                      </p:cBhvr>
                                      <p:tavLst>
                                        <p:tav tm="0">
                                          <p:val>
                                            <p:strVal val="#ppt_x"/>
                                          </p:val>
                                        </p:tav>
                                        <p:tav tm="100000">
                                          <p:val>
                                            <p:strVal val="#ppt_x"/>
                                          </p:val>
                                        </p:tav>
                                      </p:tavLst>
                                    </p:anim>
                                    <p:anim calcmode="lin" valueType="num">
                                      <p:cBhvr>
                                        <p:cTn id="122" dur="1000" fill="hold"/>
                                        <p:tgtEl>
                                          <p:spTgt spid="12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1000"/>
                                        <p:tgtEl>
                                          <p:spTgt spid="114"/>
                                        </p:tgtEl>
                                      </p:cBhvr>
                                    </p:animEffect>
                                    <p:anim calcmode="lin" valueType="num">
                                      <p:cBhvr>
                                        <p:cTn id="131" dur="1000" fill="hold"/>
                                        <p:tgtEl>
                                          <p:spTgt spid="114"/>
                                        </p:tgtEl>
                                        <p:attrNameLst>
                                          <p:attrName>ppt_x</p:attrName>
                                        </p:attrNameLst>
                                      </p:cBhvr>
                                      <p:tavLst>
                                        <p:tav tm="0">
                                          <p:val>
                                            <p:strVal val="#ppt_x"/>
                                          </p:val>
                                        </p:tav>
                                        <p:tav tm="100000">
                                          <p:val>
                                            <p:strVal val="#ppt_x"/>
                                          </p:val>
                                        </p:tav>
                                      </p:tavLst>
                                    </p:anim>
                                    <p:anim calcmode="lin" valueType="num">
                                      <p:cBhvr>
                                        <p:cTn id="132" dur="1000" fill="hold"/>
                                        <p:tgtEl>
                                          <p:spTgt spid="114"/>
                                        </p:tgtEl>
                                        <p:attrNameLst>
                                          <p:attrName>ppt_y</p:attrName>
                                        </p:attrNameLst>
                                      </p:cBhvr>
                                      <p:tavLst>
                                        <p:tav tm="0">
                                          <p:val>
                                            <p:strVal val="#ppt_y+.1"/>
                                          </p:val>
                                        </p:tav>
                                        <p:tav tm="100000">
                                          <p:val>
                                            <p:strVal val="#ppt_y"/>
                                          </p:val>
                                        </p:tav>
                                      </p:tavLst>
                                    </p:anim>
                                  </p:childTnLst>
                                </p:cTn>
                              </p:par>
                            </p:childTnLst>
                          </p:cTn>
                        </p:par>
                        <p:par>
                          <p:cTn id="133" fill="hold">
                            <p:stCondLst>
                              <p:cond delay="8500"/>
                            </p:stCondLst>
                            <p:childTnLst>
                              <p:par>
                                <p:cTn id="134" presetID="42" presetClass="entr" presetSubtype="0"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1000"/>
                                        <p:tgtEl>
                                          <p:spTgt spid="85"/>
                                        </p:tgtEl>
                                      </p:cBhvr>
                                    </p:animEffect>
                                    <p:anim calcmode="lin" valueType="num">
                                      <p:cBhvr>
                                        <p:cTn id="137" dur="1000" fill="hold"/>
                                        <p:tgtEl>
                                          <p:spTgt spid="85"/>
                                        </p:tgtEl>
                                        <p:attrNameLst>
                                          <p:attrName>ppt_x</p:attrName>
                                        </p:attrNameLst>
                                      </p:cBhvr>
                                      <p:tavLst>
                                        <p:tav tm="0">
                                          <p:val>
                                            <p:strVal val="#ppt_x"/>
                                          </p:val>
                                        </p:tav>
                                        <p:tav tm="100000">
                                          <p:val>
                                            <p:strVal val="#ppt_x"/>
                                          </p:val>
                                        </p:tav>
                                      </p:tavLst>
                                    </p:anim>
                                    <p:anim calcmode="lin" valueType="num">
                                      <p:cBhvr>
                                        <p:cTn id="138" dur="1000" fill="hold"/>
                                        <p:tgtEl>
                                          <p:spTgt spid="8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fade">
                                      <p:cBhvr>
                                        <p:cTn id="141" dur="1000"/>
                                        <p:tgtEl>
                                          <p:spTgt spid="121"/>
                                        </p:tgtEl>
                                      </p:cBhvr>
                                    </p:animEffect>
                                    <p:anim calcmode="lin" valueType="num">
                                      <p:cBhvr>
                                        <p:cTn id="142" dur="1000" fill="hold"/>
                                        <p:tgtEl>
                                          <p:spTgt spid="121"/>
                                        </p:tgtEl>
                                        <p:attrNameLst>
                                          <p:attrName>ppt_x</p:attrName>
                                        </p:attrNameLst>
                                      </p:cBhvr>
                                      <p:tavLst>
                                        <p:tav tm="0">
                                          <p:val>
                                            <p:strVal val="#ppt_x"/>
                                          </p:val>
                                        </p:tav>
                                        <p:tav tm="100000">
                                          <p:val>
                                            <p:strVal val="#ppt_x"/>
                                          </p:val>
                                        </p:tav>
                                      </p:tavLst>
                                    </p:anim>
                                    <p:anim calcmode="lin" valueType="num">
                                      <p:cBhvr>
                                        <p:cTn id="143" dur="1000" fill="hold"/>
                                        <p:tgtEl>
                                          <p:spTgt spid="12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000"/>
                                        <p:tgtEl>
                                          <p:spTgt spid="30"/>
                                        </p:tgtEl>
                                      </p:cBhvr>
                                    </p:animEffect>
                                    <p:anim calcmode="lin" valueType="num">
                                      <p:cBhvr>
                                        <p:cTn id="147" dur="1000" fill="hold"/>
                                        <p:tgtEl>
                                          <p:spTgt spid="30"/>
                                        </p:tgtEl>
                                        <p:attrNameLst>
                                          <p:attrName>ppt_x</p:attrName>
                                        </p:attrNameLst>
                                      </p:cBhvr>
                                      <p:tavLst>
                                        <p:tav tm="0">
                                          <p:val>
                                            <p:strVal val="#ppt_x"/>
                                          </p:val>
                                        </p:tav>
                                        <p:tav tm="100000">
                                          <p:val>
                                            <p:strVal val="#ppt_x"/>
                                          </p:val>
                                        </p:tav>
                                      </p:tavLst>
                                    </p:anim>
                                    <p:anim calcmode="lin" valueType="num">
                                      <p:cBhvr>
                                        <p:cTn id="148" dur="1000" fill="hold"/>
                                        <p:tgtEl>
                                          <p:spTgt spid="30"/>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3"/>
                                        </p:tgtEl>
                                        <p:attrNameLst>
                                          <p:attrName>style.visibility</p:attrName>
                                        </p:attrNameLst>
                                      </p:cBhvr>
                                      <p:to>
                                        <p:strVal val="visible"/>
                                      </p:to>
                                    </p:set>
                                    <p:animEffect transition="in" filter="fade">
                                      <p:cBhvr>
                                        <p:cTn id="151" dur="1000"/>
                                        <p:tgtEl>
                                          <p:spTgt spid="113"/>
                                        </p:tgtEl>
                                      </p:cBhvr>
                                    </p:animEffect>
                                    <p:anim calcmode="lin" valueType="num">
                                      <p:cBhvr>
                                        <p:cTn id="152" dur="1000" fill="hold"/>
                                        <p:tgtEl>
                                          <p:spTgt spid="113"/>
                                        </p:tgtEl>
                                        <p:attrNameLst>
                                          <p:attrName>ppt_x</p:attrName>
                                        </p:attrNameLst>
                                      </p:cBhvr>
                                      <p:tavLst>
                                        <p:tav tm="0">
                                          <p:val>
                                            <p:strVal val="#ppt_x"/>
                                          </p:val>
                                        </p:tav>
                                        <p:tav tm="100000">
                                          <p:val>
                                            <p:strVal val="#ppt_x"/>
                                          </p:val>
                                        </p:tav>
                                      </p:tavLst>
                                    </p:anim>
                                    <p:anim calcmode="lin" valueType="num">
                                      <p:cBhvr>
                                        <p:cTn id="153" dur="1000" fill="hold"/>
                                        <p:tgtEl>
                                          <p:spTgt spid="113"/>
                                        </p:tgtEl>
                                        <p:attrNameLst>
                                          <p:attrName>ppt_y</p:attrName>
                                        </p:attrNameLst>
                                      </p:cBhvr>
                                      <p:tavLst>
                                        <p:tav tm="0">
                                          <p:val>
                                            <p:strVal val="#ppt_y+.1"/>
                                          </p:val>
                                        </p:tav>
                                        <p:tav tm="100000">
                                          <p:val>
                                            <p:strVal val="#ppt_y"/>
                                          </p:val>
                                        </p:tav>
                                      </p:tavLst>
                                    </p:anim>
                                  </p:childTnLst>
                                </p:cTn>
                              </p:par>
                            </p:childTnLst>
                          </p:cTn>
                        </p:par>
                        <p:par>
                          <p:cTn id="154" fill="hold">
                            <p:stCondLst>
                              <p:cond delay="9500"/>
                            </p:stCondLst>
                            <p:childTnLst>
                              <p:par>
                                <p:cTn id="155" presetID="47" presetClass="entr" presetSubtype="0" fill="hold" grpId="0" nodeType="after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fade">
                                      <p:cBhvr>
                                        <p:cTn id="162" dur="1000"/>
                                        <p:tgtEl>
                                          <p:spTgt spid="122"/>
                                        </p:tgtEl>
                                      </p:cBhvr>
                                    </p:animEffect>
                                    <p:anim calcmode="lin" valueType="num">
                                      <p:cBhvr>
                                        <p:cTn id="163" dur="1000" fill="hold"/>
                                        <p:tgtEl>
                                          <p:spTgt spid="122"/>
                                        </p:tgtEl>
                                        <p:attrNameLst>
                                          <p:attrName>ppt_x</p:attrName>
                                        </p:attrNameLst>
                                      </p:cBhvr>
                                      <p:tavLst>
                                        <p:tav tm="0">
                                          <p:val>
                                            <p:strVal val="#ppt_x"/>
                                          </p:val>
                                        </p:tav>
                                        <p:tav tm="100000">
                                          <p:val>
                                            <p:strVal val="#ppt_x"/>
                                          </p:val>
                                        </p:tav>
                                      </p:tavLst>
                                    </p:anim>
                                    <p:anim calcmode="lin" valueType="num">
                                      <p:cBhvr>
                                        <p:cTn id="164" dur="1000" fill="hold"/>
                                        <p:tgtEl>
                                          <p:spTgt spid="122"/>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1000"/>
                                        <p:tgtEl>
                                          <p:spTgt spid="32"/>
                                        </p:tgtEl>
                                      </p:cBhvr>
                                    </p:animEffect>
                                    <p:anim calcmode="lin" valueType="num">
                                      <p:cBhvr>
                                        <p:cTn id="168" dur="1000" fill="hold"/>
                                        <p:tgtEl>
                                          <p:spTgt spid="32"/>
                                        </p:tgtEl>
                                        <p:attrNameLst>
                                          <p:attrName>ppt_x</p:attrName>
                                        </p:attrNameLst>
                                      </p:cBhvr>
                                      <p:tavLst>
                                        <p:tav tm="0">
                                          <p:val>
                                            <p:strVal val="#ppt_x"/>
                                          </p:val>
                                        </p:tav>
                                        <p:tav tm="100000">
                                          <p:val>
                                            <p:strVal val="#ppt_x"/>
                                          </p:val>
                                        </p:tav>
                                      </p:tavLst>
                                    </p:anim>
                                    <p:anim calcmode="lin" valueType="num">
                                      <p:cBhvr>
                                        <p:cTn id="169" dur="1000" fill="hold"/>
                                        <p:tgtEl>
                                          <p:spTgt spid="32"/>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112"/>
                                        </p:tgtEl>
                                        <p:attrNameLst>
                                          <p:attrName>style.visibility</p:attrName>
                                        </p:attrNameLst>
                                      </p:cBhvr>
                                      <p:to>
                                        <p:strVal val="visible"/>
                                      </p:to>
                                    </p:set>
                                    <p:animEffect transition="in" filter="fade">
                                      <p:cBhvr>
                                        <p:cTn id="172" dur="1000"/>
                                        <p:tgtEl>
                                          <p:spTgt spid="112"/>
                                        </p:tgtEl>
                                      </p:cBhvr>
                                    </p:animEffect>
                                    <p:anim calcmode="lin" valueType="num">
                                      <p:cBhvr>
                                        <p:cTn id="173" dur="1000" fill="hold"/>
                                        <p:tgtEl>
                                          <p:spTgt spid="112"/>
                                        </p:tgtEl>
                                        <p:attrNameLst>
                                          <p:attrName>ppt_x</p:attrName>
                                        </p:attrNameLst>
                                      </p:cBhvr>
                                      <p:tavLst>
                                        <p:tav tm="0">
                                          <p:val>
                                            <p:strVal val="#ppt_x"/>
                                          </p:val>
                                        </p:tav>
                                        <p:tav tm="100000">
                                          <p:val>
                                            <p:strVal val="#ppt_x"/>
                                          </p:val>
                                        </p:tav>
                                      </p:tavLst>
                                    </p:anim>
                                    <p:anim calcmode="lin" valueType="num">
                                      <p:cBhvr>
                                        <p:cTn id="174" dur="1000" fill="hold"/>
                                        <p:tgtEl>
                                          <p:spTgt spid="112"/>
                                        </p:tgtEl>
                                        <p:attrNameLst>
                                          <p:attrName>ppt_y</p:attrName>
                                        </p:attrNameLst>
                                      </p:cBhvr>
                                      <p:tavLst>
                                        <p:tav tm="0">
                                          <p:val>
                                            <p:strVal val="#ppt_y-.1"/>
                                          </p:val>
                                        </p:tav>
                                        <p:tav tm="100000">
                                          <p:val>
                                            <p:strVal val="#ppt_y"/>
                                          </p:val>
                                        </p:tav>
                                      </p:tavLst>
                                    </p:anim>
                                  </p:childTnLst>
                                </p:cTn>
                              </p:par>
                            </p:childTnLst>
                          </p:cTn>
                        </p:par>
                        <p:par>
                          <p:cTn id="175" fill="hold">
                            <p:stCondLst>
                              <p:cond delay="10500"/>
                            </p:stCondLst>
                            <p:childTnLst>
                              <p:par>
                                <p:cTn id="176" presetID="47" presetClass="entr" presetSubtype="0" fill="hold" grpId="0"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1000"/>
                                        <p:tgtEl>
                                          <p:spTgt spid="89"/>
                                        </p:tgtEl>
                                      </p:cBhvr>
                                    </p:animEffect>
                                    <p:anim calcmode="lin" valueType="num">
                                      <p:cBhvr>
                                        <p:cTn id="179" dur="1000" fill="hold"/>
                                        <p:tgtEl>
                                          <p:spTgt spid="89"/>
                                        </p:tgtEl>
                                        <p:attrNameLst>
                                          <p:attrName>ppt_x</p:attrName>
                                        </p:attrNameLst>
                                      </p:cBhvr>
                                      <p:tavLst>
                                        <p:tav tm="0">
                                          <p:val>
                                            <p:strVal val="#ppt_x"/>
                                          </p:val>
                                        </p:tav>
                                        <p:tav tm="100000">
                                          <p:val>
                                            <p:strVal val="#ppt_x"/>
                                          </p:val>
                                        </p:tav>
                                      </p:tavLst>
                                    </p:anim>
                                    <p:anim calcmode="lin" valueType="num">
                                      <p:cBhvr>
                                        <p:cTn id="180" dur="1000" fill="hold"/>
                                        <p:tgtEl>
                                          <p:spTgt spid="89"/>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animEffect transition="in" filter="fade">
                                      <p:cBhvr>
                                        <p:cTn id="183" dur="1000"/>
                                        <p:tgtEl>
                                          <p:spTgt spid="123"/>
                                        </p:tgtEl>
                                      </p:cBhvr>
                                    </p:animEffect>
                                    <p:anim calcmode="lin" valueType="num">
                                      <p:cBhvr>
                                        <p:cTn id="184" dur="1000" fill="hold"/>
                                        <p:tgtEl>
                                          <p:spTgt spid="123"/>
                                        </p:tgtEl>
                                        <p:attrNameLst>
                                          <p:attrName>ppt_x</p:attrName>
                                        </p:attrNameLst>
                                      </p:cBhvr>
                                      <p:tavLst>
                                        <p:tav tm="0">
                                          <p:val>
                                            <p:strVal val="#ppt_x"/>
                                          </p:val>
                                        </p:tav>
                                        <p:tav tm="100000">
                                          <p:val>
                                            <p:strVal val="#ppt_x"/>
                                          </p:val>
                                        </p:tav>
                                      </p:tavLst>
                                    </p:anim>
                                    <p:anim calcmode="lin" valueType="num">
                                      <p:cBhvr>
                                        <p:cTn id="185" dur="1000" fill="hold"/>
                                        <p:tgtEl>
                                          <p:spTgt spid="12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fade">
                                      <p:cBhvr>
                                        <p:cTn id="188" dur="1000"/>
                                        <p:tgtEl>
                                          <p:spTgt spid="34"/>
                                        </p:tgtEl>
                                      </p:cBhvr>
                                    </p:animEffect>
                                    <p:anim calcmode="lin" valueType="num">
                                      <p:cBhvr>
                                        <p:cTn id="189" dur="1000" fill="hold"/>
                                        <p:tgtEl>
                                          <p:spTgt spid="34"/>
                                        </p:tgtEl>
                                        <p:attrNameLst>
                                          <p:attrName>ppt_x</p:attrName>
                                        </p:attrNameLst>
                                      </p:cBhvr>
                                      <p:tavLst>
                                        <p:tav tm="0">
                                          <p:val>
                                            <p:strVal val="#ppt_x"/>
                                          </p:val>
                                        </p:tav>
                                        <p:tav tm="100000">
                                          <p:val>
                                            <p:strVal val="#ppt_x"/>
                                          </p:val>
                                        </p:tav>
                                      </p:tavLst>
                                    </p:anim>
                                    <p:anim calcmode="lin" valueType="num">
                                      <p:cBhvr>
                                        <p:cTn id="190" dur="1000" fill="hold"/>
                                        <p:tgtEl>
                                          <p:spTgt spid="34"/>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1000"/>
                                        <p:tgtEl>
                                          <p:spTgt spid="111"/>
                                        </p:tgtEl>
                                      </p:cBhvr>
                                    </p:animEffect>
                                    <p:anim calcmode="lin" valueType="num">
                                      <p:cBhvr>
                                        <p:cTn id="194" dur="1000" fill="hold"/>
                                        <p:tgtEl>
                                          <p:spTgt spid="111"/>
                                        </p:tgtEl>
                                        <p:attrNameLst>
                                          <p:attrName>ppt_x</p:attrName>
                                        </p:attrNameLst>
                                      </p:cBhvr>
                                      <p:tavLst>
                                        <p:tav tm="0">
                                          <p:val>
                                            <p:strVal val="#ppt_x"/>
                                          </p:val>
                                        </p:tav>
                                        <p:tav tm="100000">
                                          <p:val>
                                            <p:strVal val="#ppt_x"/>
                                          </p:val>
                                        </p:tav>
                                      </p:tavLst>
                                    </p:anim>
                                    <p:anim calcmode="lin" valueType="num">
                                      <p:cBhvr>
                                        <p:cTn id="19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7" grpId="0" animBg="1"/>
      <p:bldP spid="85" grpId="0" animBg="1"/>
      <p:bldP spid="83" grpId="0" animBg="1"/>
      <p:bldP spid="81" grpId="0" animBg="1"/>
      <p:bldP spid="80" grpId="0" animBg="1"/>
      <p:bldP spid="79" grpId="0" animBg="1"/>
      <p:bldP spid="78" grpId="0" animBg="1"/>
      <p:bldP spid="20" grpId="0" animBg="1"/>
      <p:bldP spid="22" grpId="0" animBg="1"/>
      <p:bldP spid="24" grpId="0" animBg="1"/>
      <p:bldP spid="26" grpId="0" animBg="1"/>
      <p:bldP spid="28" grpId="0" animBg="1"/>
      <p:bldP spid="30" grpId="0" animBg="1"/>
      <p:bldP spid="32" grpId="0" animBg="1"/>
      <p:bldP spid="34" grpId="0" animBg="1"/>
      <p:bldP spid="93" grpId="0"/>
      <p:bldP spid="95" grpId="0"/>
      <p:bldP spid="107" grpId="0"/>
      <p:bldP spid="108" grpId="0"/>
      <p:bldP spid="109" grpId="0"/>
      <p:bldP spid="110" grpId="0"/>
      <p:bldP spid="111" grpId="0"/>
      <p:bldP spid="112" grpId="0"/>
      <p:bldP spid="113" grpId="0"/>
      <p:bldP spid="114" grpId="0"/>
      <p:bldP spid="116" grpId="0"/>
      <p:bldP spid="117" grpId="0"/>
      <p:bldP spid="118" grpId="0"/>
      <p:bldP spid="119" grpId="0"/>
      <p:bldP spid="120" grpId="0"/>
      <p:bldP spid="121" grpId="0"/>
      <p:bldP spid="122" grpId="0"/>
      <p:bldP spid="123" grpId="0"/>
      <p:bldP spid="106" grpId="0" animBg="1"/>
      <p:bldP spid="124" grpId="0"/>
      <p:bldP spid="1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rgbClr val="3A3B3B"/>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3A3B3B"/>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3A3B3B"/>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3A3B3B"/>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3A3B3B"/>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5204D13-3417-459B-B35E-2B7E7EE2782E}"/>
              </a:ext>
            </a:extLst>
          </p:cNvPr>
          <p:cNvSpPr>
            <a:spLocks noChangeAspect="1"/>
          </p:cNvSpPr>
          <p:nvPr/>
        </p:nvSpPr>
        <p:spPr>
          <a:xfrm>
            <a:off x="4267200" y="871146"/>
            <a:ext cx="1737360" cy="17373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B70CF62-38FD-4FAA-8541-58C937BEBD7A}"/>
              </a:ext>
            </a:extLst>
          </p:cNvPr>
          <p:cNvSpPr>
            <a:spLocks noChangeAspect="1"/>
          </p:cNvSpPr>
          <p:nvPr/>
        </p:nvSpPr>
        <p:spPr>
          <a:xfrm>
            <a:off x="4277947"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312EB04-C5EC-4DCE-B9C8-F22B75EF5975}"/>
              </a:ext>
            </a:extLst>
          </p:cNvPr>
          <p:cNvGrpSpPr/>
          <p:nvPr/>
        </p:nvGrpSpPr>
        <p:grpSpPr>
          <a:xfrm>
            <a:off x="4277947" y="6120202"/>
            <a:ext cx="1737360" cy="217171"/>
            <a:chOff x="4277947" y="6120202"/>
            <a:chExt cx="1737360" cy="217171"/>
          </a:xfrm>
        </p:grpSpPr>
        <p:sp>
          <p:nvSpPr>
            <p:cNvPr id="29" name="Freeform: Shape 28">
              <a:extLst>
                <a:ext uri="{FF2B5EF4-FFF2-40B4-BE49-F238E27FC236}">
                  <a16:creationId xmlns:a16="http://schemas.microsoft.com/office/drawing/2014/main" id="{2A98913B-E0B3-47EE-81A3-67724BCB2BCF}"/>
                </a:ext>
              </a:extLst>
            </p:cNvPr>
            <p:cNvSpPr/>
            <p:nvPr/>
          </p:nvSpPr>
          <p:spPr>
            <a:xfrm>
              <a:off x="427794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63EDEBC-B7C4-48F8-93E9-5E2F44816C5C}"/>
                </a:ext>
              </a:extLst>
            </p:cNvPr>
            <p:cNvSpPr/>
            <p:nvPr/>
          </p:nvSpPr>
          <p:spPr>
            <a:xfrm>
              <a:off x="4712287"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5B8DE23-7976-46F8-B7D2-6C0EE7EAEC6D}"/>
                </a:ext>
              </a:extLst>
            </p:cNvPr>
            <p:cNvSpPr/>
            <p:nvPr/>
          </p:nvSpPr>
          <p:spPr>
            <a:xfrm>
              <a:off x="5146627"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C5CF107-9583-4559-BEC6-F8CE8D2A70F6}"/>
                </a:ext>
              </a:extLst>
            </p:cNvPr>
            <p:cNvSpPr/>
            <p:nvPr/>
          </p:nvSpPr>
          <p:spPr>
            <a:xfrm>
              <a:off x="5580967"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a:extLst>
              <a:ext uri="{FF2B5EF4-FFF2-40B4-BE49-F238E27FC236}">
                <a16:creationId xmlns:a16="http://schemas.microsoft.com/office/drawing/2014/main" id="{0B9445AA-3B3D-459F-917A-338636F9F6D5}"/>
              </a:ext>
            </a:extLst>
          </p:cNvPr>
          <p:cNvSpPr>
            <a:spLocks noChangeAspect="1"/>
          </p:cNvSpPr>
          <p:nvPr/>
        </p:nvSpPr>
        <p:spPr>
          <a:xfrm>
            <a:off x="6181582" y="871146"/>
            <a:ext cx="1737360" cy="17373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6B2F459-FBB7-4814-AA8C-B1424B705E33}"/>
              </a:ext>
            </a:extLst>
          </p:cNvPr>
          <p:cNvSpPr>
            <a:spLocks noChangeAspect="1"/>
          </p:cNvSpPr>
          <p:nvPr/>
        </p:nvSpPr>
        <p:spPr>
          <a:xfrm>
            <a:off x="6192329" y="2286000"/>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989A774-B4B7-4EA2-A02A-86192D416875}"/>
              </a:ext>
            </a:extLst>
          </p:cNvPr>
          <p:cNvGrpSpPr/>
          <p:nvPr/>
        </p:nvGrpSpPr>
        <p:grpSpPr>
          <a:xfrm>
            <a:off x="6192329" y="6120202"/>
            <a:ext cx="1737360" cy="217171"/>
            <a:chOff x="6192329" y="6120202"/>
            <a:chExt cx="1737360" cy="217171"/>
          </a:xfrm>
        </p:grpSpPr>
        <p:sp>
          <p:nvSpPr>
            <p:cNvPr id="36" name="Freeform: Shape 35">
              <a:extLst>
                <a:ext uri="{FF2B5EF4-FFF2-40B4-BE49-F238E27FC236}">
                  <a16:creationId xmlns:a16="http://schemas.microsoft.com/office/drawing/2014/main" id="{97D280D7-3540-4F5C-8819-D3FFC56999B5}"/>
                </a:ext>
              </a:extLst>
            </p:cNvPr>
            <p:cNvSpPr/>
            <p:nvPr/>
          </p:nvSpPr>
          <p:spPr>
            <a:xfrm>
              <a:off x="619232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28CC86-CF88-4CA9-82B2-7605B01B72EB}"/>
                </a:ext>
              </a:extLst>
            </p:cNvPr>
            <p:cNvSpPr/>
            <p:nvPr/>
          </p:nvSpPr>
          <p:spPr>
            <a:xfrm>
              <a:off x="6626669" y="6120203"/>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ED7D3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E24DD94-4FA6-4307-A76F-F11B22C6A838}"/>
                </a:ext>
              </a:extLst>
            </p:cNvPr>
            <p:cNvSpPr/>
            <p:nvPr/>
          </p:nvSpPr>
          <p:spPr>
            <a:xfrm>
              <a:off x="7061009" y="6120202"/>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03E59808-A8EE-4B4E-A749-A33217D7AE2F}"/>
                </a:ext>
              </a:extLst>
            </p:cNvPr>
            <p:cNvSpPr/>
            <p:nvPr/>
          </p:nvSpPr>
          <p:spPr>
            <a:xfrm>
              <a:off x="7495349" y="6120202"/>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199F376C-62B8-4688-B41A-157EA0DA4958}"/>
              </a:ext>
            </a:extLst>
          </p:cNvPr>
          <p:cNvSpPr>
            <a:spLocks noChangeAspect="1"/>
          </p:cNvSpPr>
          <p:nvPr/>
        </p:nvSpPr>
        <p:spPr>
          <a:xfrm>
            <a:off x="8106711" y="871145"/>
            <a:ext cx="1737360" cy="17373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965B37AE-EE51-4805-9DBB-12C28C0AE2EA}"/>
              </a:ext>
            </a:extLst>
          </p:cNvPr>
          <p:cNvSpPr>
            <a:spLocks noChangeAspect="1"/>
          </p:cNvSpPr>
          <p:nvPr/>
        </p:nvSpPr>
        <p:spPr>
          <a:xfrm>
            <a:off x="8117458"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823325E-2B8B-451C-88CB-B144AD0B3CBC}"/>
              </a:ext>
            </a:extLst>
          </p:cNvPr>
          <p:cNvGrpSpPr/>
          <p:nvPr/>
        </p:nvGrpSpPr>
        <p:grpSpPr>
          <a:xfrm>
            <a:off x="8117458" y="6120201"/>
            <a:ext cx="1737360" cy="217171"/>
            <a:chOff x="8117458" y="6120201"/>
            <a:chExt cx="1737360" cy="217171"/>
          </a:xfrm>
        </p:grpSpPr>
        <p:sp>
          <p:nvSpPr>
            <p:cNvPr id="43" name="Freeform: Shape 42">
              <a:extLst>
                <a:ext uri="{FF2B5EF4-FFF2-40B4-BE49-F238E27FC236}">
                  <a16:creationId xmlns:a16="http://schemas.microsoft.com/office/drawing/2014/main" id="{B15E19FB-EE6A-4774-B1C1-5720801E5DF6}"/>
                </a:ext>
              </a:extLst>
            </p:cNvPr>
            <p:cNvSpPr/>
            <p:nvPr/>
          </p:nvSpPr>
          <p:spPr>
            <a:xfrm>
              <a:off x="811745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CA2120F-B1AF-4400-A6A5-554611A952C3}"/>
                </a:ext>
              </a:extLst>
            </p:cNvPr>
            <p:cNvSpPr/>
            <p:nvPr/>
          </p:nvSpPr>
          <p:spPr>
            <a:xfrm>
              <a:off x="8551798"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159E000-774D-45CA-92F7-34FB0C507F14}"/>
                </a:ext>
              </a:extLst>
            </p:cNvPr>
            <p:cNvSpPr/>
            <p:nvPr/>
          </p:nvSpPr>
          <p:spPr>
            <a:xfrm>
              <a:off x="8986138"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A5A5A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1081438-4C85-40D1-9996-D4D6E4477379}"/>
                </a:ext>
              </a:extLst>
            </p:cNvPr>
            <p:cNvSpPr/>
            <p:nvPr/>
          </p:nvSpPr>
          <p:spPr>
            <a:xfrm>
              <a:off x="9420478"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val 46">
            <a:extLst>
              <a:ext uri="{FF2B5EF4-FFF2-40B4-BE49-F238E27FC236}">
                <a16:creationId xmlns:a16="http://schemas.microsoft.com/office/drawing/2014/main" id="{7C1FA128-D78F-47E7-AD0A-99DEC9DAAE84}"/>
              </a:ext>
            </a:extLst>
          </p:cNvPr>
          <p:cNvSpPr>
            <a:spLocks noChangeAspect="1"/>
          </p:cNvSpPr>
          <p:nvPr/>
        </p:nvSpPr>
        <p:spPr>
          <a:xfrm>
            <a:off x="10026596" y="871145"/>
            <a:ext cx="1737360" cy="17373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0C52E910-CE3A-4062-AF90-134B759BC94B}"/>
              </a:ext>
            </a:extLst>
          </p:cNvPr>
          <p:cNvSpPr>
            <a:spLocks noChangeAspect="1"/>
          </p:cNvSpPr>
          <p:nvPr/>
        </p:nvSpPr>
        <p:spPr>
          <a:xfrm>
            <a:off x="10037343" y="2285999"/>
            <a:ext cx="1737360" cy="4051373"/>
          </a:xfrm>
          <a:custGeom>
            <a:avLst/>
            <a:gdLst>
              <a:gd name="connsiteX0" fmla="*/ 0 w 1737360"/>
              <a:gd name="connsiteY0" fmla="*/ 0 h 4051374"/>
              <a:gd name="connsiteX1" fmla="*/ 34622 w 1737360"/>
              <a:gd name="connsiteY1" fmla="*/ 56989 h 4051374"/>
              <a:gd name="connsiteX2" fmla="*/ 868680 w 1737360"/>
              <a:gd name="connsiteY2" fmla="*/ 500454 h 4051374"/>
              <a:gd name="connsiteX3" fmla="*/ 1702739 w 1737360"/>
              <a:gd name="connsiteY3" fmla="*/ 56989 h 4051374"/>
              <a:gd name="connsiteX4" fmla="*/ 1737360 w 1737360"/>
              <a:gd name="connsiteY4" fmla="*/ 0 h 4051374"/>
              <a:gd name="connsiteX5" fmla="*/ 1737360 w 1737360"/>
              <a:gd name="connsiteY5" fmla="*/ 4010007 h 4051374"/>
              <a:gd name="connsiteX6" fmla="*/ 1695993 w 1737360"/>
              <a:gd name="connsiteY6" fmla="*/ 4051374 h 4051374"/>
              <a:gd name="connsiteX7" fmla="*/ 41367 w 1737360"/>
              <a:gd name="connsiteY7" fmla="*/ 4051374 h 4051374"/>
              <a:gd name="connsiteX8" fmla="*/ 0 w 1737360"/>
              <a:gd name="connsiteY8" fmla="*/ 4010007 h 405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4051374">
                <a:moveTo>
                  <a:pt x="0" y="0"/>
                </a:moveTo>
                <a:lnTo>
                  <a:pt x="34622" y="56989"/>
                </a:lnTo>
                <a:cubicBezTo>
                  <a:pt x="215379" y="324544"/>
                  <a:pt x="521487" y="500454"/>
                  <a:pt x="868680" y="500454"/>
                </a:cubicBezTo>
                <a:cubicBezTo>
                  <a:pt x="1215874" y="500454"/>
                  <a:pt x="1521982" y="324544"/>
                  <a:pt x="1702739" y="56989"/>
                </a:cubicBezTo>
                <a:lnTo>
                  <a:pt x="1737360" y="0"/>
                </a:lnTo>
                <a:lnTo>
                  <a:pt x="1737360" y="4010007"/>
                </a:lnTo>
                <a:cubicBezTo>
                  <a:pt x="1737360" y="4032853"/>
                  <a:pt x="1718839" y="4051374"/>
                  <a:pt x="1695993" y="4051374"/>
                </a:cubicBezTo>
                <a:lnTo>
                  <a:pt x="41367" y="4051374"/>
                </a:lnTo>
                <a:cubicBezTo>
                  <a:pt x="18521" y="4051374"/>
                  <a:pt x="0" y="4032853"/>
                  <a:pt x="0" y="40100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2084327-A711-464F-BAA1-3E402A263AFD}"/>
              </a:ext>
            </a:extLst>
          </p:cNvPr>
          <p:cNvGrpSpPr/>
          <p:nvPr/>
        </p:nvGrpSpPr>
        <p:grpSpPr>
          <a:xfrm>
            <a:off x="10037343" y="6120201"/>
            <a:ext cx="1737360" cy="217171"/>
            <a:chOff x="10037343" y="6120201"/>
            <a:chExt cx="1737360" cy="217171"/>
          </a:xfrm>
        </p:grpSpPr>
        <p:sp>
          <p:nvSpPr>
            <p:cNvPr id="50" name="Freeform: Shape 49">
              <a:extLst>
                <a:ext uri="{FF2B5EF4-FFF2-40B4-BE49-F238E27FC236}">
                  <a16:creationId xmlns:a16="http://schemas.microsoft.com/office/drawing/2014/main" id="{9BE3DD97-DA7D-4870-879D-29BDBF591D16}"/>
                </a:ext>
              </a:extLst>
            </p:cNvPr>
            <p:cNvSpPr/>
            <p:nvPr/>
          </p:nvSpPr>
          <p:spPr>
            <a:xfrm>
              <a:off x="1003734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87089 w 914400"/>
                <a:gd name="connsiteY3" fmla="*/ 457199 h 457199"/>
                <a:gd name="connsiteX4" fmla="*/ 0 w 914400"/>
                <a:gd name="connsiteY4" fmla="*/ 370111 h 4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199">
                  <a:moveTo>
                    <a:pt x="0" y="0"/>
                  </a:moveTo>
                  <a:lnTo>
                    <a:pt x="914400" y="0"/>
                  </a:lnTo>
                  <a:lnTo>
                    <a:pt x="914400" y="457199"/>
                  </a:lnTo>
                  <a:lnTo>
                    <a:pt x="87089" y="457199"/>
                  </a:lnTo>
                  <a:cubicBezTo>
                    <a:pt x="38992" y="457199"/>
                    <a:pt x="0" y="418207"/>
                    <a:pt x="0" y="3701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8B965789-F7C7-4EF7-9F08-8C0051738CD5}"/>
                </a:ext>
              </a:extLst>
            </p:cNvPr>
            <p:cNvSpPr/>
            <p:nvPr/>
          </p:nvSpPr>
          <p:spPr>
            <a:xfrm>
              <a:off x="10471683" y="6120202"/>
              <a:ext cx="434340" cy="217170"/>
            </a:xfrm>
            <a:custGeom>
              <a:avLst/>
              <a:gdLst>
                <a:gd name="connsiteX0" fmla="*/ 0 w 914400"/>
                <a:gd name="connsiteY0" fmla="*/ 0 h 457199"/>
                <a:gd name="connsiteX1" fmla="*/ 914400 w 914400"/>
                <a:gd name="connsiteY1" fmla="*/ 0 h 457199"/>
                <a:gd name="connsiteX2" fmla="*/ 914400 w 914400"/>
                <a:gd name="connsiteY2" fmla="*/ 457199 h 457199"/>
                <a:gd name="connsiteX3" fmla="*/ 0 w 914400"/>
                <a:gd name="connsiteY3" fmla="*/ 457199 h 457199"/>
              </a:gdLst>
              <a:ahLst/>
              <a:cxnLst>
                <a:cxn ang="0">
                  <a:pos x="connsiteX0" y="connsiteY0"/>
                </a:cxn>
                <a:cxn ang="0">
                  <a:pos x="connsiteX1" y="connsiteY1"/>
                </a:cxn>
                <a:cxn ang="0">
                  <a:pos x="connsiteX2" y="connsiteY2"/>
                </a:cxn>
                <a:cxn ang="0">
                  <a:pos x="connsiteX3" y="connsiteY3"/>
                </a:cxn>
              </a:cxnLst>
              <a:rect l="l" t="t" r="r" b="b"/>
              <a:pathLst>
                <a:path w="914400" h="457199">
                  <a:moveTo>
                    <a:pt x="0" y="0"/>
                  </a:moveTo>
                  <a:lnTo>
                    <a:pt x="914400" y="0"/>
                  </a:lnTo>
                  <a:lnTo>
                    <a:pt x="914400" y="457199"/>
                  </a:lnTo>
                  <a:lnTo>
                    <a:pt x="0" y="45719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C478821-55F9-4BC8-9C7E-637548CF08DB}"/>
                </a:ext>
              </a:extLst>
            </p:cNvPr>
            <p:cNvSpPr/>
            <p:nvPr/>
          </p:nvSpPr>
          <p:spPr>
            <a:xfrm>
              <a:off x="10906023" y="6120201"/>
              <a:ext cx="434340" cy="217170"/>
            </a:xfrm>
            <a:custGeom>
              <a:avLst/>
              <a:gdLst>
                <a:gd name="connsiteX0" fmla="*/ 0 w 914400"/>
                <a:gd name="connsiteY0" fmla="*/ 0 h 457200"/>
                <a:gd name="connsiteX1" fmla="*/ 914400 w 914400"/>
                <a:gd name="connsiteY1" fmla="*/ 0 h 457200"/>
                <a:gd name="connsiteX2" fmla="*/ 914400 w 914400"/>
                <a:gd name="connsiteY2" fmla="*/ 457200 h 457200"/>
                <a:gd name="connsiteX3" fmla="*/ 0 w 914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914400" h="457200">
                  <a:moveTo>
                    <a:pt x="0" y="0"/>
                  </a:moveTo>
                  <a:lnTo>
                    <a:pt x="914400" y="0"/>
                  </a:lnTo>
                  <a:lnTo>
                    <a:pt x="914400" y="457200"/>
                  </a:lnTo>
                  <a:lnTo>
                    <a:pt x="0" y="4572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C9A22847-FFA3-43BD-AFE8-8E529B44CCAD}"/>
                </a:ext>
              </a:extLst>
            </p:cNvPr>
            <p:cNvSpPr/>
            <p:nvPr/>
          </p:nvSpPr>
          <p:spPr>
            <a:xfrm>
              <a:off x="11340363" y="6120201"/>
              <a:ext cx="434340" cy="217170"/>
            </a:xfrm>
            <a:custGeom>
              <a:avLst/>
              <a:gdLst>
                <a:gd name="connsiteX0" fmla="*/ 0 w 914400"/>
                <a:gd name="connsiteY0" fmla="*/ 0 h 457200"/>
                <a:gd name="connsiteX1" fmla="*/ 914400 w 914400"/>
                <a:gd name="connsiteY1" fmla="*/ 0 h 457200"/>
                <a:gd name="connsiteX2" fmla="*/ 914400 w 914400"/>
                <a:gd name="connsiteY2" fmla="*/ 370112 h 457200"/>
                <a:gd name="connsiteX3" fmla="*/ 827311 w 914400"/>
                <a:gd name="connsiteY3" fmla="*/ 457200 h 457200"/>
                <a:gd name="connsiteX4" fmla="*/ 0 w 9144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57200">
                  <a:moveTo>
                    <a:pt x="0" y="0"/>
                  </a:moveTo>
                  <a:lnTo>
                    <a:pt x="914400" y="0"/>
                  </a:lnTo>
                  <a:lnTo>
                    <a:pt x="914400" y="370112"/>
                  </a:lnTo>
                  <a:cubicBezTo>
                    <a:pt x="914400" y="418208"/>
                    <a:pt x="875409" y="457200"/>
                    <a:pt x="827311" y="457200"/>
                  </a:cubicBezTo>
                  <a:lnTo>
                    <a:pt x="0" y="457200"/>
                  </a:lnTo>
                  <a:close/>
                </a:path>
              </a:pathLst>
            </a:custGeom>
            <a:solidFill>
              <a:srgbClr val="54823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8B1ACBB6-B63E-4FFB-A5F4-ADE024574D85}"/>
              </a:ext>
            </a:extLst>
          </p:cNvPr>
          <p:cNvGrpSpPr/>
          <p:nvPr/>
        </p:nvGrpSpPr>
        <p:grpSpPr>
          <a:xfrm>
            <a:off x="4224528" y="5903029"/>
            <a:ext cx="512064" cy="434340"/>
            <a:chOff x="4228670" y="5903031"/>
            <a:chExt cx="512064" cy="434340"/>
          </a:xfrm>
        </p:grpSpPr>
        <p:sp>
          <p:nvSpPr>
            <p:cNvPr id="54" name="Freeform: Shape 53">
              <a:extLst>
                <a:ext uri="{FF2B5EF4-FFF2-40B4-BE49-F238E27FC236}">
                  <a16:creationId xmlns:a16="http://schemas.microsoft.com/office/drawing/2014/main" id="{0F8E391E-A58B-4A25-81DE-E6D7FBD10EB5}"/>
                </a:ext>
              </a:extLst>
            </p:cNvPr>
            <p:cNvSpPr/>
            <p:nvPr/>
          </p:nvSpPr>
          <p:spPr>
            <a:xfrm>
              <a:off x="4277947" y="5903031"/>
              <a:ext cx="434340" cy="434340"/>
            </a:xfrm>
            <a:custGeom>
              <a:avLst/>
              <a:gdLst>
                <a:gd name="connsiteX0" fmla="*/ 0 w 914400"/>
                <a:gd name="connsiteY0" fmla="*/ 0 h 914399"/>
                <a:gd name="connsiteX1" fmla="*/ 914400 w 914400"/>
                <a:gd name="connsiteY1" fmla="*/ 0 h 914399"/>
                <a:gd name="connsiteX2" fmla="*/ 914400 w 914400"/>
                <a:gd name="connsiteY2" fmla="*/ 914399 h 914399"/>
                <a:gd name="connsiteX3" fmla="*/ 87089 w 914400"/>
                <a:gd name="connsiteY3" fmla="*/ 914399 h 914399"/>
                <a:gd name="connsiteX4" fmla="*/ 0 w 914400"/>
                <a:gd name="connsiteY4" fmla="*/ 827311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399">
                  <a:moveTo>
                    <a:pt x="0" y="0"/>
                  </a:moveTo>
                  <a:lnTo>
                    <a:pt x="914400" y="0"/>
                  </a:lnTo>
                  <a:lnTo>
                    <a:pt x="914400" y="914399"/>
                  </a:lnTo>
                  <a:lnTo>
                    <a:pt x="87089" y="914399"/>
                  </a:lnTo>
                  <a:cubicBezTo>
                    <a:pt x="38992" y="914399"/>
                    <a:pt x="0" y="875407"/>
                    <a:pt x="0" y="8273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E536D9D-C716-47CF-8D5F-6BFBD6D704CE}"/>
                </a:ext>
              </a:extLst>
            </p:cNvPr>
            <p:cNvSpPr txBox="1"/>
            <p:nvPr/>
          </p:nvSpPr>
          <p:spPr>
            <a:xfrm>
              <a:off x="4228670" y="5981703"/>
              <a:ext cx="512064" cy="276999"/>
            </a:xfrm>
            <a:prstGeom prst="rect">
              <a:avLst/>
            </a:prstGeom>
            <a:noFill/>
          </p:spPr>
          <p:txBody>
            <a:bodyPr wrap="square" rtlCol="0">
              <a:spAutoFit/>
            </a:bodyPr>
            <a:lstStyle/>
            <a:p>
              <a:pPr algn="ctr"/>
              <a:r>
                <a:rPr lang="en-US" sz="1200" b="1" dirty="0">
                  <a:solidFill>
                    <a:schemeClr val="bg1"/>
                  </a:solidFill>
                </a:rPr>
                <a:t>$276</a:t>
              </a:r>
            </a:p>
          </p:txBody>
        </p:sp>
      </p:grpSp>
      <p:grpSp>
        <p:nvGrpSpPr>
          <p:cNvPr id="10" name="Group 9">
            <a:extLst>
              <a:ext uri="{FF2B5EF4-FFF2-40B4-BE49-F238E27FC236}">
                <a16:creationId xmlns:a16="http://schemas.microsoft.com/office/drawing/2014/main" id="{F4CA2FB3-452E-4D9F-9149-3BAC0B7F8F43}"/>
              </a:ext>
            </a:extLst>
          </p:cNvPr>
          <p:cNvGrpSpPr/>
          <p:nvPr/>
        </p:nvGrpSpPr>
        <p:grpSpPr>
          <a:xfrm>
            <a:off x="6583680" y="5903031"/>
            <a:ext cx="512064" cy="434340"/>
            <a:chOff x="6588836" y="5903031"/>
            <a:chExt cx="512064" cy="434340"/>
          </a:xfrm>
        </p:grpSpPr>
        <p:sp>
          <p:nvSpPr>
            <p:cNvPr id="55" name="Freeform: Shape 54">
              <a:extLst>
                <a:ext uri="{FF2B5EF4-FFF2-40B4-BE49-F238E27FC236}">
                  <a16:creationId xmlns:a16="http://schemas.microsoft.com/office/drawing/2014/main" id="{FD7803D7-D1F0-4D94-A382-31E6B800082A}"/>
                </a:ext>
              </a:extLst>
            </p:cNvPr>
            <p:cNvSpPr/>
            <p:nvPr/>
          </p:nvSpPr>
          <p:spPr>
            <a:xfrm>
              <a:off x="6626669" y="5903031"/>
              <a:ext cx="448056" cy="43434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54FD74-A339-4F55-973F-ACD63AFD2AC2}"/>
                </a:ext>
              </a:extLst>
            </p:cNvPr>
            <p:cNvSpPr txBox="1"/>
            <p:nvPr/>
          </p:nvSpPr>
          <p:spPr>
            <a:xfrm>
              <a:off x="6588836" y="5981703"/>
              <a:ext cx="512064" cy="276999"/>
            </a:xfrm>
            <a:prstGeom prst="rect">
              <a:avLst/>
            </a:prstGeom>
            <a:noFill/>
          </p:spPr>
          <p:txBody>
            <a:bodyPr wrap="square" rtlCol="0">
              <a:spAutoFit/>
            </a:bodyPr>
            <a:lstStyle/>
            <a:p>
              <a:pPr algn="ctr"/>
              <a:r>
                <a:rPr lang="en-US" sz="1200" b="1" dirty="0">
                  <a:solidFill>
                    <a:schemeClr val="bg1"/>
                  </a:solidFill>
                </a:rPr>
                <a:t>$321</a:t>
              </a:r>
            </a:p>
          </p:txBody>
        </p:sp>
      </p:grpSp>
      <p:grpSp>
        <p:nvGrpSpPr>
          <p:cNvPr id="11" name="Group 10">
            <a:extLst>
              <a:ext uri="{FF2B5EF4-FFF2-40B4-BE49-F238E27FC236}">
                <a16:creationId xmlns:a16="http://schemas.microsoft.com/office/drawing/2014/main" id="{FAC7C14C-5C54-4F49-99F6-E5B4B7D81377}"/>
              </a:ext>
            </a:extLst>
          </p:cNvPr>
          <p:cNvGrpSpPr/>
          <p:nvPr/>
        </p:nvGrpSpPr>
        <p:grpSpPr>
          <a:xfrm>
            <a:off x="8933688" y="5903030"/>
            <a:ext cx="512064" cy="434341"/>
            <a:chOff x="8944654" y="5903030"/>
            <a:chExt cx="512064" cy="434341"/>
          </a:xfrm>
        </p:grpSpPr>
        <p:sp>
          <p:nvSpPr>
            <p:cNvPr id="56" name="Freeform: Shape 55">
              <a:extLst>
                <a:ext uri="{FF2B5EF4-FFF2-40B4-BE49-F238E27FC236}">
                  <a16:creationId xmlns:a16="http://schemas.microsoft.com/office/drawing/2014/main" id="{CC526A1B-724B-4425-BAAB-7D5B0A183484}"/>
                </a:ext>
              </a:extLst>
            </p:cNvPr>
            <p:cNvSpPr/>
            <p:nvPr/>
          </p:nvSpPr>
          <p:spPr>
            <a:xfrm>
              <a:off x="8991155" y="5903030"/>
              <a:ext cx="448056" cy="434341"/>
            </a:xfrm>
            <a:custGeom>
              <a:avLst/>
              <a:gdLst>
                <a:gd name="connsiteX0" fmla="*/ 0 w 914400"/>
                <a:gd name="connsiteY0" fmla="*/ 0 h 914401"/>
                <a:gd name="connsiteX1" fmla="*/ 914400 w 914400"/>
                <a:gd name="connsiteY1" fmla="*/ 0 h 914401"/>
                <a:gd name="connsiteX2" fmla="*/ 914400 w 914400"/>
                <a:gd name="connsiteY2" fmla="*/ 914401 h 914401"/>
                <a:gd name="connsiteX3" fmla="*/ 0 w 914400"/>
                <a:gd name="connsiteY3" fmla="*/ 914401 h 914401"/>
              </a:gdLst>
              <a:ahLst/>
              <a:cxnLst>
                <a:cxn ang="0">
                  <a:pos x="connsiteX0" y="connsiteY0"/>
                </a:cxn>
                <a:cxn ang="0">
                  <a:pos x="connsiteX1" y="connsiteY1"/>
                </a:cxn>
                <a:cxn ang="0">
                  <a:pos x="connsiteX2" y="connsiteY2"/>
                </a:cxn>
                <a:cxn ang="0">
                  <a:pos x="connsiteX3" y="connsiteY3"/>
                </a:cxn>
              </a:cxnLst>
              <a:rect l="l" t="t" r="r" b="b"/>
              <a:pathLst>
                <a:path w="914400" h="914401">
                  <a:moveTo>
                    <a:pt x="0" y="0"/>
                  </a:moveTo>
                  <a:lnTo>
                    <a:pt x="914400" y="0"/>
                  </a:lnTo>
                  <a:lnTo>
                    <a:pt x="914400" y="914401"/>
                  </a:lnTo>
                  <a:lnTo>
                    <a:pt x="0" y="91440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245CE11A-B873-477E-AF6E-AD30632DBBBA}"/>
                </a:ext>
              </a:extLst>
            </p:cNvPr>
            <p:cNvSpPr txBox="1"/>
            <p:nvPr/>
          </p:nvSpPr>
          <p:spPr>
            <a:xfrm>
              <a:off x="8944654" y="5981703"/>
              <a:ext cx="512064" cy="276999"/>
            </a:xfrm>
            <a:prstGeom prst="rect">
              <a:avLst/>
            </a:prstGeom>
            <a:noFill/>
          </p:spPr>
          <p:txBody>
            <a:bodyPr wrap="square" rtlCol="0">
              <a:spAutoFit/>
            </a:bodyPr>
            <a:lstStyle/>
            <a:p>
              <a:pPr algn="ctr"/>
              <a:r>
                <a:rPr lang="en-US" sz="1200" b="1" dirty="0">
                  <a:solidFill>
                    <a:schemeClr val="bg1"/>
                  </a:solidFill>
                </a:rPr>
                <a:t>$409</a:t>
              </a:r>
            </a:p>
          </p:txBody>
        </p:sp>
      </p:grpSp>
      <p:grpSp>
        <p:nvGrpSpPr>
          <p:cNvPr id="62" name="Group 61">
            <a:extLst>
              <a:ext uri="{FF2B5EF4-FFF2-40B4-BE49-F238E27FC236}">
                <a16:creationId xmlns:a16="http://schemas.microsoft.com/office/drawing/2014/main" id="{DFB55294-4E55-4E2C-A10B-98ACB8765E54}"/>
              </a:ext>
            </a:extLst>
          </p:cNvPr>
          <p:cNvGrpSpPr/>
          <p:nvPr/>
        </p:nvGrpSpPr>
        <p:grpSpPr>
          <a:xfrm>
            <a:off x="11301984" y="5903030"/>
            <a:ext cx="512064" cy="434341"/>
            <a:chOff x="11301501" y="5903030"/>
            <a:chExt cx="512064" cy="434341"/>
          </a:xfrm>
        </p:grpSpPr>
        <p:sp>
          <p:nvSpPr>
            <p:cNvPr id="57" name="Freeform: Shape 56">
              <a:extLst>
                <a:ext uri="{FF2B5EF4-FFF2-40B4-BE49-F238E27FC236}">
                  <a16:creationId xmlns:a16="http://schemas.microsoft.com/office/drawing/2014/main" id="{A1EA058C-73CE-4EEA-89DE-26C3697B272C}"/>
                </a:ext>
              </a:extLst>
            </p:cNvPr>
            <p:cNvSpPr/>
            <p:nvPr/>
          </p:nvSpPr>
          <p:spPr>
            <a:xfrm>
              <a:off x="11340363" y="5903030"/>
              <a:ext cx="434340" cy="434341"/>
            </a:xfrm>
            <a:custGeom>
              <a:avLst/>
              <a:gdLst>
                <a:gd name="connsiteX0" fmla="*/ 0 w 914400"/>
                <a:gd name="connsiteY0" fmla="*/ 0 h 914402"/>
                <a:gd name="connsiteX1" fmla="*/ 914400 w 914400"/>
                <a:gd name="connsiteY1" fmla="*/ 0 h 914402"/>
                <a:gd name="connsiteX2" fmla="*/ 914400 w 914400"/>
                <a:gd name="connsiteY2" fmla="*/ 827314 h 914402"/>
                <a:gd name="connsiteX3" fmla="*/ 827311 w 914400"/>
                <a:gd name="connsiteY3" fmla="*/ 914402 h 914402"/>
                <a:gd name="connsiteX4" fmla="*/ 0 w 914400"/>
                <a:gd name="connsiteY4" fmla="*/ 914402 h 91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2">
                  <a:moveTo>
                    <a:pt x="0" y="0"/>
                  </a:moveTo>
                  <a:lnTo>
                    <a:pt x="914400" y="0"/>
                  </a:lnTo>
                  <a:lnTo>
                    <a:pt x="914400" y="827314"/>
                  </a:lnTo>
                  <a:cubicBezTo>
                    <a:pt x="914400" y="875410"/>
                    <a:pt x="875409" y="914402"/>
                    <a:pt x="827311" y="914402"/>
                  </a:cubicBezTo>
                  <a:lnTo>
                    <a:pt x="0" y="91440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F7DAD5D-5BB5-4318-AB48-6203F0AE9B7D}"/>
                </a:ext>
              </a:extLst>
            </p:cNvPr>
            <p:cNvSpPr txBox="1"/>
            <p:nvPr/>
          </p:nvSpPr>
          <p:spPr>
            <a:xfrm>
              <a:off x="11301501" y="5981700"/>
              <a:ext cx="512064" cy="276999"/>
            </a:xfrm>
            <a:prstGeom prst="rect">
              <a:avLst/>
            </a:prstGeom>
            <a:noFill/>
          </p:spPr>
          <p:txBody>
            <a:bodyPr wrap="square" rtlCol="0">
              <a:spAutoFit/>
            </a:bodyPr>
            <a:lstStyle/>
            <a:p>
              <a:pPr algn="ctr"/>
              <a:r>
                <a:rPr lang="en-US" sz="1200" b="1" dirty="0">
                  <a:solidFill>
                    <a:schemeClr val="bg1"/>
                  </a:solidFill>
                </a:rPr>
                <a:t>$387</a:t>
              </a:r>
            </a:p>
          </p:txBody>
        </p:sp>
      </p:grpSp>
      <p:sp>
        <p:nvSpPr>
          <p:cNvPr id="63" name="TextBox 62">
            <a:extLst>
              <a:ext uri="{FF2B5EF4-FFF2-40B4-BE49-F238E27FC236}">
                <a16:creationId xmlns:a16="http://schemas.microsoft.com/office/drawing/2014/main" id="{3852E159-E25D-4AAC-BB6B-A81232EBD334}"/>
              </a:ext>
            </a:extLst>
          </p:cNvPr>
          <p:cNvSpPr txBox="1"/>
          <p:nvPr/>
        </p:nvSpPr>
        <p:spPr>
          <a:xfrm>
            <a:off x="374904" y="301752"/>
            <a:ext cx="3715188" cy="144655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64" name="TextBox 63">
            <a:extLst>
              <a:ext uri="{FF2B5EF4-FFF2-40B4-BE49-F238E27FC236}">
                <a16:creationId xmlns:a16="http://schemas.microsoft.com/office/drawing/2014/main" id="{E844C5BB-084D-4A6E-9D14-F96DA2235A01}"/>
              </a:ext>
            </a:extLst>
          </p:cNvPr>
          <p:cNvSpPr txBox="1"/>
          <p:nvPr/>
        </p:nvSpPr>
        <p:spPr>
          <a:xfrm>
            <a:off x="4718870" y="1280160"/>
            <a:ext cx="833933" cy="870146"/>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sp>
        <p:nvSpPr>
          <p:cNvPr id="65" name="TextBox 64">
            <a:extLst>
              <a:ext uri="{FF2B5EF4-FFF2-40B4-BE49-F238E27FC236}">
                <a16:creationId xmlns:a16="http://schemas.microsoft.com/office/drawing/2014/main" id="{CE4E29C4-E9D3-4025-BF33-58CC765B34CD}"/>
              </a:ext>
            </a:extLst>
          </p:cNvPr>
          <p:cNvSpPr txBox="1"/>
          <p:nvPr/>
        </p:nvSpPr>
        <p:spPr>
          <a:xfrm>
            <a:off x="6633295"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sp>
        <p:nvSpPr>
          <p:cNvPr id="66" name="TextBox 65">
            <a:extLst>
              <a:ext uri="{FF2B5EF4-FFF2-40B4-BE49-F238E27FC236}">
                <a16:creationId xmlns:a16="http://schemas.microsoft.com/office/drawing/2014/main" id="{A3FFF397-AA37-42D2-95A5-41901B77623E}"/>
              </a:ext>
            </a:extLst>
          </p:cNvPr>
          <p:cNvSpPr txBox="1"/>
          <p:nvPr/>
        </p:nvSpPr>
        <p:spPr>
          <a:xfrm>
            <a:off x="8527687"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sp>
        <p:nvSpPr>
          <p:cNvPr id="67" name="TextBox 66">
            <a:extLst>
              <a:ext uri="{FF2B5EF4-FFF2-40B4-BE49-F238E27FC236}">
                <a16:creationId xmlns:a16="http://schemas.microsoft.com/office/drawing/2014/main" id="{D5730ACE-6651-4591-92A6-C97DFFE9D4D3}"/>
              </a:ext>
            </a:extLst>
          </p:cNvPr>
          <p:cNvSpPr txBox="1"/>
          <p:nvPr/>
        </p:nvSpPr>
        <p:spPr>
          <a:xfrm>
            <a:off x="10489056" y="1280160"/>
            <a:ext cx="833933"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71E37AB-5BE1-4519-9CC2-543351C6FB55}"/>
              </a:ext>
            </a:extLst>
          </p:cNvPr>
          <p:cNvSpPr txBox="1"/>
          <p:nvPr/>
        </p:nvSpPr>
        <p:spPr>
          <a:xfrm>
            <a:off x="4326440"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028085DB-5DBD-4328-9B63-10CD6A6F11E9}"/>
              </a:ext>
            </a:extLst>
          </p:cNvPr>
          <p:cNvSpPr txBox="1"/>
          <p:nvPr/>
        </p:nvSpPr>
        <p:spPr>
          <a:xfrm>
            <a:off x="6218601"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07A5AA68-D962-4943-BF7E-DA5889186FC2}"/>
              </a:ext>
            </a:extLst>
          </p:cNvPr>
          <p:cNvSpPr txBox="1"/>
          <p:nvPr/>
        </p:nvSpPr>
        <p:spPr>
          <a:xfrm>
            <a:off x="8147549"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70FC6EE-473A-4C0C-A09C-08BFF34ED13C}"/>
              </a:ext>
            </a:extLst>
          </p:cNvPr>
          <p:cNvSpPr txBox="1"/>
          <p:nvPr/>
        </p:nvSpPr>
        <p:spPr>
          <a:xfrm>
            <a:off x="10067434" y="2932986"/>
            <a:ext cx="1726700" cy="2970044"/>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800" dirty="0">
              <a:solidFill>
                <a:srgbClr val="454545"/>
              </a:solidFill>
              <a:latin typeface="Bernard MT Condensed" panose="02050806060905020404" pitchFamily="18" charset="0"/>
            </a:endParaRPr>
          </a:p>
          <a:p>
            <a:r>
              <a:rPr lang="en-US" sz="12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12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54545"/>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94E5C32F-95E8-487E-A5CF-AB4680CA4209}"/>
              </a:ext>
            </a:extLst>
          </p:cNvPr>
          <p:cNvSpPr txBox="1"/>
          <p:nvPr/>
        </p:nvSpPr>
        <p:spPr>
          <a:xfrm>
            <a:off x="374904" y="2181602"/>
            <a:ext cx="3715188" cy="421653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600" dirty="0">
              <a:solidFill>
                <a:schemeClr val="bg1"/>
              </a:solidFill>
              <a:latin typeface="Candara" panose="020E0502030303020204" pitchFamily="34" charset="0"/>
            </a:endParaRP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8947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000"/>
                                        <p:tgtEl>
                                          <p:spTgt spid="6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2000"/>
                                        <p:tgtEl>
                                          <p:spTgt spid="72"/>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1000"/>
                                        <p:tgtEl>
                                          <p:spTgt spid="68"/>
                                        </p:tgtEl>
                                      </p:cBhvr>
                                    </p:animEffect>
                                    <p:anim calcmode="lin" valueType="num">
                                      <p:cBhvr>
                                        <p:cTn id="31" dur="1000" fill="hold"/>
                                        <p:tgtEl>
                                          <p:spTgt spid="68"/>
                                        </p:tgtEl>
                                        <p:attrNameLst>
                                          <p:attrName>ppt_x</p:attrName>
                                        </p:attrNameLst>
                                      </p:cBhvr>
                                      <p:tavLst>
                                        <p:tav tm="0">
                                          <p:val>
                                            <p:strVal val="#ppt_x"/>
                                          </p:val>
                                        </p:tav>
                                        <p:tav tm="100000">
                                          <p:val>
                                            <p:strVal val="#ppt_x"/>
                                          </p:val>
                                        </p:tav>
                                      </p:tavLst>
                                    </p:anim>
                                    <p:anim calcmode="lin" valueType="num">
                                      <p:cBhvr>
                                        <p:cTn id="32" dur="1000" fill="hold"/>
                                        <p:tgtEl>
                                          <p:spTgt spid="6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5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1000"/>
                                        <p:tgtEl>
                                          <p:spTgt spid="65"/>
                                        </p:tgtEl>
                                      </p:cBhvr>
                                    </p:animEffect>
                                    <p:anim calcmode="lin" valueType="num">
                                      <p:cBhvr>
                                        <p:cTn id="53" dur="1000" fill="hold"/>
                                        <p:tgtEl>
                                          <p:spTgt spid="65"/>
                                        </p:tgtEl>
                                        <p:attrNameLst>
                                          <p:attrName>ppt_x</p:attrName>
                                        </p:attrNameLst>
                                      </p:cBhvr>
                                      <p:tavLst>
                                        <p:tav tm="0">
                                          <p:val>
                                            <p:strVal val="#ppt_x"/>
                                          </p:val>
                                        </p:tav>
                                        <p:tav tm="100000">
                                          <p:val>
                                            <p:strVal val="#ppt_x"/>
                                          </p:val>
                                        </p:tav>
                                      </p:tavLst>
                                    </p:anim>
                                    <p:anim calcmode="lin" valueType="num">
                                      <p:cBhvr>
                                        <p:cTn id="54" dur="1000" fill="hold"/>
                                        <p:tgtEl>
                                          <p:spTgt spid="6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500"/>
                                        <p:tgtEl>
                                          <p:spTgt spid="10"/>
                                        </p:tgtEl>
                                      </p:cBhvr>
                                    </p:animEffect>
                                    <p:anim calcmode="lin" valueType="num">
                                      <p:cBhvr>
                                        <p:cTn id="74" dur="1500" fill="hold"/>
                                        <p:tgtEl>
                                          <p:spTgt spid="10"/>
                                        </p:tgtEl>
                                        <p:attrNameLst>
                                          <p:attrName>ppt_x</p:attrName>
                                        </p:attrNameLst>
                                      </p:cBhvr>
                                      <p:tavLst>
                                        <p:tav tm="0">
                                          <p:val>
                                            <p:strVal val="#ppt_x"/>
                                          </p:val>
                                        </p:tav>
                                        <p:tav tm="100000">
                                          <p:val>
                                            <p:strVal val="#ppt_x"/>
                                          </p:val>
                                        </p:tav>
                                      </p:tavLst>
                                    </p:anim>
                                    <p:anim calcmode="lin" valueType="num">
                                      <p:cBhvr>
                                        <p:cTn id="75" dur="15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grpId="0" nodeType="afterEffect">
                                  <p:stCondLst>
                                    <p:cond delay="25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5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1000"/>
                                        <p:tgtEl>
                                          <p:spTgt spid="66"/>
                                        </p:tgtEl>
                                      </p:cBhvr>
                                    </p:animEffect>
                                    <p:anim calcmode="lin" valueType="num">
                                      <p:cBhvr>
                                        <p:cTn id="85" dur="1000" fill="hold"/>
                                        <p:tgtEl>
                                          <p:spTgt spid="66"/>
                                        </p:tgtEl>
                                        <p:attrNameLst>
                                          <p:attrName>ppt_x</p:attrName>
                                        </p:attrNameLst>
                                      </p:cBhvr>
                                      <p:tavLst>
                                        <p:tav tm="0">
                                          <p:val>
                                            <p:strVal val="#ppt_x"/>
                                          </p:val>
                                        </p:tav>
                                        <p:tav tm="100000">
                                          <p:val>
                                            <p:strVal val="#ppt_x"/>
                                          </p:val>
                                        </p:tav>
                                      </p:tavLst>
                                    </p:anim>
                                    <p:anim calcmode="lin" valueType="num">
                                      <p:cBhvr>
                                        <p:cTn id="86" dur="1000" fill="hold"/>
                                        <p:tgtEl>
                                          <p:spTgt spid="6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5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5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anim calcmode="lin" valueType="num">
                                      <p:cBhvr>
                                        <p:cTn id="95" dur="1000" fill="hold"/>
                                        <p:tgtEl>
                                          <p:spTgt spid="70"/>
                                        </p:tgtEl>
                                        <p:attrNameLst>
                                          <p:attrName>ppt_x</p:attrName>
                                        </p:attrNameLst>
                                      </p:cBhvr>
                                      <p:tavLst>
                                        <p:tav tm="0">
                                          <p:val>
                                            <p:strVal val="#ppt_x"/>
                                          </p:val>
                                        </p:tav>
                                        <p:tav tm="100000">
                                          <p:val>
                                            <p:strVal val="#ppt_x"/>
                                          </p:val>
                                        </p:tav>
                                      </p:tavLst>
                                    </p:anim>
                                    <p:anim calcmode="lin" valueType="num">
                                      <p:cBhvr>
                                        <p:cTn id="96" dur="1000" fill="hold"/>
                                        <p:tgtEl>
                                          <p:spTgt spid="7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25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1000" fill="hold"/>
                                        <p:tgtEl>
                                          <p:spTgt spid="7"/>
                                        </p:tgtEl>
                                        <p:attrNameLst>
                                          <p:attrName>ppt_y</p:attrName>
                                        </p:attrNameLst>
                                      </p:cBhvr>
                                      <p:tavLst>
                                        <p:tav tm="0">
                                          <p:val>
                                            <p:strVal val="#ppt_y+.1"/>
                                          </p:val>
                                        </p:tav>
                                        <p:tav tm="100000">
                                          <p:val>
                                            <p:strVal val="#ppt_y"/>
                                          </p:val>
                                        </p:tav>
                                      </p:tavLst>
                                    </p:anim>
                                  </p:childTnLst>
                                </p:cTn>
                              </p:par>
                            </p:childTnLst>
                          </p:cTn>
                        </p:par>
                        <p:par>
                          <p:cTn id="102" fill="hold">
                            <p:stCondLst>
                              <p:cond delay="9250"/>
                            </p:stCondLst>
                            <p:childTnLst>
                              <p:par>
                                <p:cTn id="103" presetID="42" presetClass="entr" presetSubtype="0"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1500"/>
                                        <p:tgtEl>
                                          <p:spTgt spid="11"/>
                                        </p:tgtEl>
                                      </p:cBhvr>
                                    </p:animEffect>
                                    <p:anim calcmode="lin" valueType="num">
                                      <p:cBhvr>
                                        <p:cTn id="106" dur="1500" fill="hold"/>
                                        <p:tgtEl>
                                          <p:spTgt spid="11"/>
                                        </p:tgtEl>
                                        <p:attrNameLst>
                                          <p:attrName>ppt_x</p:attrName>
                                        </p:attrNameLst>
                                      </p:cBhvr>
                                      <p:tavLst>
                                        <p:tav tm="0">
                                          <p:val>
                                            <p:strVal val="#ppt_x"/>
                                          </p:val>
                                        </p:tav>
                                        <p:tav tm="100000">
                                          <p:val>
                                            <p:strVal val="#ppt_x"/>
                                          </p:val>
                                        </p:tav>
                                      </p:tavLst>
                                    </p:anim>
                                    <p:anim calcmode="lin" valueType="num">
                                      <p:cBhvr>
                                        <p:cTn id="107" dur="1500" fill="hold"/>
                                        <p:tgtEl>
                                          <p:spTgt spid="11"/>
                                        </p:tgtEl>
                                        <p:attrNameLst>
                                          <p:attrName>ppt_y</p:attrName>
                                        </p:attrNameLst>
                                      </p:cBhvr>
                                      <p:tavLst>
                                        <p:tav tm="0">
                                          <p:val>
                                            <p:strVal val="#ppt_y+.1"/>
                                          </p:val>
                                        </p:tav>
                                        <p:tav tm="100000">
                                          <p:val>
                                            <p:strVal val="#ppt_y"/>
                                          </p:val>
                                        </p:tav>
                                      </p:tavLst>
                                    </p:anim>
                                  </p:childTnLst>
                                </p:cTn>
                              </p:par>
                            </p:childTnLst>
                          </p:cTn>
                        </p:par>
                        <p:par>
                          <p:cTn id="108" fill="hold">
                            <p:stCondLst>
                              <p:cond delay="10750"/>
                            </p:stCondLst>
                            <p:childTnLst>
                              <p:par>
                                <p:cTn id="109" presetID="42" presetClass="entr" presetSubtype="0" fill="hold" grpId="0" nodeType="afterEffect">
                                  <p:stCondLst>
                                    <p:cond delay="50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50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1000"/>
                                        <p:tgtEl>
                                          <p:spTgt spid="67"/>
                                        </p:tgtEl>
                                      </p:cBhvr>
                                    </p:animEffect>
                                    <p:anim calcmode="lin" valueType="num">
                                      <p:cBhvr>
                                        <p:cTn id="117" dur="1000" fill="hold"/>
                                        <p:tgtEl>
                                          <p:spTgt spid="67"/>
                                        </p:tgtEl>
                                        <p:attrNameLst>
                                          <p:attrName>ppt_x</p:attrName>
                                        </p:attrNameLst>
                                      </p:cBhvr>
                                      <p:tavLst>
                                        <p:tav tm="0">
                                          <p:val>
                                            <p:strVal val="#ppt_x"/>
                                          </p:val>
                                        </p:tav>
                                        <p:tav tm="100000">
                                          <p:val>
                                            <p:strVal val="#ppt_x"/>
                                          </p:val>
                                        </p:tav>
                                      </p:tavLst>
                                    </p:anim>
                                    <p:anim calcmode="lin" valueType="num">
                                      <p:cBhvr>
                                        <p:cTn id="118" dur="1000" fill="hold"/>
                                        <p:tgtEl>
                                          <p:spTgt spid="6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5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50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50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1000"/>
                                        <p:tgtEl>
                                          <p:spTgt spid="8"/>
                                        </p:tgtEl>
                                      </p:cBhvr>
                                    </p:animEffect>
                                    <p:anim calcmode="lin" valueType="num">
                                      <p:cBhvr>
                                        <p:cTn id="132" dur="1000" fill="hold"/>
                                        <p:tgtEl>
                                          <p:spTgt spid="8"/>
                                        </p:tgtEl>
                                        <p:attrNameLst>
                                          <p:attrName>ppt_x</p:attrName>
                                        </p:attrNameLst>
                                      </p:cBhvr>
                                      <p:tavLst>
                                        <p:tav tm="0">
                                          <p:val>
                                            <p:strVal val="#ppt_x"/>
                                          </p:val>
                                        </p:tav>
                                        <p:tav tm="100000">
                                          <p:val>
                                            <p:strVal val="#ppt_x"/>
                                          </p:val>
                                        </p:tav>
                                      </p:tavLst>
                                    </p:anim>
                                    <p:anim calcmode="lin" valueType="num">
                                      <p:cBhvr>
                                        <p:cTn id="133" dur="1000" fill="hold"/>
                                        <p:tgtEl>
                                          <p:spTgt spid="8"/>
                                        </p:tgtEl>
                                        <p:attrNameLst>
                                          <p:attrName>ppt_y</p:attrName>
                                        </p:attrNameLst>
                                      </p:cBhvr>
                                      <p:tavLst>
                                        <p:tav tm="0">
                                          <p:val>
                                            <p:strVal val="#ppt_y+.1"/>
                                          </p:val>
                                        </p:tav>
                                        <p:tav tm="100000">
                                          <p:val>
                                            <p:strVal val="#ppt_y"/>
                                          </p:val>
                                        </p:tav>
                                      </p:tavLst>
                                    </p:anim>
                                  </p:childTnLst>
                                </p:cTn>
                              </p:par>
                            </p:childTnLst>
                          </p:cTn>
                        </p:par>
                        <p:par>
                          <p:cTn id="134" fill="hold">
                            <p:stCondLst>
                              <p:cond delay="12250"/>
                            </p:stCondLst>
                            <p:childTnLst>
                              <p:par>
                                <p:cTn id="135" presetID="42" presetClass="entr" presetSubtype="0" fill="hold" nodeType="after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1500"/>
                                        <p:tgtEl>
                                          <p:spTgt spid="62"/>
                                        </p:tgtEl>
                                      </p:cBhvr>
                                    </p:animEffect>
                                    <p:anim calcmode="lin" valueType="num">
                                      <p:cBhvr>
                                        <p:cTn id="138" dur="1500" fill="hold"/>
                                        <p:tgtEl>
                                          <p:spTgt spid="62"/>
                                        </p:tgtEl>
                                        <p:attrNameLst>
                                          <p:attrName>ppt_x</p:attrName>
                                        </p:attrNameLst>
                                      </p:cBhvr>
                                      <p:tavLst>
                                        <p:tav tm="0">
                                          <p:val>
                                            <p:strVal val="#ppt_x"/>
                                          </p:val>
                                        </p:tav>
                                        <p:tav tm="100000">
                                          <p:val>
                                            <p:strVal val="#ppt_x"/>
                                          </p:val>
                                        </p:tav>
                                      </p:tavLst>
                                    </p:anim>
                                    <p:anim calcmode="lin" valueType="num">
                                      <p:cBhvr>
                                        <p:cTn id="139" dur="1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33" grpId="0" animBg="1"/>
      <p:bldP spid="35" grpId="0" animBg="1"/>
      <p:bldP spid="40" grpId="0" animBg="1"/>
      <p:bldP spid="42" grpId="0" animBg="1"/>
      <p:bldP spid="47" grpId="0" animBg="1"/>
      <p:bldP spid="49" grpId="0" animBg="1"/>
      <p:bldP spid="63" grpId="0"/>
      <p:bldP spid="64" grpId="0"/>
      <p:bldP spid="65" grpId="0"/>
      <p:bldP spid="66" grpId="0"/>
      <p:bldP spid="67" grpId="0"/>
      <p:bldP spid="68" grpId="0"/>
      <p:bldP spid="69" grpId="0"/>
      <p:bldP spid="70" grpId="0"/>
      <p:bldP spid="71" grpId="0"/>
      <p:bldP spid="7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CC18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CC18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E4A1E"/>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FE4A1E"/>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A68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A68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5C9AD3"/>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C9AD3"/>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222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222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44546B"/>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5252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5252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7A7A7A"/>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7A7A7A"/>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B6B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B6B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939393"/>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939393"/>
                </a:solidFill>
                <a:latin typeface="Bernard MT Condensed" panose="02050806060905020404" pitchFamily="18"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a:t>
            </a:r>
          </a:p>
          <a:p>
            <a:pPr algn="ctr"/>
            <a:r>
              <a:rPr lang="en-US" sz="1600" dirty="0">
                <a:solidFill>
                  <a:schemeClr val="bg1"/>
                </a:solidFill>
                <a:latin typeface="Bernard MT Condensed" panose="02050806060905020404" pitchFamily="18"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6771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26" name="Group 25"/>
          <p:cNvGrpSpPr/>
          <p:nvPr/>
        </p:nvGrpSpPr>
        <p:grpSpPr>
          <a:xfrm>
            <a:off x="218542" y="1830928"/>
            <a:ext cx="731520" cy="731520"/>
            <a:chOff x="7192429" y="1792007"/>
            <a:chExt cx="731520" cy="731520"/>
          </a:xfrm>
          <a:solidFill>
            <a:srgbClr val="FE4A1E"/>
          </a:solidFill>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grp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pFill/>
            <a:ln w="9525">
              <a:noFill/>
              <a:round/>
              <a:headEnd/>
              <a:tailEnd/>
            </a:ln>
            <a:effectLst/>
            <a:sp3d>
              <a:bevelT w="139700" h="139700"/>
            </a:sp3d>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939393"/>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ChangeAspect="1" noEditPoints="1"/>
          </p:cNvSpPr>
          <p:nvPr/>
        </p:nvSpPr>
        <p:spPr bwMode="auto">
          <a:xfrm>
            <a:off x="406464" y="4799959"/>
            <a:ext cx="329184" cy="329184"/>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8" name="Freeform 135"/>
          <p:cNvSpPr>
            <a:spLocks noChangeAspect="1" noEditPoints="1"/>
          </p:cNvSpPr>
          <p:nvPr/>
        </p:nvSpPr>
        <p:spPr bwMode="auto">
          <a:xfrm>
            <a:off x="405659" y="2042814"/>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FBFBF"/>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5C9AD3"/>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7A7A7A"/>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34975" y="4021674"/>
            <a:ext cx="412020" cy="393192"/>
            <a:chOff x="1230313" y="2400633"/>
            <a:chExt cx="124415" cy="118730"/>
          </a:xfrm>
          <a:solidFill>
            <a:schemeClr val="bg1"/>
          </a:solidFill>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89795" y="2709300"/>
            <a:ext cx="457200" cy="349372"/>
            <a:chOff x="1201738" y="1511300"/>
            <a:chExt cx="168275" cy="128588"/>
          </a:xfrm>
          <a:solidFill>
            <a:schemeClr val="bg1"/>
          </a:solidFill>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84048" y="3374880"/>
            <a:ext cx="411480" cy="411478"/>
            <a:chOff x="3886200" y="2202349"/>
            <a:chExt cx="558315" cy="558313"/>
          </a:xfrm>
          <a:solidFill>
            <a:schemeClr val="bg1"/>
          </a:solidFill>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FBF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93939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7A7A7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5C9A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FE4A1E"/>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2606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anim calcmode="lin" valueType="num">
                                      <p:cBhvr>
                                        <p:cTn id="21" dur="500" fill="hold"/>
                                        <p:tgtEl>
                                          <p:spTgt spid="58"/>
                                        </p:tgtEl>
                                        <p:attrNameLst>
                                          <p:attrName>ppt_x</p:attrName>
                                        </p:attrNameLst>
                                      </p:cBhvr>
                                      <p:tavLst>
                                        <p:tav tm="0">
                                          <p:val>
                                            <p:fltVal val="0.5"/>
                                          </p:val>
                                        </p:tav>
                                        <p:tav tm="100000">
                                          <p:val>
                                            <p:strVal val="#ppt_x"/>
                                          </p:val>
                                        </p:tav>
                                      </p:tavLst>
                                    </p:anim>
                                    <p:anim calcmode="lin" valueType="num">
                                      <p:cBhvr>
                                        <p:cTn id="22" dur="500" fill="hold"/>
                                        <p:tgtEl>
                                          <p:spTgt spid="5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fltVal val="0.5"/>
                                          </p:val>
                                        </p:tav>
                                        <p:tav tm="100000">
                                          <p:val>
                                            <p:strVal val="#ppt_x"/>
                                          </p:val>
                                        </p:tav>
                                      </p:tavLst>
                                    </p:anim>
                                    <p:anim calcmode="lin" valueType="num">
                                      <p:cBhvr>
                                        <p:cTn id="29" dur="500" fill="hold"/>
                                        <p:tgtEl>
                                          <p:spTgt spid="26"/>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37"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anim calcmode="lin" valueType="num">
                                      <p:cBhvr>
                                        <p:cTn id="40" dur="750" fill="hold"/>
                                        <p:tgtEl>
                                          <p:spTgt spid="6"/>
                                        </p:tgtEl>
                                        <p:attrNameLst>
                                          <p:attrName>ppt_x</p:attrName>
                                        </p:attrNameLst>
                                      </p:cBhvr>
                                      <p:tavLst>
                                        <p:tav tm="0">
                                          <p:val>
                                            <p:strVal val="#ppt_x"/>
                                          </p:val>
                                        </p:tav>
                                        <p:tav tm="100000">
                                          <p:val>
                                            <p:strVal val="#ppt_x"/>
                                          </p:val>
                                        </p:tav>
                                      </p:tavLst>
                                    </p:anim>
                                    <p:anim calcmode="lin" valueType="num">
                                      <p:cBhvr>
                                        <p:cTn id="41" dur="675" decel="100000" fill="hold"/>
                                        <p:tgtEl>
                                          <p:spTgt spid="6"/>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43" fill="hold">
                            <p:stCondLst>
                              <p:cond delay="3750"/>
                            </p:stCondLst>
                            <p:childTnLst>
                              <p:par>
                                <p:cTn id="44" presetID="53" presetClass="entr" presetSubtype="528"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anim calcmode="lin" valueType="num">
                                      <p:cBhvr>
                                        <p:cTn id="49" dur="500" fill="hold"/>
                                        <p:tgtEl>
                                          <p:spTgt spid="72"/>
                                        </p:tgtEl>
                                        <p:attrNameLst>
                                          <p:attrName>ppt_x</p:attrName>
                                        </p:attrNameLst>
                                      </p:cBhvr>
                                      <p:tavLst>
                                        <p:tav tm="0">
                                          <p:val>
                                            <p:fltVal val="0.5"/>
                                          </p:val>
                                        </p:tav>
                                        <p:tav tm="100000">
                                          <p:val>
                                            <p:strVal val="#ppt_x"/>
                                          </p:val>
                                        </p:tav>
                                      </p:tavLst>
                                    </p:anim>
                                    <p:anim calcmode="lin" valueType="num">
                                      <p:cBhvr>
                                        <p:cTn id="50" dur="500" fill="hold"/>
                                        <p:tgtEl>
                                          <p:spTgt spid="7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fltVal val="0"/>
                                          </p:val>
                                        </p:tav>
                                        <p:tav tm="100000">
                                          <p:val>
                                            <p:strVal val="#ppt_w"/>
                                          </p:val>
                                        </p:tav>
                                      </p:tavLst>
                                    </p:anim>
                                    <p:anim calcmode="lin" valueType="num">
                                      <p:cBhvr>
                                        <p:cTn id="54" dur="500" fill="hold"/>
                                        <p:tgtEl>
                                          <p:spTgt spid="81"/>
                                        </p:tgtEl>
                                        <p:attrNameLst>
                                          <p:attrName>ppt_h</p:attrName>
                                        </p:attrNameLst>
                                      </p:cBhvr>
                                      <p:tavLst>
                                        <p:tav tm="0">
                                          <p:val>
                                            <p:fltVal val="0"/>
                                          </p:val>
                                        </p:tav>
                                        <p:tav tm="100000">
                                          <p:val>
                                            <p:strVal val="#ppt_h"/>
                                          </p:val>
                                        </p:tav>
                                      </p:tavLst>
                                    </p:anim>
                                    <p:animEffect transition="in" filter="fade">
                                      <p:cBhvr>
                                        <p:cTn id="55" dur="500"/>
                                        <p:tgtEl>
                                          <p:spTgt spid="81"/>
                                        </p:tgtEl>
                                      </p:cBhvr>
                                    </p:animEffect>
                                    <p:anim calcmode="lin" valueType="num">
                                      <p:cBhvr>
                                        <p:cTn id="56" dur="500" fill="hold"/>
                                        <p:tgtEl>
                                          <p:spTgt spid="81"/>
                                        </p:tgtEl>
                                        <p:attrNameLst>
                                          <p:attrName>ppt_x</p:attrName>
                                        </p:attrNameLst>
                                      </p:cBhvr>
                                      <p:tavLst>
                                        <p:tav tm="0">
                                          <p:val>
                                            <p:fltVal val="0.5"/>
                                          </p:val>
                                        </p:tav>
                                        <p:tav tm="100000">
                                          <p:val>
                                            <p:strVal val="#ppt_x"/>
                                          </p:val>
                                        </p:tav>
                                      </p:tavLst>
                                    </p:anim>
                                    <p:anim calcmode="lin" valueType="num">
                                      <p:cBhvr>
                                        <p:cTn id="57" dur="500" fill="hold"/>
                                        <p:tgtEl>
                                          <p:spTgt spid="81"/>
                                        </p:tgtEl>
                                        <p:attrNameLst>
                                          <p:attrName>ppt_y</p:attrName>
                                        </p:attrNameLst>
                                      </p:cBhvr>
                                      <p:tavLst>
                                        <p:tav tm="0">
                                          <p:val>
                                            <p:fltVal val="0.5"/>
                                          </p:val>
                                        </p:tav>
                                        <p:tav tm="100000">
                                          <p:val>
                                            <p:strVal val="#ppt_y"/>
                                          </p:val>
                                        </p:tav>
                                      </p:tavLst>
                                    </p:anim>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1000"/>
                                        <p:tgtEl>
                                          <p:spTgt spid="70"/>
                                        </p:tgtEl>
                                      </p:cBhvr>
                                    </p:animEffect>
                                    <p:anim calcmode="lin" valueType="num">
                                      <p:cBhvr>
                                        <p:cTn id="62" dur="1000" fill="hold"/>
                                        <p:tgtEl>
                                          <p:spTgt spid="70"/>
                                        </p:tgtEl>
                                        <p:attrNameLst>
                                          <p:attrName>ppt_x</p:attrName>
                                        </p:attrNameLst>
                                      </p:cBhvr>
                                      <p:tavLst>
                                        <p:tav tm="0">
                                          <p:val>
                                            <p:strVal val="#ppt_x"/>
                                          </p:val>
                                        </p:tav>
                                        <p:tav tm="100000">
                                          <p:val>
                                            <p:strVal val="#ppt_x"/>
                                          </p:val>
                                        </p:tav>
                                      </p:tavLst>
                                    </p:anim>
                                    <p:anim calcmode="lin" valueType="num">
                                      <p:cBhvr>
                                        <p:cTn id="63" dur="1000" fill="hold"/>
                                        <p:tgtEl>
                                          <p:spTgt spid="70"/>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37"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50"/>
                                        <p:tgtEl>
                                          <p:spTgt spid="8"/>
                                        </p:tgtEl>
                                      </p:cBhvr>
                                    </p:animEffect>
                                    <p:anim calcmode="lin" valueType="num">
                                      <p:cBhvr>
                                        <p:cTn id="68" dur="750" fill="hold"/>
                                        <p:tgtEl>
                                          <p:spTgt spid="8"/>
                                        </p:tgtEl>
                                        <p:attrNameLst>
                                          <p:attrName>ppt_x</p:attrName>
                                        </p:attrNameLst>
                                      </p:cBhvr>
                                      <p:tavLst>
                                        <p:tav tm="0">
                                          <p:val>
                                            <p:strVal val="#ppt_x"/>
                                          </p:val>
                                        </p:tav>
                                        <p:tav tm="100000">
                                          <p:val>
                                            <p:strVal val="#ppt_x"/>
                                          </p:val>
                                        </p:tav>
                                      </p:tavLst>
                                    </p:anim>
                                    <p:anim calcmode="lin" valueType="num">
                                      <p:cBhvr>
                                        <p:cTn id="69" dur="675" decel="100000" fill="hold"/>
                                        <p:tgtEl>
                                          <p:spTgt spid="8"/>
                                        </p:tgtEl>
                                        <p:attrNameLst>
                                          <p:attrName>ppt_y</p:attrName>
                                        </p:attrNameLst>
                                      </p:cBhvr>
                                      <p:tavLst>
                                        <p:tav tm="0">
                                          <p:val>
                                            <p:strVal val="#ppt_y+1"/>
                                          </p:val>
                                        </p:tav>
                                        <p:tav tm="100000">
                                          <p:val>
                                            <p:strVal val="#ppt_y-.03"/>
                                          </p:val>
                                        </p:tav>
                                      </p:tavLst>
                                    </p:anim>
                                    <p:anim calcmode="lin" valueType="num">
                                      <p:cBhvr>
                                        <p:cTn id="7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anim calcmode="lin" valueType="num">
                                      <p:cBhvr>
                                        <p:cTn id="77" dur="500" fill="hold"/>
                                        <p:tgtEl>
                                          <p:spTgt spid="61"/>
                                        </p:tgtEl>
                                        <p:attrNameLst>
                                          <p:attrName>ppt_x</p:attrName>
                                        </p:attrNameLst>
                                      </p:cBhvr>
                                      <p:tavLst>
                                        <p:tav tm="0">
                                          <p:val>
                                            <p:fltVal val="0.5"/>
                                          </p:val>
                                        </p:tav>
                                        <p:tav tm="100000">
                                          <p:val>
                                            <p:strVal val="#ppt_x"/>
                                          </p:val>
                                        </p:tav>
                                      </p:tavLst>
                                    </p:anim>
                                    <p:anim calcmode="lin" valueType="num">
                                      <p:cBhvr>
                                        <p:cTn id="78" dur="500" fill="hold"/>
                                        <p:tgtEl>
                                          <p:spTgt spid="61"/>
                                        </p:tgtEl>
                                        <p:attrNameLst>
                                          <p:attrName>ppt_y</p:attrName>
                                        </p:attrNameLst>
                                      </p:cBhvr>
                                      <p:tavLst>
                                        <p:tav tm="0">
                                          <p:val>
                                            <p:fltVal val="0.5"/>
                                          </p:val>
                                        </p:tav>
                                        <p:tav tm="100000">
                                          <p:val>
                                            <p:strVal val="#ppt_y"/>
                                          </p:val>
                                        </p:tav>
                                      </p:tavLst>
                                    </p:anim>
                                  </p:childTnLst>
                                </p:cTn>
                              </p:par>
                              <p:par>
                                <p:cTn id="79" presetID="53" presetClass="entr" presetSubtype="528"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anim calcmode="lin" valueType="num">
                                      <p:cBhvr>
                                        <p:cTn id="81" dur="500" fill="hold"/>
                                        <p:tgtEl>
                                          <p:spTgt spid="85"/>
                                        </p:tgtEl>
                                        <p:attrNameLst>
                                          <p:attrName>ppt_w</p:attrName>
                                        </p:attrNameLst>
                                      </p:cBhvr>
                                      <p:tavLst>
                                        <p:tav tm="0">
                                          <p:val>
                                            <p:fltVal val="0"/>
                                          </p:val>
                                        </p:tav>
                                        <p:tav tm="100000">
                                          <p:val>
                                            <p:strVal val="#ppt_w"/>
                                          </p:val>
                                        </p:tav>
                                      </p:tavLst>
                                    </p:anim>
                                    <p:anim calcmode="lin" valueType="num">
                                      <p:cBhvr>
                                        <p:cTn id="82" dur="500" fill="hold"/>
                                        <p:tgtEl>
                                          <p:spTgt spid="85"/>
                                        </p:tgtEl>
                                        <p:attrNameLst>
                                          <p:attrName>ppt_h</p:attrName>
                                        </p:attrNameLst>
                                      </p:cBhvr>
                                      <p:tavLst>
                                        <p:tav tm="0">
                                          <p:val>
                                            <p:fltVal val="0"/>
                                          </p:val>
                                        </p:tav>
                                        <p:tav tm="100000">
                                          <p:val>
                                            <p:strVal val="#ppt_h"/>
                                          </p:val>
                                        </p:tav>
                                      </p:tavLst>
                                    </p:anim>
                                    <p:animEffect transition="in" filter="fade">
                                      <p:cBhvr>
                                        <p:cTn id="83" dur="500"/>
                                        <p:tgtEl>
                                          <p:spTgt spid="85"/>
                                        </p:tgtEl>
                                      </p:cBhvr>
                                    </p:animEffect>
                                    <p:anim calcmode="lin" valueType="num">
                                      <p:cBhvr>
                                        <p:cTn id="84" dur="500" fill="hold"/>
                                        <p:tgtEl>
                                          <p:spTgt spid="85"/>
                                        </p:tgtEl>
                                        <p:attrNameLst>
                                          <p:attrName>ppt_x</p:attrName>
                                        </p:attrNameLst>
                                      </p:cBhvr>
                                      <p:tavLst>
                                        <p:tav tm="0">
                                          <p:val>
                                            <p:fltVal val="0.5"/>
                                          </p:val>
                                        </p:tav>
                                        <p:tav tm="100000">
                                          <p:val>
                                            <p:strVal val="#ppt_x"/>
                                          </p:val>
                                        </p:tav>
                                      </p:tavLst>
                                    </p:anim>
                                    <p:anim calcmode="lin" valueType="num">
                                      <p:cBhvr>
                                        <p:cTn id="85" dur="500" fill="hold"/>
                                        <p:tgtEl>
                                          <p:spTgt spid="85"/>
                                        </p:tgtEl>
                                        <p:attrNameLst>
                                          <p:attrName>ppt_y</p:attrName>
                                        </p:attrNameLst>
                                      </p:cBhvr>
                                      <p:tavLst>
                                        <p:tav tm="0">
                                          <p:val>
                                            <p:fltVal val="0.5"/>
                                          </p:val>
                                        </p:tav>
                                        <p:tav tm="100000">
                                          <p:val>
                                            <p:strVal val="#ppt_y"/>
                                          </p:val>
                                        </p:tav>
                                      </p:tavLst>
                                    </p:anim>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000"/>
                                        <p:tgtEl>
                                          <p:spTgt spid="59"/>
                                        </p:tgtEl>
                                      </p:cBhvr>
                                    </p:animEffect>
                                    <p:anim calcmode="lin" valueType="num">
                                      <p:cBhvr>
                                        <p:cTn id="90" dur="1000" fill="hold"/>
                                        <p:tgtEl>
                                          <p:spTgt spid="59"/>
                                        </p:tgtEl>
                                        <p:attrNameLst>
                                          <p:attrName>ppt_x</p:attrName>
                                        </p:attrNameLst>
                                      </p:cBhvr>
                                      <p:tavLst>
                                        <p:tav tm="0">
                                          <p:val>
                                            <p:strVal val="#ppt_x"/>
                                          </p:val>
                                        </p:tav>
                                        <p:tav tm="100000">
                                          <p:val>
                                            <p:strVal val="#ppt_x"/>
                                          </p:val>
                                        </p:tav>
                                      </p:tavLst>
                                    </p:anim>
                                    <p:anim calcmode="lin" valueType="num">
                                      <p:cBhvr>
                                        <p:cTn id="91" dur="100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37"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750"/>
                                        <p:tgtEl>
                                          <p:spTgt spid="9"/>
                                        </p:tgtEl>
                                      </p:cBhvr>
                                    </p:animEffect>
                                    <p:anim calcmode="lin" valueType="num">
                                      <p:cBhvr>
                                        <p:cTn id="96" dur="750" fill="hold"/>
                                        <p:tgtEl>
                                          <p:spTgt spid="9"/>
                                        </p:tgtEl>
                                        <p:attrNameLst>
                                          <p:attrName>ppt_x</p:attrName>
                                        </p:attrNameLst>
                                      </p:cBhvr>
                                      <p:tavLst>
                                        <p:tav tm="0">
                                          <p:val>
                                            <p:strVal val="#ppt_x"/>
                                          </p:val>
                                        </p:tav>
                                        <p:tav tm="100000">
                                          <p:val>
                                            <p:strVal val="#ppt_x"/>
                                          </p:val>
                                        </p:tav>
                                      </p:tavLst>
                                    </p:anim>
                                    <p:anim calcmode="lin" valueType="num">
                                      <p:cBhvr>
                                        <p:cTn id="97" dur="675" decel="100000" fill="hold"/>
                                        <p:tgtEl>
                                          <p:spTgt spid="9"/>
                                        </p:tgtEl>
                                        <p:attrNameLst>
                                          <p:attrName>ppt_y</p:attrName>
                                        </p:attrNameLst>
                                      </p:cBhvr>
                                      <p:tavLst>
                                        <p:tav tm="0">
                                          <p:val>
                                            <p:strVal val="#ppt_y+1"/>
                                          </p:val>
                                        </p:tav>
                                        <p:tav tm="100000">
                                          <p:val>
                                            <p:strVal val="#ppt_y-.03"/>
                                          </p:val>
                                        </p:tav>
                                      </p:tavLst>
                                    </p:anim>
                                    <p:anim calcmode="lin" valueType="num">
                                      <p:cBhvr>
                                        <p:cTn id="98"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9" fill="hold">
                            <p:stCondLst>
                              <p:cond delay="8250"/>
                            </p:stCondLst>
                            <p:childTnLst>
                              <p:par>
                                <p:cTn id="100" presetID="53" presetClass="entr" presetSubtype="52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p:cTn id="102" dur="500" fill="hold"/>
                                        <p:tgtEl>
                                          <p:spTgt spid="76"/>
                                        </p:tgtEl>
                                        <p:attrNameLst>
                                          <p:attrName>ppt_w</p:attrName>
                                        </p:attrNameLst>
                                      </p:cBhvr>
                                      <p:tavLst>
                                        <p:tav tm="0">
                                          <p:val>
                                            <p:fltVal val="0"/>
                                          </p:val>
                                        </p:tav>
                                        <p:tav tm="100000">
                                          <p:val>
                                            <p:strVal val="#ppt_w"/>
                                          </p:val>
                                        </p:tav>
                                      </p:tavLst>
                                    </p:anim>
                                    <p:anim calcmode="lin" valueType="num">
                                      <p:cBhvr>
                                        <p:cTn id="103" dur="500" fill="hold"/>
                                        <p:tgtEl>
                                          <p:spTgt spid="76"/>
                                        </p:tgtEl>
                                        <p:attrNameLst>
                                          <p:attrName>ppt_h</p:attrName>
                                        </p:attrNameLst>
                                      </p:cBhvr>
                                      <p:tavLst>
                                        <p:tav tm="0">
                                          <p:val>
                                            <p:fltVal val="0"/>
                                          </p:val>
                                        </p:tav>
                                        <p:tav tm="100000">
                                          <p:val>
                                            <p:strVal val="#ppt_h"/>
                                          </p:val>
                                        </p:tav>
                                      </p:tavLst>
                                    </p:anim>
                                    <p:animEffect transition="in" filter="fade">
                                      <p:cBhvr>
                                        <p:cTn id="104" dur="500"/>
                                        <p:tgtEl>
                                          <p:spTgt spid="76"/>
                                        </p:tgtEl>
                                      </p:cBhvr>
                                    </p:animEffect>
                                    <p:anim calcmode="lin" valueType="num">
                                      <p:cBhvr>
                                        <p:cTn id="105" dur="500" fill="hold"/>
                                        <p:tgtEl>
                                          <p:spTgt spid="76"/>
                                        </p:tgtEl>
                                        <p:attrNameLst>
                                          <p:attrName>ppt_x</p:attrName>
                                        </p:attrNameLst>
                                      </p:cBhvr>
                                      <p:tavLst>
                                        <p:tav tm="0">
                                          <p:val>
                                            <p:fltVal val="0.5"/>
                                          </p:val>
                                        </p:tav>
                                        <p:tav tm="100000">
                                          <p:val>
                                            <p:strVal val="#ppt_x"/>
                                          </p:val>
                                        </p:tav>
                                      </p:tavLst>
                                    </p:anim>
                                    <p:anim calcmode="lin" valueType="num">
                                      <p:cBhvr>
                                        <p:cTn id="106" dur="500" fill="hold"/>
                                        <p:tgtEl>
                                          <p:spTgt spid="76"/>
                                        </p:tgtEl>
                                        <p:attrNameLst>
                                          <p:attrName>ppt_y</p:attrName>
                                        </p:attrNameLst>
                                      </p:cBhvr>
                                      <p:tavLst>
                                        <p:tav tm="0">
                                          <p:val>
                                            <p:fltVal val="0.5"/>
                                          </p:val>
                                        </p:tav>
                                        <p:tav tm="100000">
                                          <p:val>
                                            <p:strVal val="#ppt_y"/>
                                          </p:val>
                                        </p:tav>
                                      </p:tavLst>
                                    </p:anim>
                                  </p:childTnLst>
                                </p:cTn>
                              </p:par>
                              <p:par>
                                <p:cTn id="107" presetID="53" presetClass="entr" presetSubtype="528"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anim calcmode="lin" valueType="num">
                                      <p:cBhvr>
                                        <p:cTn id="109" dur="500" fill="hold"/>
                                        <p:tgtEl>
                                          <p:spTgt spid="77"/>
                                        </p:tgtEl>
                                        <p:attrNameLst>
                                          <p:attrName>ppt_w</p:attrName>
                                        </p:attrNameLst>
                                      </p:cBhvr>
                                      <p:tavLst>
                                        <p:tav tm="0">
                                          <p:val>
                                            <p:fltVal val="0"/>
                                          </p:val>
                                        </p:tav>
                                        <p:tav tm="100000">
                                          <p:val>
                                            <p:strVal val="#ppt_w"/>
                                          </p:val>
                                        </p:tav>
                                      </p:tavLst>
                                    </p:anim>
                                    <p:anim calcmode="lin" valueType="num">
                                      <p:cBhvr>
                                        <p:cTn id="110" dur="500" fill="hold"/>
                                        <p:tgtEl>
                                          <p:spTgt spid="77"/>
                                        </p:tgtEl>
                                        <p:attrNameLst>
                                          <p:attrName>ppt_h</p:attrName>
                                        </p:attrNameLst>
                                      </p:cBhvr>
                                      <p:tavLst>
                                        <p:tav tm="0">
                                          <p:val>
                                            <p:fltVal val="0"/>
                                          </p:val>
                                        </p:tav>
                                        <p:tav tm="100000">
                                          <p:val>
                                            <p:strVal val="#ppt_h"/>
                                          </p:val>
                                        </p:tav>
                                      </p:tavLst>
                                    </p:anim>
                                    <p:animEffect transition="in" filter="fade">
                                      <p:cBhvr>
                                        <p:cTn id="111" dur="500"/>
                                        <p:tgtEl>
                                          <p:spTgt spid="77"/>
                                        </p:tgtEl>
                                      </p:cBhvr>
                                    </p:animEffect>
                                    <p:anim calcmode="lin" valueType="num">
                                      <p:cBhvr>
                                        <p:cTn id="112" dur="500" fill="hold"/>
                                        <p:tgtEl>
                                          <p:spTgt spid="77"/>
                                        </p:tgtEl>
                                        <p:attrNameLst>
                                          <p:attrName>ppt_x</p:attrName>
                                        </p:attrNameLst>
                                      </p:cBhvr>
                                      <p:tavLst>
                                        <p:tav tm="0">
                                          <p:val>
                                            <p:fltVal val="0.5"/>
                                          </p:val>
                                        </p:tav>
                                        <p:tav tm="100000">
                                          <p:val>
                                            <p:strVal val="#ppt_x"/>
                                          </p:val>
                                        </p:tav>
                                      </p:tavLst>
                                    </p:anim>
                                    <p:anim calcmode="lin" valueType="num">
                                      <p:cBhvr>
                                        <p:cTn id="113" dur="500" fill="hold"/>
                                        <p:tgtEl>
                                          <p:spTgt spid="77"/>
                                        </p:tgtEl>
                                        <p:attrNameLst>
                                          <p:attrName>ppt_y</p:attrName>
                                        </p:attrNameLst>
                                      </p:cBhvr>
                                      <p:tavLst>
                                        <p:tav tm="0">
                                          <p:val>
                                            <p:fltVal val="0.5"/>
                                          </p:val>
                                        </p:tav>
                                        <p:tav tm="100000">
                                          <p:val>
                                            <p:strVal val="#ppt_y"/>
                                          </p:val>
                                        </p:tav>
                                      </p:tavLst>
                                    </p:anim>
                                  </p:childTnLst>
                                </p:cTn>
                              </p:par>
                            </p:childTnLst>
                          </p:cTn>
                        </p:par>
                        <p:par>
                          <p:cTn id="114" fill="hold">
                            <p:stCondLst>
                              <p:cond delay="8750"/>
                            </p:stCondLst>
                            <p:childTnLst>
                              <p:par>
                                <p:cTn id="115" presetID="42" presetClass="entr" presetSubtype="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1000"/>
                                        <p:tgtEl>
                                          <p:spTgt spid="74"/>
                                        </p:tgtEl>
                                      </p:cBhvr>
                                    </p:animEffect>
                                    <p:anim calcmode="lin" valueType="num">
                                      <p:cBhvr>
                                        <p:cTn id="118" dur="1000" fill="hold"/>
                                        <p:tgtEl>
                                          <p:spTgt spid="74"/>
                                        </p:tgtEl>
                                        <p:attrNameLst>
                                          <p:attrName>ppt_x</p:attrName>
                                        </p:attrNameLst>
                                      </p:cBhvr>
                                      <p:tavLst>
                                        <p:tav tm="0">
                                          <p:val>
                                            <p:strVal val="#ppt_x"/>
                                          </p:val>
                                        </p:tav>
                                        <p:tav tm="100000">
                                          <p:val>
                                            <p:strVal val="#ppt_x"/>
                                          </p:val>
                                        </p:tav>
                                      </p:tavLst>
                                    </p:anim>
                                    <p:anim calcmode="lin" valueType="num">
                                      <p:cBhvr>
                                        <p:cTn id="119" dur="1000" fill="hold"/>
                                        <p:tgtEl>
                                          <p:spTgt spid="74"/>
                                        </p:tgtEl>
                                        <p:attrNameLst>
                                          <p:attrName>ppt_y</p:attrName>
                                        </p:attrNameLst>
                                      </p:cBhvr>
                                      <p:tavLst>
                                        <p:tav tm="0">
                                          <p:val>
                                            <p:strVal val="#ppt_y+.1"/>
                                          </p:val>
                                        </p:tav>
                                        <p:tav tm="100000">
                                          <p:val>
                                            <p:strVal val="#ppt_y"/>
                                          </p:val>
                                        </p:tav>
                                      </p:tavLst>
                                    </p:anim>
                                  </p:childTnLst>
                                </p:cTn>
                              </p:par>
                            </p:childTnLst>
                          </p:cTn>
                        </p:par>
                        <p:par>
                          <p:cTn id="120" fill="hold">
                            <p:stCondLst>
                              <p:cond delay="9750"/>
                            </p:stCondLst>
                            <p:childTnLst>
                              <p:par>
                                <p:cTn id="121" presetID="37" presetClass="entr" presetSubtype="0"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750"/>
                                        <p:tgtEl>
                                          <p:spTgt spid="10"/>
                                        </p:tgtEl>
                                      </p:cBhvr>
                                    </p:animEffect>
                                    <p:anim calcmode="lin" valueType="num">
                                      <p:cBhvr>
                                        <p:cTn id="124" dur="750" fill="hold"/>
                                        <p:tgtEl>
                                          <p:spTgt spid="10"/>
                                        </p:tgtEl>
                                        <p:attrNameLst>
                                          <p:attrName>ppt_x</p:attrName>
                                        </p:attrNameLst>
                                      </p:cBhvr>
                                      <p:tavLst>
                                        <p:tav tm="0">
                                          <p:val>
                                            <p:strVal val="#ppt_x"/>
                                          </p:val>
                                        </p:tav>
                                        <p:tav tm="100000">
                                          <p:val>
                                            <p:strVal val="#ppt_x"/>
                                          </p:val>
                                        </p:tav>
                                      </p:tavLst>
                                    </p:anim>
                                    <p:anim calcmode="lin" valueType="num">
                                      <p:cBhvr>
                                        <p:cTn id="125" dur="675" decel="100000" fill="hold"/>
                                        <p:tgtEl>
                                          <p:spTgt spid="10"/>
                                        </p:tgtEl>
                                        <p:attrNameLst>
                                          <p:attrName>ppt_y</p:attrName>
                                        </p:attrNameLst>
                                      </p:cBhvr>
                                      <p:tavLst>
                                        <p:tav tm="0">
                                          <p:val>
                                            <p:strVal val="#ppt_y+1"/>
                                          </p:val>
                                        </p:tav>
                                        <p:tav tm="100000">
                                          <p:val>
                                            <p:strVal val="#ppt_y-.03"/>
                                          </p:val>
                                        </p:tav>
                                      </p:tavLst>
                                    </p:anim>
                                    <p:anim calcmode="lin" valueType="num">
                                      <p:cBhvr>
                                        <p:cTn id="126"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7" fill="hold">
                            <p:stCondLst>
                              <p:cond delay="10500"/>
                            </p:stCondLst>
                            <p:childTnLst>
                              <p:par>
                                <p:cTn id="128" presetID="53" presetClass="entr" presetSubtype="528" fill="hold" grpId="0" nodeType="afterEffect">
                                  <p:stCondLst>
                                    <p:cond delay="0"/>
                                  </p:stCondLst>
                                  <p:childTnLst>
                                    <p:set>
                                      <p:cBhvr>
                                        <p:cTn id="129" dur="1" fill="hold">
                                          <p:stCondLst>
                                            <p:cond delay="0"/>
                                          </p:stCondLst>
                                        </p:cTn>
                                        <p:tgtEl>
                                          <p:spTgt spid="38"/>
                                        </p:tgtEl>
                                        <p:attrNameLst>
                                          <p:attrName>style.visibility</p:attrName>
                                        </p:attrNameLst>
                                      </p:cBhvr>
                                      <p:to>
                                        <p:strVal val="visible"/>
                                      </p:to>
                                    </p:set>
                                    <p:anim calcmode="lin" valueType="num">
                                      <p:cBhvr>
                                        <p:cTn id="130" dur="500" fill="hold"/>
                                        <p:tgtEl>
                                          <p:spTgt spid="38"/>
                                        </p:tgtEl>
                                        <p:attrNameLst>
                                          <p:attrName>ppt_w</p:attrName>
                                        </p:attrNameLst>
                                      </p:cBhvr>
                                      <p:tavLst>
                                        <p:tav tm="0">
                                          <p:val>
                                            <p:fltVal val="0"/>
                                          </p:val>
                                        </p:tav>
                                        <p:tav tm="100000">
                                          <p:val>
                                            <p:strVal val="#ppt_w"/>
                                          </p:val>
                                        </p:tav>
                                      </p:tavLst>
                                    </p:anim>
                                    <p:anim calcmode="lin" valueType="num">
                                      <p:cBhvr>
                                        <p:cTn id="131" dur="500" fill="hold"/>
                                        <p:tgtEl>
                                          <p:spTgt spid="38"/>
                                        </p:tgtEl>
                                        <p:attrNameLst>
                                          <p:attrName>ppt_h</p:attrName>
                                        </p:attrNameLst>
                                      </p:cBhvr>
                                      <p:tavLst>
                                        <p:tav tm="0">
                                          <p:val>
                                            <p:fltVal val="0"/>
                                          </p:val>
                                        </p:tav>
                                        <p:tav tm="100000">
                                          <p:val>
                                            <p:strVal val="#ppt_h"/>
                                          </p:val>
                                        </p:tav>
                                      </p:tavLst>
                                    </p:anim>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fltVal val="0.5"/>
                                          </p:val>
                                        </p:tav>
                                        <p:tav tm="100000">
                                          <p:val>
                                            <p:strVal val="#ppt_x"/>
                                          </p:val>
                                        </p:tav>
                                      </p:tavLst>
                                    </p:anim>
                                    <p:anim calcmode="lin" valueType="num">
                                      <p:cBhvr>
                                        <p:cTn id="134" dur="500" fill="hold"/>
                                        <p:tgtEl>
                                          <p:spTgt spid="38"/>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p:cTn id="137" dur="500" fill="hold"/>
                                        <p:tgtEl>
                                          <p:spTgt spid="45"/>
                                        </p:tgtEl>
                                        <p:attrNameLst>
                                          <p:attrName>ppt_w</p:attrName>
                                        </p:attrNameLst>
                                      </p:cBhvr>
                                      <p:tavLst>
                                        <p:tav tm="0">
                                          <p:val>
                                            <p:fltVal val="0"/>
                                          </p:val>
                                        </p:tav>
                                        <p:tav tm="100000">
                                          <p:val>
                                            <p:strVal val="#ppt_w"/>
                                          </p:val>
                                        </p:tav>
                                      </p:tavLst>
                                    </p:anim>
                                    <p:anim calcmode="lin" valueType="num">
                                      <p:cBhvr>
                                        <p:cTn id="138" dur="500" fill="hold"/>
                                        <p:tgtEl>
                                          <p:spTgt spid="45"/>
                                        </p:tgtEl>
                                        <p:attrNameLst>
                                          <p:attrName>ppt_h</p:attrName>
                                        </p:attrNameLst>
                                      </p:cBhvr>
                                      <p:tavLst>
                                        <p:tav tm="0">
                                          <p:val>
                                            <p:fltVal val="0"/>
                                          </p:val>
                                        </p:tav>
                                        <p:tav tm="100000">
                                          <p:val>
                                            <p:strVal val="#ppt_h"/>
                                          </p:val>
                                        </p:tav>
                                      </p:tavLst>
                                    </p:anim>
                                    <p:animEffect transition="in" filter="fade">
                                      <p:cBhvr>
                                        <p:cTn id="139" dur="500"/>
                                        <p:tgtEl>
                                          <p:spTgt spid="45"/>
                                        </p:tgtEl>
                                      </p:cBhvr>
                                    </p:animEffect>
                                    <p:anim calcmode="lin" valueType="num">
                                      <p:cBhvr>
                                        <p:cTn id="140" dur="500" fill="hold"/>
                                        <p:tgtEl>
                                          <p:spTgt spid="45"/>
                                        </p:tgtEl>
                                        <p:attrNameLst>
                                          <p:attrName>ppt_x</p:attrName>
                                        </p:attrNameLst>
                                      </p:cBhvr>
                                      <p:tavLst>
                                        <p:tav tm="0">
                                          <p:val>
                                            <p:fltVal val="0.5"/>
                                          </p:val>
                                        </p:tav>
                                        <p:tav tm="100000">
                                          <p:val>
                                            <p:strVal val="#ppt_x"/>
                                          </p:val>
                                        </p:tav>
                                      </p:tavLst>
                                    </p:anim>
                                    <p:anim calcmode="lin" valueType="num">
                                      <p:cBhvr>
                                        <p:cTn id="141" dur="500" fill="hold"/>
                                        <p:tgtEl>
                                          <p:spTgt spid="45"/>
                                        </p:tgtEl>
                                        <p:attrNameLst>
                                          <p:attrName>ppt_y</p:attrName>
                                        </p:attrNameLst>
                                      </p:cBhvr>
                                      <p:tavLst>
                                        <p:tav tm="0">
                                          <p:val>
                                            <p:fltVal val="0.5"/>
                                          </p:val>
                                        </p:tav>
                                        <p:tav tm="100000">
                                          <p:val>
                                            <p:strVal val="#ppt_y"/>
                                          </p:val>
                                        </p:tav>
                                      </p:tavLst>
                                    </p:anim>
                                  </p:childTnLst>
                                </p:cTn>
                              </p:par>
                            </p:childTnLst>
                          </p:cTn>
                        </p:par>
                        <p:par>
                          <p:cTn id="142" fill="hold">
                            <p:stCondLst>
                              <p:cond delay="11000"/>
                            </p:stCondLst>
                            <p:childTnLst>
                              <p:par>
                                <p:cTn id="143" presetID="42" presetClass="entr" presetSubtype="0"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1000"/>
                                        <p:tgtEl>
                                          <p:spTgt spid="36"/>
                                        </p:tgtEl>
                                      </p:cBhvr>
                                    </p:animEffect>
                                    <p:anim calcmode="lin" valueType="num">
                                      <p:cBhvr>
                                        <p:cTn id="146" dur="1000" fill="hold"/>
                                        <p:tgtEl>
                                          <p:spTgt spid="36"/>
                                        </p:tgtEl>
                                        <p:attrNameLst>
                                          <p:attrName>ppt_x</p:attrName>
                                        </p:attrNameLst>
                                      </p:cBhvr>
                                      <p:tavLst>
                                        <p:tav tm="0">
                                          <p:val>
                                            <p:strVal val="#ppt_x"/>
                                          </p:val>
                                        </p:tav>
                                        <p:tav tm="100000">
                                          <p:val>
                                            <p:strVal val="#ppt_x"/>
                                          </p:val>
                                        </p:tav>
                                      </p:tavLst>
                                    </p:anim>
                                    <p:anim calcmode="lin" valueType="num">
                                      <p:cBhvr>
                                        <p:cTn id="147" dur="1000" fill="hold"/>
                                        <p:tgtEl>
                                          <p:spTgt spid="36"/>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37" presetClass="entr" presetSubtype="0"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750"/>
                                        <p:tgtEl>
                                          <p:spTgt spid="41"/>
                                        </p:tgtEl>
                                      </p:cBhvr>
                                    </p:animEffect>
                                    <p:anim calcmode="lin" valueType="num">
                                      <p:cBhvr>
                                        <p:cTn id="152" dur="750" fill="hold"/>
                                        <p:tgtEl>
                                          <p:spTgt spid="41"/>
                                        </p:tgtEl>
                                        <p:attrNameLst>
                                          <p:attrName>ppt_x</p:attrName>
                                        </p:attrNameLst>
                                      </p:cBhvr>
                                      <p:tavLst>
                                        <p:tav tm="0">
                                          <p:val>
                                            <p:strVal val="#ppt_x"/>
                                          </p:val>
                                        </p:tav>
                                        <p:tav tm="100000">
                                          <p:val>
                                            <p:strVal val="#ppt_x"/>
                                          </p:val>
                                        </p:tav>
                                      </p:tavLst>
                                    </p:anim>
                                    <p:anim calcmode="lin" valueType="num">
                                      <p:cBhvr>
                                        <p:cTn id="153" dur="675" decel="100000" fill="hold"/>
                                        <p:tgtEl>
                                          <p:spTgt spid="41"/>
                                        </p:tgtEl>
                                        <p:attrNameLst>
                                          <p:attrName>ppt_y</p:attrName>
                                        </p:attrNameLst>
                                      </p:cBhvr>
                                      <p:tavLst>
                                        <p:tav tm="0">
                                          <p:val>
                                            <p:strVal val="#ppt_y+1"/>
                                          </p:val>
                                        </p:tav>
                                        <p:tav tm="100000">
                                          <p:val>
                                            <p:strVal val="#ppt_y-.03"/>
                                          </p:val>
                                        </p:tav>
                                      </p:tavLst>
                                    </p:anim>
                                    <p:anim calcmode="lin" valueType="num">
                                      <p:cBhvr>
                                        <p:cTn id="154"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55" fill="hold">
                            <p:stCondLst>
                              <p:cond delay="12750"/>
                            </p:stCondLst>
                            <p:childTnLst>
                              <p:par>
                                <p:cTn id="156" presetID="53" presetClass="entr" presetSubtype="528" fill="hold" nodeType="afterEffect">
                                  <p:stCondLst>
                                    <p:cond delay="0"/>
                                  </p:stCondLst>
                                  <p:childTnLst>
                                    <p:set>
                                      <p:cBhvr>
                                        <p:cTn id="157" dur="1" fill="hold">
                                          <p:stCondLst>
                                            <p:cond delay="0"/>
                                          </p:stCondLst>
                                        </p:cTn>
                                        <p:tgtEl>
                                          <p:spTgt spid="94"/>
                                        </p:tgtEl>
                                        <p:attrNameLst>
                                          <p:attrName>style.visibility</p:attrName>
                                        </p:attrNameLst>
                                      </p:cBhvr>
                                      <p:to>
                                        <p:strVal val="visible"/>
                                      </p:to>
                                    </p:set>
                                    <p:anim calcmode="lin" valueType="num">
                                      <p:cBhvr>
                                        <p:cTn id="158" dur="500" fill="hold"/>
                                        <p:tgtEl>
                                          <p:spTgt spid="94"/>
                                        </p:tgtEl>
                                        <p:attrNameLst>
                                          <p:attrName>ppt_w</p:attrName>
                                        </p:attrNameLst>
                                      </p:cBhvr>
                                      <p:tavLst>
                                        <p:tav tm="0">
                                          <p:val>
                                            <p:fltVal val="0"/>
                                          </p:val>
                                        </p:tav>
                                        <p:tav tm="100000">
                                          <p:val>
                                            <p:strVal val="#ppt_w"/>
                                          </p:val>
                                        </p:tav>
                                      </p:tavLst>
                                    </p:anim>
                                    <p:anim calcmode="lin" valueType="num">
                                      <p:cBhvr>
                                        <p:cTn id="159" dur="500" fill="hold"/>
                                        <p:tgtEl>
                                          <p:spTgt spid="94"/>
                                        </p:tgtEl>
                                        <p:attrNameLst>
                                          <p:attrName>ppt_h</p:attrName>
                                        </p:attrNameLst>
                                      </p:cBhvr>
                                      <p:tavLst>
                                        <p:tav tm="0">
                                          <p:val>
                                            <p:fltVal val="0"/>
                                          </p:val>
                                        </p:tav>
                                        <p:tav tm="100000">
                                          <p:val>
                                            <p:strVal val="#ppt_h"/>
                                          </p:val>
                                        </p:tav>
                                      </p:tavLst>
                                    </p:anim>
                                    <p:animEffect transition="in" filter="fade">
                                      <p:cBhvr>
                                        <p:cTn id="160" dur="500"/>
                                        <p:tgtEl>
                                          <p:spTgt spid="94"/>
                                        </p:tgtEl>
                                      </p:cBhvr>
                                    </p:animEffect>
                                    <p:anim calcmode="lin" valueType="num">
                                      <p:cBhvr>
                                        <p:cTn id="161" dur="500" fill="hold"/>
                                        <p:tgtEl>
                                          <p:spTgt spid="94"/>
                                        </p:tgtEl>
                                        <p:attrNameLst>
                                          <p:attrName>ppt_x</p:attrName>
                                        </p:attrNameLst>
                                      </p:cBhvr>
                                      <p:tavLst>
                                        <p:tav tm="0">
                                          <p:val>
                                            <p:fltVal val="0.5"/>
                                          </p:val>
                                        </p:tav>
                                        <p:tav tm="100000">
                                          <p:val>
                                            <p:strVal val="#ppt_x"/>
                                          </p:val>
                                        </p:tav>
                                      </p:tavLst>
                                    </p:anim>
                                    <p:anim calcmode="lin" valueType="num">
                                      <p:cBhvr>
                                        <p:cTn id="162" dur="500" fill="hold"/>
                                        <p:tgtEl>
                                          <p:spTgt spid="94"/>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 calcmode="lin" valueType="num">
                                      <p:cBhvr>
                                        <p:cTn id="165" dur="500" fill="hold"/>
                                        <p:tgtEl>
                                          <p:spTgt spid="68"/>
                                        </p:tgtEl>
                                        <p:attrNameLst>
                                          <p:attrName>ppt_w</p:attrName>
                                        </p:attrNameLst>
                                      </p:cBhvr>
                                      <p:tavLst>
                                        <p:tav tm="0">
                                          <p:val>
                                            <p:fltVal val="0"/>
                                          </p:val>
                                        </p:tav>
                                        <p:tav tm="100000">
                                          <p:val>
                                            <p:strVal val="#ppt_w"/>
                                          </p:val>
                                        </p:tav>
                                      </p:tavLst>
                                    </p:anim>
                                    <p:anim calcmode="lin" valueType="num">
                                      <p:cBhvr>
                                        <p:cTn id="166" dur="500" fill="hold"/>
                                        <p:tgtEl>
                                          <p:spTgt spid="68"/>
                                        </p:tgtEl>
                                        <p:attrNameLst>
                                          <p:attrName>ppt_h</p:attrName>
                                        </p:attrNameLst>
                                      </p:cBhvr>
                                      <p:tavLst>
                                        <p:tav tm="0">
                                          <p:val>
                                            <p:fltVal val="0"/>
                                          </p:val>
                                        </p:tav>
                                        <p:tav tm="100000">
                                          <p:val>
                                            <p:strVal val="#ppt_h"/>
                                          </p:val>
                                        </p:tav>
                                      </p:tavLst>
                                    </p:anim>
                                    <p:animEffect transition="in" filter="fade">
                                      <p:cBhvr>
                                        <p:cTn id="167" dur="500"/>
                                        <p:tgtEl>
                                          <p:spTgt spid="68"/>
                                        </p:tgtEl>
                                      </p:cBhvr>
                                    </p:animEffect>
                                    <p:anim calcmode="lin" valueType="num">
                                      <p:cBhvr>
                                        <p:cTn id="168" dur="500" fill="hold"/>
                                        <p:tgtEl>
                                          <p:spTgt spid="68"/>
                                        </p:tgtEl>
                                        <p:attrNameLst>
                                          <p:attrName>ppt_x</p:attrName>
                                        </p:attrNameLst>
                                      </p:cBhvr>
                                      <p:tavLst>
                                        <p:tav tm="0">
                                          <p:val>
                                            <p:fltVal val="0.5"/>
                                          </p:val>
                                        </p:tav>
                                        <p:tav tm="100000">
                                          <p:val>
                                            <p:strVal val="#ppt_x"/>
                                          </p:val>
                                        </p:tav>
                                      </p:tavLst>
                                    </p:anim>
                                    <p:anim calcmode="lin" valueType="num">
                                      <p:cBhvr>
                                        <p:cTn id="169" dur="500" fill="hold"/>
                                        <p:tgtEl>
                                          <p:spTgt spid="68"/>
                                        </p:tgtEl>
                                        <p:attrNameLst>
                                          <p:attrName>ppt_y</p:attrName>
                                        </p:attrNameLst>
                                      </p:cBhvr>
                                      <p:tavLst>
                                        <p:tav tm="0">
                                          <p:val>
                                            <p:fltVal val="0.5"/>
                                          </p:val>
                                        </p:tav>
                                        <p:tav tm="100000">
                                          <p:val>
                                            <p:strVal val="#ppt_y"/>
                                          </p:val>
                                        </p:tav>
                                      </p:tavLst>
                                    </p:anim>
                                  </p:childTnLst>
                                </p:cTn>
                              </p:par>
                            </p:childTnLst>
                          </p:cTn>
                        </p:par>
                        <p:par>
                          <p:cTn id="170" fill="hold">
                            <p:stCondLst>
                              <p:cond delay="13250"/>
                            </p:stCondLst>
                            <p:childTnLst>
                              <p:par>
                                <p:cTn id="171" presetID="42" presetClass="entr" presetSubtype="0" fill="hold" grpId="0" nodeType="after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1000"/>
                                        <p:tgtEl>
                                          <p:spTgt spid="66"/>
                                        </p:tgtEl>
                                      </p:cBhvr>
                                    </p:animEffect>
                                    <p:anim calcmode="lin" valueType="num">
                                      <p:cBhvr>
                                        <p:cTn id="174" dur="1000" fill="hold"/>
                                        <p:tgtEl>
                                          <p:spTgt spid="66"/>
                                        </p:tgtEl>
                                        <p:attrNameLst>
                                          <p:attrName>ppt_x</p:attrName>
                                        </p:attrNameLst>
                                      </p:cBhvr>
                                      <p:tavLst>
                                        <p:tav tm="0">
                                          <p:val>
                                            <p:strVal val="#ppt_x"/>
                                          </p:val>
                                        </p:tav>
                                        <p:tav tm="100000">
                                          <p:val>
                                            <p:strVal val="#ppt_x"/>
                                          </p:val>
                                        </p:tav>
                                      </p:tavLst>
                                    </p:anim>
                                    <p:anim calcmode="lin" valueType="num">
                                      <p:cBhvr>
                                        <p:cTn id="17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8" grpId="0" animBg="1"/>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FFFFFF"/>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dirty="0">
                  <a:solidFill>
                    <a:srgbClr val="3A3B3B"/>
                  </a:solidFill>
                  <a:latin typeface="Bernard MT Condensed" panose="02050806060905020404" pitchFamily="18" charset="0"/>
                </a:rPr>
                <a:t>LOREM IPSUM</a:t>
              </a:r>
            </a:p>
            <a:p>
              <a:pPr algn="ctr"/>
              <a:r>
                <a:rPr lang="en-US" sz="1000" dirty="0">
                  <a:solidFill>
                    <a:srgbClr val="3A3B3B"/>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bg1"/>
                </a:solidFill>
                <a:latin typeface="Bernard MT Condensed" panose="02050806060905020404" pitchFamily="18" charset="0"/>
              </a:rPr>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chemeClr val="tx1">
              <a:alpha val="50000"/>
            </a:schemeClr>
          </a:solidFill>
          <a:ln>
            <a:noFill/>
          </a:ln>
          <a:effectLst/>
        </p:spPr>
        <p:txBody>
          <a:bodyPr wrap="square" lIns="0" tIns="0" rIns="0" bIns="0" anchor="ctr">
            <a:noAutofit/>
          </a:bodyPr>
          <a:lstStyle/>
          <a:p>
            <a:pPr algn="ctr"/>
            <a:endParaRPr lang="ru-RU" altLang="ru-RU">
              <a:solidFill>
                <a:srgbClr val="FFFFFF"/>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chemeClr val="tx1">
                <a:alpha val="50000"/>
              </a:schemeClr>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rgbClr val="FFFFFF"/>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1"/>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1"/>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20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a:solidFill>
            <a:schemeClr val="bg1"/>
          </a:solidFill>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cap="flat" cmpd="sng">
              <a:solidFill>
                <a:schemeClr val="bg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77716C"/>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rgbClr val="070707"/>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endParaRPr lang="en-US" sz="14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385410" y="2340320"/>
            <a:ext cx="960120" cy="960120"/>
          </a:xfrm>
          <a:prstGeom prst="ellipse">
            <a:avLst/>
          </a:prstGeom>
          <a:solidFill>
            <a:srgbClr val="7A7A7A"/>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24915" y="2340320"/>
            <a:ext cx="960120" cy="96012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70238" y="2340322"/>
            <a:ext cx="960120" cy="960120"/>
          </a:xfrm>
          <a:prstGeom prst="ellipse">
            <a:avLst/>
          </a:prstGeom>
          <a:solidFill>
            <a:srgbClr val="5C9AD3"/>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15561" y="2340324"/>
            <a:ext cx="960120" cy="960120"/>
          </a:xfrm>
          <a:prstGeom prst="ellipse">
            <a:avLst/>
          </a:prstGeom>
          <a:solidFill>
            <a:srgbClr val="FE4A1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6" grpId="0" animBg="1"/>
      <p:bldP spid="52" grpId="0" animBg="1"/>
      <p:bldP spid="33" grpId="0" animBg="1"/>
      <p:bldP spid="75" grpId="0" animBg="1"/>
      <p:bldP spid="76" grpId="0" animBg="1"/>
      <p:bldP spid="77" grpId="0" animBg="1"/>
      <p:bldP spid="78" grpId="0" animBg="1"/>
      <p:bldP spid="74" grpId="0" animBg="1"/>
      <p:bldP spid="63" grpId="0"/>
      <p:bldP spid="72" grpId="0" animBg="1"/>
      <p:bldP spid="59" grpId="0"/>
      <p:bldP spid="70" grpId="0" animBg="1"/>
      <p:bldP spid="55" grpId="0"/>
      <p:bldP spid="7" grpId="0"/>
      <p:bldP spid="68" grpId="0" animBg="1"/>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385410" y="2340320"/>
            <a:ext cx="960120" cy="960120"/>
          </a:xfrm>
          <a:prstGeom prst="ellipse">
            <a:avLst/>
          </a:prstGeom>
          <a:solidFill>
            <a:srgbClr val="7A7A7A"/>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24915" y="2340320"/>
            <a:ext cx="960120" cy="96012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70238" y="2340322"/>
            <a:ext cx="960120" cy="960120"/>
          </a:xfrm>
          <a:prstGeom prst="ellipse">
            <a:avLst/>
          </a:prstGeom>
          <a:solidFill>
            <a:srgbClr val="5C9AD3"/>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15561" y="2340324"/>
            <a:ext cx="960120" cy="960120"/>
          </a:xfrm>
          <a:prstGeom prst="ellipse">
            <a:avLst/>
          </a:prstGeom>
          <a:solidFill>
            <a:srgbClr val="FE4A1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5C9AD3"/>
          </a:solidFill>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7A7A7A"/>
          </a:solidFill>
          <a:ln w="0">
            <a:solidFill>
              <a:schemeClr val="tx1">
                <a:alpha val="25000"/>
              </a:schemeClr>
            </a:solid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FE4A1E"/>
          </a:solidFill>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rgbClr val="3A3B3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rgbClr val="3A3B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8" name="Oval 10"/>
          <p:cNvSpPr>
            <a:spLocks noChangeArrowheads="1"/>
          </p:cNvSpPr>
          <p:nvPr/>
        </p:nvSpPr>
        <p:spPr bwMode="auto">
          <a:xfrm rot="16200000" flipH="1">
            <a:off x="1418133" y="2760701"/>
            <a:ext cx="1190112" cy="1224471"/>
          </a:xfrm>
          <a:prstGeom prst="ellipse">
            <a:avLst/>
          </a:prstGeom>
          <a:solidFill>
            <a:srgbClr val="FE4A1E"/>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74992" y="2730731"/>
            <a:ext cx="1190112" cy="1224471"/>
          </a:xfrm>
          <a:prstGeom prst="ellipse">
            <a:avLst/>
          </a:prstGeom>
          <a:solidFill>
            <a:srgbClr val="5C9AD3"/>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489629"/>
            <a:ext cx="1190112" cy="1224471"/>
          </a:xfrm>
          <a:prstGeom prst="ellipse">
            <a:avLst/>
          </a:prstGeom>
          <a:solidFill>
            <a:srgbClr val="44546B"/>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600185" y="4504901"/>
            <a:ext cx="1190112" cy="1224471"/>
          </a:xfrm>
          <a:prstGeom prst="ellipse">
            <a:avLst/>
          </a:prstGeom>
          <a:solidFill>
            <a:srgbClr val="7A7A7A"/>
          </a:solidFill>
          <a:ln w="571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802676"/>
            <a:ext cx="3564501" cy="2212985"/>
            <a:chOff x="2352886" y="1426157"/>
            <a:chExt cx="3564501" cy="2212985"/>
          </a:xfrm>
          <a:solidFill>
            <a:srgbClr val="FE4A1E"/>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23" name="Group 22"/>
          <p:cNvGrpSpPr/>
          <p:nvPr/>
        </p:nvGrpSpPr>
        <p:grpSpPr>
          <a:xfrm>
            <a:off x="2352691" y="4439600"/>
            <a:ext cx="3564501" cy="2212985"/>
            <a:chOff x="2352691" y="4063081"/>
            <a:chExt cx="3564501" cy="2212985"/>
          </a:xfrm>
          <a:solidFill>
            <a:srgbClr val="44546B"/>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790898"/>
            <a:ext cx="3564501" cy="2212985"/>
            <a:chOff x="6276163" y="1414379"/>
            <a:chExt cx="3564501" cy="2212985"/>
          </a:xfrm>
          <a:solidFill>
            <a:srgbClr val="5C9AD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439600"/>
            <a:ext cx="3564501" cy="2212985"/>
            <a:chOff x="6276163" y="4063081"/>
            <a:chExt cx="3564501" cy="2212985"/>
          </a:xfrm>
          <a:solidFill>
            <a:srgbClr val="7A7A7A"/>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dirty="0">
                  <a:solidFill>
                    <a:schemeClr val="bg1"/>
                  </a:solidFill>
                  <a:latin typeface="Bernard MT Condensed" panose="02050806060905020404" pitchFamily="18"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82584" y="3132685"/>
            <a:ext cx="415637"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843659" y="4833547"/>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939708" y="3114366"/>
            <a:ext cx="457200" cy="457200"/>
            <a:chOff x="3878263" y="2220913"/>
            <a:chExt cx="547687" cy="547687"/>
          </a:xfrm>
          <a:solidFill>
            <a:schemeClr val="bg1"/>
          </a:solidFill>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9986233" y="4882431"/>
            <a:ext cx="371062" cy="457200"/>
            <a:chOff x="4598988" y="3263900"/>
            <a:chExt cx="444500" cy="547688"/>
          </a:xfrm>
          <a:solidFill>
            <a:schemeClr val="bg1"/>
          </a:solidFill>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432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p:cTn id="15" dur="500" fill="hold"/>
                                        <p:tgtEl>
                                          <p:spTgt spid="78"/>
                                        </p:tgtEl>
                                        <p:attrNameLst>
                                          <p:attrName>ppt_w</p:attrName>
                                        </p:attrNameLst>
                                      </p:cBhvr>
                                      <p:tavLst>
                                        <p:tav tm="0">
                                          <p:val>
                                            <p:fltVal val="0"/>
                                          </p:val>
                                        </p:tav>
                                        <p:tav tm="100000">
                                          <p:val>
                                            <p:strVal val="#ppt_w"/>
                                          </p:val>
                                        </p:tav>
                                      </p:tavLst>
                                    </p:anim>
                                    <p:anim calcmode="lin" valueType="num">
                                      <p:cBhvr>
                                        <p:cTn id="16" dur="500" fill="hold"/>
                                        <p:tgtEl>
                                          <p:spTgt spid="78"/>
                                        </p:tgtEl>
                                        <p:attrNameLst>
                                          <p:attrName>ppt_h</p:attrName>
                                        </p:attrNameLst>
                                      </p:cBhvr>
                                      <p:tavLst>
                                        <p:tav tm="0">
                                          <p:val>
                                            <p:fltVal val="0"/>
                                          </p:val>
                                        </p:tav>
                                        <p:tav tm="100000">
                                          <p:val>
                                            <p:strVal val="#ppt_h"/>
                                          </p:val>
                                        </p:tav>
                                      </p:tavLst>
                                    </p:anim>
                                    <p:animEffect transition="in" filter="fade">
                                      <p:cBhvr>
                                        <p:cTn id="17" dur="500"/>
                                        <p:tgtEl>
                                          <p:spTgt spid="78"/>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500" fill="hold"/>
                                        <p:tgtEl>
                                          <p:spTgt spid="98"/>
                                        </p:tgtEl>
                                        <p:attrNameLst>
                                          <p:attrName>ppt_w</p:attrName>
                                        </p:attrNameLst>
                                      </p:cBhvr>
                                      <p:tavLst>
                                        <p:tav tm="0">
                                          <p:val>
                                            <p:fltVal val="0"/>
                                          </p:val>
                                        </p:tav>
                                        <p:tav tm="100000">
                                          <p:val>
                                            <p:strVal val="#ppt_w"/>
                                          </p:val>
                                        </p:tav>
                                      </p:tavLst>
                                    </p:anim>
                                    <p:anim calcmode="lin" valueType="num">
                                      <p:cBhvr>
                                        <p:cTn id="22" dur="500" fill="hold"/>
                                        <p:tgtEl>
                                          <p:spTgt spid="98"/>
                                        </p:tgtEl>
                                        <p:attrNameLst>
                                          <p:attrName>ppt_h</p:attrName>
                                        </p:attrNameLst>
                                      </p:cBhvr>
                                      <p:tavLst>
                                        <p:tav tm="0">
                                          <p:val>
                                            <p:fltVal val="0"/>
                                          </p:val>
                                        </p:tav>
                                        <p:tav tm="100000">
                                          <p:val>
                                            <p:strVal val="#ppt_h"/>
                                          </p:val>
                                        </p:tav>
                                      </p:tavLst>
                                    </p:anim>
                                    <p:animEffect transition="in" filter="fade">
                                      <p:cBhvr>
                                        <p:cTn id="23" dur="500"/>
                                        <p:tgtEl>
                                          <p:spTgt spid="98"/>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12298"/>
                                        </p:tgtEl>
                                        <p:attrNameLst>
                                          <p:attrName>style.visibility</p:attrName>
                                        </p:attrNameLst>
                                      </p:cBhvr>
                                      <p:to>
                                        <p:strVal val="visible"/>
                                      </p:to>
                                    </p:set>
                                    <p:anim calcmode="lin" valueType="num">
                                      <p:cBhvr>
                                        <p:cTn id="31" dur="500" fill="hold"/>
                                        <p:tgtEl>
                                          <p:spTgt spid="12298"/>
                                        </p:tgtEl>
                                        <p:attrNameLst>
                                          <p:attrName>ppt_w</p:attrName>
                                        </p:attrNameLst>
                                      </p:cBhvr>
                                      <p:tavLst>
                                        <p:tav tm="0">
                                          <p:val>
                                            <p:fltVal val="0"/>
                                          </p:val>
                                        </p:tav>
                                        <p:tav tm="100000">
                                          <p:val>
                                            <p:strVal val="#ppt_w"/>
                                          </p:val>
                                        </p:tav>
                                      </p:tavLst>
                                    </p:anim>
                                    <p:anim calcmode="lin" valueType="num">
                                      <p:cBhvr>
                                        <p:cTn id="32" dur="500" fill="hold"/>
                                        <p:tgtEl>
                                          <p:spTgt spid="12298"/>
                                        </p:tgtEl>
                                        <p:attrNameLst>
                                          <p:attrName>ppt_h</p:attrName>
                                        </p:attrNameLst>
                                      </p:cBhvr>
                                      <p:tavLst>
                                        <p:tav tm="0">
                                          <p:val>
                                            <p:fltVal val="0"/>
                                          </p:val>
                                        </p:tav>
                                        <p:tav tm="100000">
                                          <p:val>
                                            <p:strVal val="#ppt_h"/>
                                          </p:val>
                                        </p:tav>
                                      </p:tavLst>
                                    </p:anim>
                                    <p:animEffect transition="in" filter="fade">
                                      <p:cBhvr>
                                        <p:cTn id="33" dur="500"/>
                                        <p:tgtEl>
                                          <p:spTgt spid="12298"/>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p:cTn id="37" dur="500" fill="hold"/>
                                        <p:tgtEl>
                                          <p:spTgt spid="100"/>
                                        </p:tgtEl>
                                        <p:attrNameLst>
                                          <p:attrName>ppt_w</p:attrName>
                                        </p:attrNameLst>
                                      </p:cBhvr>
                                      <p:tavLst>
                                        <p:tav tm="0">
                                          <p:val>
                                            <p:fltVal val="0"/>
                                          </p:val>
                                        </p:tav>
                                        <p:tav tm="100000">
                                          <p:val>
                                            <p:strVal val="#ppt_w"/>
                                          </p:val>
                                        </p:tav>
                                      </p:tavLst>
                                    </p:anim>
                                    <p:anim calcmode="lin" valueType="num">
                                      <p:cBhvr>
                                        <p:cTn id="38" dur="500" fill="hold"/>
                                        <p:tgtEl>
                                          <p:spTgt spid="100"/>
                                        </p:tgtEl>
                                        <p:attrNameLst>
                                          <p:attrName>ppt_h</p:attrName>
                                        </p:attrNameLst>
                                      </p:cBhvr>
                                      <p:tavLst>
                                        <p:tav tm="0">
                                          <p:val>
                                            <p:fltVal val="0"/>
                                          </p:val>
                                        </p:tav>
                                        <p:tav tm="100000">
                                          <p:val>
                                            <p:strVal val="#ppt_h"/>
                                          </p:val>
                                        </p:tav>
                                      </p:tavLst>
                                    </p:anim>
                                    <p:animEffect transition="in" filter="fade">
                                      <p:cBhvr>
                                        <p:cTn id="39" dur="500"/>
                                        <p:tgtEl>
                                          <p:spTgt spid="100"/>
                                        </p:tgtEl>
                                      </p:cBhvr>
                                    </p:animEffect>
                                  </p:childTnLst>
                                </p:cTn>
                              </p:par>
                            </p:childTnLst>
                          </p:cTn>
                        </p:par>
                        <p:par>
                          <p:cTn id="40" fill="hold">
                            <p:stCondLst>
                              <p:cond delay="375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childTnLst>
                          </p:cTn>
                        </p:par>
                        <p:par>
                          <p:cTn id="50" fill="hold">
                            <p:stCondLst>
                              <p:cond delay="4750"/>
                            </p:stCondLst>
                            <p:childTnLst>
                              <p:par>
                                <p:cTn id="51" presetID="53" presetClass="entr" presetSubtype="16" fill="hold" grpId="0" nodeType="afterEffect">
                                  <p:stCondLst>
                                    <p:cond delay="0"/>
                                  </p:stCondLst>
                                  <p:childTnLst>
                                    <p:set>
                                      <p:cBhvr>
                                        <p:cTn id="52" dur="1" fill="hold">
                                          <p:stCondLst>
                                            <p:cond delay="0"/>
                                          </p:stCondLst>
                                        </p:cTn>
                                        <p:tgtEl>
                                          <p:spTgt spid="99"/>
                                        </p:tgtEl>
                                        <p:attrNameLst>
                                          <p:attrName>style.visibility</p:attrName>
                                        </p:attrNameLst>
                                      </p:cBhvr>
                                      <p:to>
                                        <p:strVal val="visible"/>
                                      </p:to>
                                    </p:set>
                                    <p:anim calcmode="lin" valueType="num">
                                      <p:cBhvr>
                                        <p:cTn id="53" dur="500" fill="hold"/>
                                        <p:tgtEl>
                                          <p:spTgt spid="99"/>
                                        </p:tgtEl>
                                        <p:attrNameLst>
                                          <p:attrName>ppt_w</p:attrName>
                                        </p:attrNameLst>
                                      </p:cBhvr>
                                      <p:tavLst>
                                        <p:tav tm="0">
                                          <p:val>
                                            <p:fltVal val="0"/>
                                          </p:val>
                                        </p:tav>
                                        <p:tav tm="100000">
                                          <p:val>
                                            <p:strVal val="#ppt_w"/>
                                          </p:val>
                                        </p:tav>
                                      </p:tavLst>
                                    </p:anim>
                                    <p:anim calcmode="lin" valueType="num">
                                      <p:cBhvr>
                                        <p:cTn id="54" dur="500" fill="hold"/>
                                        <p:tgtEl>
                                          <p:spTgt spid="99"/>
                                        </p:tgtEl>
                                        <p:attrNameLst>
                                          <p:attrName>ppt_h</p:attrName>
                                        </p:attrNameLst>
                                      </p:cBhvr>
                                      <p:tavLst>
                                        <p:tav tm="0">
                                          <p:val>
                                            <p:fltVal val="0"/>
                                          </p:val>
                                        </p:tav>
                                        <p:tav tm="100000">
                                          <p:val>
                                            <p:strVal val="#ppt_h"/>
                                          </p:val>
                                        </p:tav>
                                      </p:tavLst>
                                    </p:anim>
                                    <p:animEffect transition="in" filter="fade">
                                      <p:cBhvr>
                                        <p:cTn id="55" dur="500"/>
                                        <p:tgtEl>
                                          <p:spTgt spid="99"/>
                                        </p:tgtEl>
                                      </p:cBhvr>
                                    </p:animEffect>
                                  </p:childTnLst>
                                </p:cTn>
                              </p:par>
                            </p:childTnLst>
                          </p:cTn>
                        </p:par>
                        <p:par>
                          <p:cTn id="56" fill="hold">
                            <p:stCondLst>
                              <p:cond delay="525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5750"/>
                            </p:stCondLst>
                            <p:childTnLst>
                              <p:par>
                                <p:cTn id="61" presetID="53" presetClass="entr" presetSubtype="16"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p:cTn id="63" dur="500" fill="hold"/>
                                        <p:tgtEl>
                                          <p:spTgt spid="82"/>
                                        </p:tgtEl>
                                        <p:attrNameLst>
                                          <p:attrName>ppt_w</p:attrName>
                                        </p:attrNameLst>
                                      </p:cBhvr>
                                      <p:tavLst>
                                        <p:tav tm="0">
                                          <p:val>
                                            <p:fltVal val="0"/>
                                          </p:val>
                                        </p:tav>
                                        <p:tav tm="100000">
                                          <p:val>
                                            <p:strVal val="#ppt_w"/>
                                          </p:val>
                                        </p:tav>
                                      </p:tavLst>
                                    </p:anim>
                                    <p:anim calcmode="lin" valueType="num">
                                      <p:cBhvr>
                                        <p:cTn id="64" dur="500" fill="hold"/>
                                        <p:tgtEl>
                                          <p:spTgt spid="82"/>
                                        </p:tgtEl>
                                        <p:attrNameLst>
                                          <p:attrName>ppt_h</p:attrName>
                                        </p:attrNameLst>
                                      </p:cBhvr>
                                      <p:tavLst>
                                        <p:tav tm="0">
                                          <p:val>
                                            <p:fltVal val="0"/>
                                          </p:val>
                                        </p:tav>
                                        <p:tav tm="100000">
                                          <p:val>
                                            <p:strVal val="#ppt_h"/>
                                          </p:val>
                                        </p:tav>
                                      </p:tavLst>
                                    </p:anim>
                                    <p:animEffect transition="in" filter="fade">
                                      <p:cBhvr>
                                        <p:cTn id="65" dur="500"/>
                                        <p:tgtEl>
                                          <p:spTgt spid="82"/>
                                        </p:tgtEl>
                                      </p:cBhvr>
                                    </p:animEffect>
                                  </p:childTnLst>
                                </p:cTn>
                              </p:par>
                            </p:childTnLst>
                          </p:cTn>
                        </p:par>
                        <p:par>
                          <p:cTn id="66" fill="hold">
                            <p:stCondLst>
                              <p:cond delay="6250"/>
                            </p:stCondLst>
                            <p:childTnLst>
                              <p:par>
                                <p:cTn id="67" presetID="53" presetClass="entr" presetSubtype="16" fill="hold" nodeType="afterEffect">
                                  <p:stCondLst>
                                    <p:cond delay="0"/>
                                  </p:stCondLst>
                                  <p:childTnLst>
                                    <p:set>
                                      <p:cBhvr>
                                        <p:cTn id="68" dur="1" fill="hold">
                                          <p:stCondLst>
                                            <p:cond delay="0"/>
                                          </p:stCondLst>
                                        </p:cTn>
                                        <p:tgtEl>
                                          <p:spTgt spid="116"/>
                                        </p:tgtEl>
                                        <p:attrNameLst>
                                          <p:attrName>style.visibility</p:attrName>
                                        </p:attrNameLst>
                                      </p:cBhvr>
                                      <p:to>
                                        <p:strVal val="visible"/>
                                      </p:to>
                                    </p:set>
                                    <p:anim calcmode="lin" valueType="num">
                                      <p:cBhvr>
                                        <p:cTn id="69" dur="500" fill="hold"/>
                                        <p:tgtEl>
                                          <p:spTgt spid="116"/>
                                        </p:tgtEl>
                                        <p:attrNameLst>
                                          <p:attrName>ppt_w</p:attrName>
                                        </p:attrNameLst>
                                      </p:cBhvr>
                                      <p:tavLst>
                                        <p:tav tm="0">
                                          <p:val>
                                            <p:fltVal val="0"/>
                                          </p:val>
                                        </p:tav>
                                        <p:tav tm="100000">
                                          <p:val>
                                            <p:strVal val="#ppt_w"/>
                                          </p:val>
                                        </p:tav>
                                      </p:tavLst>
                                    </p:anim>
                                    <p:anim calcmode="lin" valueType="num">
                                      <p:cBhvr>
                                        <p:cTn id="70" dur="500" fill="hold"/>
                                        <p:tgtEl>
                                          <p:spTgt spid="116"/>
                                        </p:tgtEl>
                                        <p:attrNameLst>
                                          <p:attrName>ppt_h</p:attrName>
                                        </p:attrNameLst>
                                      </p:cBhvr>
                                      <p:tavLst>
                                        <p:tav tm="0">
                                          <p:val>
                                            <p:fltVal val="0"/>
                                          </p:val>
                                        </p:tav>
                                        <p:tav tm="100000">
                                          <p:val>
                                            <p:strVal val="#ppt_h"/>
                                          </p:val>
                                        </p:tav>
                                      </p:tavLst>
                                    </p:anim>
                                    <p:animEffect transition="in" filter="fade">
                                      <p:cBhvr>
                                        <p:cTn id="7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570944"/>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3" name="Freeform 8"/>
          <p:cNvSpPr>
            <a:spLocks/>
          </p:cNvSpPr>
          <p:nvPr/>
        </p:nvSpPr>
        <p:spPr bwMode="auto">
          <a:xfrm flipV="1">
            <a:off x="4669526" y="2906310"/>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4" name="Freeform 8"/>
          <p:cNvSpPr>
            <a:spLocks/>
          </p:cNvSpPr>
          <p:nvPr/>
        </p:nvSpPr>
        <p:spPr bwMode="auto">
          <a:xfrm>
            <a:off x="6149182" y="3570944"/>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5" name="Freeform 8"/>
          <p:cNvSpPr>
            <a:spLocks/>
          </p:cNvSpPr>
          <p:nvPr/>
        </p:nvSpPr>
        <p:spPr bwMode="auto">
          <a:xfrm flipV="1">
            <a:off x="7628838" y="2906310"/>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6" name="Freeform 10"/>
          <p:cNvSpPr>
            <a:spLocks/>
          </p:cNvSpPr>
          <p:nvPr/>
        </p:nvSpPr>
        <p:spPr bwMode="auto">
          <a:xfrm flipV="1">
            <a:off x="9121194" y="3570933"/>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234" name="Freeform 18"/>
          <p:cNvSpPr>
            <a:spLocks/>
          </p:cNvSpPr>
          <p:nvPr/>
        </p:nvSpPr>
        <p:spPr bwMode="auto">
          <a:xfrm flipV="1">
            <a:off x="1720374" y="2907800"/>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48" name="Group 72"/>
          <p:cNvGrpSpPr/>
          <p:nvPr/>
        </p:nvGrpSpPr>
        <p:grpSpPr>
          <a:xfrm>
            <a:off x="1984340" y="1796011"/>
            <a:ext cx="2286005" cy="1034418"/>
            <a:chOff x="5776017" y="1631191"/>
            <a:chExt cx="1714500" cy="775813"/>
          </a:xfrm>
        </p:grpSpPr>
        <p:sp>
          <p:nvSpPr>
            <p:cNvPr id="52"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FE4A1E"/>
                  </a:solidFill>
                  <a:latin typeface="Bernard MT Condensed" panose="02050806060905020404" pitchFamily="18" charset="0"/>
                </a:rPr>
                <a:t>Lorem Ipsum</a:t>
              </a:r>
            </a:p>
          </p:txBody>
        </p:sp>
        <p:sp>
          <p:nvSpPr>
            <p:cNvPr id="53"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796011"/>
            <a:ext cx="2286005" cy="1034418"/>
            <a:chOff x="5776017" y="1631191"/>
            <a:chExt cx="1714500" cy="775813"/>
          </a:xfrm>
        </p:grpSpPr>
        <p:sp>
          <p:nvSpPr>
            <p:cNvPr id="72"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44546B"/>
                  </a:solidFill>
                  <a:latin typeface="Bernard MT Condensed" panose="02050806060905020404" pitchFamily="18" charset="0"/>
                </a:rPr>
                <a:t>Lorem Ipsum</a:t>
              </a:r>
            </a:p>
          </p:txBody>
        </p:sp>
        <p:sp>
          <p:nvSpPr>
            <p:cNvPr id="73"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796011"/>
            <a:ext cx="2286005" cy="1034418"/>
            <a:chOff x="5776017" y="1631191"/>
            <a:chExt cx="1714500" cy="775813"/>
          </a:xfrm>
        </p:grpSpPr>
        <p:sp>
          <p:nvSpPr>
            <p:cNvPr id="75"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939393"/>
                  </a:solidFill>
                  <a:latin typeface="Bernard MT Condensed" panose="02050806060905020404" pitchFamily="18" charset="0"/>
                </a:rPr>
                <a:t>Lorem Ipsum</a:t>
              </a:r>
            </a:p>
          </p:txBody>
        </p:sp>
        <p:sp>
          <p:nvSpPr>
            <p:cNvPr id="76"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669054"/>
            <a:ext cx="2286005" cy="1034418"/>
            <a:chOff x="5776017" y="1631191"/>
            <a:chExt cx="1714500" cy="775813"/>
          </a:xfrm>
        </p:grpSpPr>
        <p:sp>
          <p:nvSpPr>
            <p:cNvPr id="78"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5C9AD3"/>
                  </a:solidFill>
                  <a:latin typeface="Bernard MT Condensed" panose="02050806060905020404" pitchFamily="18" charset="0"/>
                </a:rPr>
                <a:t>Lorem Ipsum</a:t>
              </a:r>
            </a:p>
          </p:txBody>
        </p:sp>
        <p:sp>
          <p:nvSpPr>
            <p:cNvPr id="79"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669054"/>
            <a:ext cx="2286005" cy="1034418"/>
            <a:chOff x="5776017" y="1631191"/>
            <a:chExt cx="1714500" cy="775813"/>
          </a:xfrm>
        </p:grpSpPr>
        <p:sp>
          <p:nvSpPr>
            <p:cNvPr id="81" name="Text Placeholder 3"/>
            <p:cNvSpPr txBox="1">
              <a:spLocks/>
            </p:cNvSpPr>
            <p:nvPr/>
          </p:nvSpPr>
          <p:spPr>
            <a:xfrm>
              <a:off x="6300884" y="1631191"/>
              <a:ext cx="67176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dirty="0">
                  <a:solidFill>
                    <a:srgbClr val="7A7A7A"/>
                  </a:solidFill>
                  <a:latin typeface="Bernard MT Condensed" panose="02050806060905020404" pitchFamily="18" charset="0"/>
                </a:rPr>
                <a:t>Lorem Ipsum</a:t>
              </a:r>
            </a:p>
          </p:txBody>
        </p:sp>
        <p:sp>
          <p:nvSpPr>
            <p:cNvPr id="82" name="Text Placeholder 3"/>
            <p:cNvSpPr txBox="1">
              <a:spLocks/>
            </p:cNvSpPr>
            <p:nvPr/>
          </p:nvSpPr>
          <p:spPr>
            <a:xfrm>
              <a:off x="5776017" y="1806840"/>
              <a:ext cx="1714500" cy="6001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4011954"/>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84" name="Freeform 37"/>
          <p:cNvSpPr>
            <a:spLocks noChangeAspect="1" noEditPoints="1"/>
          </p:cNvSpPr>
          <p:nvPr/>
        </p:nvSpPr>
        <p:spPr bwMode="auto">
          <a:xfrm>
            <a:off x="2217670" y="39896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85" name="Freeform 172"/>
          <p:cNvSpPr>
            <a:spLocks noChangeAspect="1" noEditPoints="1"/>
          </p:cNvSpPr>
          <p:nvPr/>
        </p:nvSpPr>
        <p:spPr bwMode="auto">
          <a:xfrm>
            <a:off x="8105934" y="396775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86" name="Group 85"/>
          <p:cNvGrpSpPr>
            <a:grpSpLocks noChangeAspect="1"/>
          </p:cNvGrpSpPr>
          <p:nvPr/>
        </p:nvGrpSpPr>
        <p:grpSpPr>
          <a:xfrm>
            <a:off x="3587034" y="4012147"/>
            <a:ext cx="457200" cy="457200"/>
            <a:chOff x="3878263" y="2220913"/>
            <a:chExt cx="547687" cy="547687"/>
          </a:xfrm>
          <a:solidFill>
            <a:schemeClr val="bg1"/>
          </a:solidFill>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grpSp>
        <p:nvGrpSpPr>
          <p:cNvPr id="95" name="Group 94"/>
          <p:cNvGrpSpPr>
            <a:grpSpLocks noChangeAspect="1"/>
          </p:cNvGrpSpPr>
          <p:nvPr/>
        </p:nvGrpSpPr>
        <p:grpSpPr>
          <a:xfrm>
            <a:off x="5152829" y="3967752"/>
            <a:ext cx="371061" cy="457200"/>
            <a:chOff x="4598988" y="3263900"/>
            <a:chExt cx="444500" cy="547688"/>
          </a:xfrm>
          <a:solidFill>
            <a:schemeClr val="bg1"/>
          </a:solidFill>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grpSp>
        <p:nvGrpSpPr>
          <p:cNvPr id="100" name="Group 99"/>
          <p:cNvGrpSpPr>
            <a:grpSpLocks noChangeAspect="1"/>
          </p:cNvGrpSpPr>
          <p:nvPr/>
        </p:nvGrpSpPr>
        <p:grpSpPr>
          <a:xfrm>
            <a:off x="6688394" y="4011954"/>
            <a:ext cx="271669" cy="457200"/>
            <a:chOff x="533400" y="2800350"/>
            <a:chExt cx="325437" cy="547687"/>
          </a:xfrm>
          <a:solidFill>
            <a:schemeClr val="bg1"/>
          </a:solidFill>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411643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474885" y="1610695"/>
            <a:ext cx="1872145" cy="1193467"/>
          </a:xfrm>
          <a:prstGeom prst="rightArrow">
            <a:avLst>
              <a:gd name="adj1" fmla="val 74773"/>
              <a:gd name="adj2" fmla="val 58284"/>
            </a:avLst>
          </a:prstGeom>
          <a:solidFill>
            <a:srgbClr val="5C9AD3"/>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196059" y="2046097"/>
            <a:ext cx="1206951" cy="649299"/>
          </a:xfrm>
          <a:prstGeom prst="parallelogram">
            <a:avLst>
              <a:gd name="adj" fmla="val 63243"/>
            </a:avLst>
          </a:prstGeom>
          <a:solidFill>
            <a:srgbClr val="0064A8"/>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145190" y="1994500"/>
            <a:ext cx="789256" cy="1168738"/>
          </a:xfrm>
          <a:prstGeom prst="trapezoid">
            <a:avLst>
              <a:gd name="adj" fmla="val 8698"/>
            </a:avLst>
          </a:prstGeom>
          <a:solidFill>
            <a:srgbClr val="5C9AD3"/>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latin typeface="Bernard MT Condensed" panose="02050806060905020404" pitchFamily="18" charset="0"/>
              </a:rPr>
              <a:t>01</a:t>
            </a:r>
          </a:p>
        </p:txBody>
      </p:sp>
      <p:sp>
        <p:nvSpPr>
          <p:cNvPr id="42" name="Right Arrow 41"/>
          <p:cNvSpPr/>
          <p:nvPr/>
        </p:nvSpPr>
        <p:spPr>
          <a:xfrm flipH="1">
            <a:off x="3888002" y="2509147"/>
            <a:ext cx="1872145" cy="1193467"/>
          </a:xfrm>
          <a:prstGeom prst="rightArrow">
            <a:avLst>
              <a:gd name="adj1" fmla="val 74773"/>
              <a:gd name="adj2" fmla="val 58284"/>
            </a:avLst>
          </a:prstGeom>
          <a:solidFill>
            <a:srgbClr val="FE4A1E"/>
          </a:solidFill>
          <a:ln w="6350">
            <a:noFill/>
          </a:ln>
          <a:effectLst>
            <a:outerShdw blurRad="508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821086" y="2942506"/>
            <a:ext cx="1206951" cy="649299"/>
          </a:xfrm>
          <a:prstGeom prst="parallelogram">
            <a:avLst>
              <a:gd name="adj" fmla="val 63243"/>
            </a:avLst>
          </a:prstGeom>
          <a:solidFill>
            <a:srgbClr val="B44600"/>
          </a:solidFill>
          <a:ln w="6350">
            <a:noFill/>
          </a:ln>
          <a:effectLst>
            <a:outerShdw blurRad="50800" dist="12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00587" y="2892952"/>
            <a:ext cx="789256" cy="1168738"/>
          </a:xfrm>
          <a:prstGeom prst="trapezoid">
            <a:avLst>
              <a:gd name="adj" fmla="val 8698"/>
            </a:avLst>
          </a:prstGeom>
          <a:solidFill>
            <a:srgbClr val="FE4A1E"/>
          </a:solidFill>
          <a:ln w="6350">
            <a:noFill/>
          </a:ln>
          <a:effectLst>
            <a:outerShdw blurRad="508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latin typeface="Bernard MT Condensed" panose="02050806060905020404" pitchFamily="18" charset="0"/>
              </a:rPr>
              <a:t>02</a:t>
            </a:r>
          </a:p>
        </p:txBody>
      </p:sp>
      <p:sp>
        <p:nvSpPr>
          <p:cNvPr id="46" name="Right Arrow 45"/>
          <p:cNvSpPr/>
          <p:nvPr/>
        </p:nvSpPr>
        <p:spPr>
          <a:xfrm>
            <a:off x="6539427" y="3816399"/>
            <a:ext cx="1872145" cy="1193467"/>
          </a:xfrm>
          <a:prstGeom prst="rightArrow">
            <a:avLst>
              <a:gd name="adj1" fmla="val 74773"/>
              <a:gd name="adj2" fmla="val 58284"/>
            </a:avLst>
          </a:prstGeom>
          <a:solidFill>
            <a:srgbClr val="44546B"/>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260601" y="4251801"/>
            <a:ext cx="1206951" cy="649299"/>
          </a:xfrm>
          <a:prstGeom prst="parallelogram">
            <a:avLst>
              <a:gd name="adj" fmla="val 63243"/>
            </a:avLst>
          </a:prstGeom>
          <a:solidFill>
            <a:srgbClr val="26364D"/>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209732" y="4200204"/>
            <a:ext cx="789256" cy="1168738"/>
          </a:xfrm>
          <a:prstGeom prst="trapezoid">
            <a:avLst>
              <a:gd name="adj" fmla="val 8698"/>
            </a:avLst>
          </a:prstGeom>
          <a:solidFill>
            <a:srgbClr val="44546B"/>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latin typeface="Bernard MT Condensed" panose="02050806060905020404" pitchFamily="18" charset="0"/>
              </a:rPr>
              <a:t>03</a:t>
            </a:r>
          </a:p>
        </p:txBody>
      </p:sp>
      <p:sp>
        <p:nvSpPr>
          <p:cNvPr id="50" name="Right Arrow 49"/>
          <p:cNvSpPr/>
          <p:nvPr/>
        </p:nvSpPr>
        <p:spPr>
          <a:xfrm flipH="1">
            <a:off x="3984824" y="4682592"/>
            <a:ext cx="1872145" cy="1193467"/>
          </a:xfrm>
          <a:prstGeom prst="rightArrow">
            <a:avLst>
              <a:gd name="adj1" fmla="val 74773"/>
              <a:gd name="adj2" fmla="val 58284"/>
            </a:avLst>
          </a:prstGeom>
          <a:solidFill>
            <a:srgbClr val="7A7A7A"/>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117994"/>
            <a:ext cx="1206951" cy="649299"/>
          </a:xfrm>
          <a:prstGeom prst="parallelogram">
            <a:avLst>
              <a:gd name="adj" fmla="val 63243"/>
            </a:avLst>
          </a:prstGeom>
          <a:solidFill>
            <a:srgbClr val="5C5C5C"/>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066397"/>
            <a:ext cx="789256" cy="1168738"/>
          </a:xfrm>
          <a:prstGeom prst="trapezoid">
            <a:avLst>
              <a:gd name="adj" fmla="val 8698"/>
            </a:avLst>
          </a:prstGeom>
          <a:solidFill>
            <a:srgbClr val="7A7A7A"/>
          </a:solidFill>
          <a:ln w="6350">
            <a:noFill/>
          </a:ln>
          <a:effectLst>
            <a:outerShdw blurRad="50800" dist="127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latin typeface="Bernard MT Condensed" panose="02050806060905020404" pitchFamily="18" charset="0"/>
              </a:rPr>
              <a:t>04</a:t>
            </a:r>
          </a:p>
        </p:txBody>
      </p:sp>
      <p:grpSp>
        <p:nvGrpSpPr>
          <p:cNvPr id="64" name="Group 63"/>
          <p:cNvGrpSpPr/>
          <p:nvPr/>
        </p:nvGrpSpPr>
        <p:grpSpPr>
          <a:xfrm>
            <a:off x="8250728" y="2064668"/>
            <a:ext cx="3291840" cy="1486547"/>
            <a:chOff x="1864855" y="3109077"/>
            <a:chExt cx="4564985" cy="1115942"/>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1" y="3109077"/>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defTabSz="1450940"/>
              <a:r>
                <a:rPr lang="en-US" sz="1400" dirty="0">
                  <a:solidFill>
                    <a:srgbClr val="5C9AD3"/>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250728" y="4274266"/>
            <a:ext cx="3291840" cy="1486547"/>
            <a:chOff x="1864855" y="3109077"/>
            <a:chExt cx="4564985" cy="1115942"/>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109077"/>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44546B"/>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702620" y="2954805"/>
            <a:ext cx="3291840" cy="1495617"/>
            <a:chOff x="1864855" y="3102268"/>
            <a:chExt cx="4564985" cy="1122751"/>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102268"/>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FE4A1E"/>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762579" y="5065077"/>
            <a:ext cx="3291840" cy="1495617"/>
            <a:chOff x="1864855" y="3102268"/>
            <a:chExt cx="4564985" cy="1122751"/>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102268"/>
              <a:ext cx="2536103" cy="231046"/>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400" dirty="0">
                  <a:solidFill>
                    <a:srgbClr val="7A7A7A"/>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337679" y="1951500"/>
            <a:ext cx="548640" cy="419246"/>
            <a:chOff x="1201738" y="1511300"/>
            <a:chExt cx="168275" cy="128588"/>
          </a:xfrm>
          <a:solidFill>
            <a:schemeClr val="bg1"/>
          </a:solidFill>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355970" y="2825781"/>
            <a:ext cx="548640" cy="456099"/>
            <a:chOff x="1219200" y="1962150"/>
            <a:chExt cx="131763" cy="109538"/>
          </a:xfrm>
          <a:solidFill>
            <a:schemeClr val="bg1"/>
          </a:solidFill>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017540"/>
            <a:ext cx="548640" cy="523570"/>
            <a:chOff x="1230313" y="2400633"/>
            <a:chExt cx="124415" cy="118730"/>
          </a:xfrm>
          <a:solidFill>
            <a:schemeClr val="bg1"/>
          </a:solidFill>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396127" y="4192820"/>
            <a:ext cx="451102" cy="457200"/>
            <a:chOff x="1227138" y="2852738"/>
            <a:chExt cx="117475" cy="119063"/>
          </a:xfrm>
          <a:solidFill>
            <a:schemeClr val="bg1"/>
          </a:solidFill>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5F569269-AB2B-45D0-A9EE-F2E7FDDF299E}"/>
              </a:ext>
            </a:extLst>
          </p:cNvPr>
          <p:cNvSpPr txBox="1"/>
          <p:nvPr/>
        </p:nvSpPr>
        <p:spPr>
          <a:xfrm>
            <a:off x="3341511" y="258228"/>
            <a:ext cx="5508978" cy="1046440"/>
          </a:xfrm>
          <a:prstGeom prst="rect">
            <a:avLst/>
          </a:prstGeom>
          <a:noFill/>
          <a:ln>
            <a:noFill/>
          </a:ln>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rPr>
              <a:t>Your Subtitle</a:t>
            </a:r>
          </a:p>
        </p:txBody>
      </p:sp>
    </p:spTree>
    <p:extLst>
      <p:ext uri="{BB962C8B-B14F-4D97-AF65-F5344CB8AC3E}">
        <p14:creationId xmlns:p14="http://schemas.microsoft.com/office/powerpoint/2010/main" val="31647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53457" y="4510547"/>
            <a:ext cx="603049" cy="379656"/>
          </a:xfrm>
          <a:prstGeom prst="rect">
            <a:avLst/>
          </a:prstGeom>
          <a:noFill/>
        </p:spPr>
        <p:txBody>
          <a:bodyPr wrap="none" rtlCol="0">
            <a:spAutoFit/>
          </a:bodyPr>
          <a:lstStyle/>
          <a:p>
            <a:pPr algn="ctr"/>
            <a:r>
              <a:rPr lang="en-US" sz="1867" b="1" dirty="0">
                <a:solidFill>
                  <a:srgbClr val="FE4A1E"/>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308018" y="4137484"/>
            <a:ext cx="603049" cy="379656"/>
          </a:xfrm>
          <a:prstGeom prst="rect">
            <a:avLst/>
          </a:prstGeom>
          <a:noFill/>
        </p:spPr>
        <p:txBody>
          <a:bodyPr wrap="none" rtlCol="0">
            <a:spAutoFit/>
          </a:bodyPr>
          <a:lstStyle/>
          <a:p>
            <a:pPr algn="ctr"/>
            <a:r>
              <a:rPr lang="en-US" sz="1867" b="1" dirty="0">
                <a:solidFill>
                  <a:srgbClr val="5C9AD3"/>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61510" y="3567212"/>
            <a:ext cx="603049"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615002" y="3285356"/>
            <a:ext cx="603049" cy="379656"/>
          </a:xfrm>
          <a:prstGeom prst="rect">
            <a:avLst/>
          </a:prstGeom>
          <a:noFill/>
        </p:spPr>
        <p:txBody>
          <a:bodyPr wrap="none" rtlCol="0">
            <a:spAutoFit/>
          </a:bodyPr>
          <a:lstStyle/>
          <a:p>
            <a:pPr algn="ctr"/>
            <a:r>
              <a:rPr lang="en-US" sz="1867" b="1" dirty="0">
                <a:solidFill>
                  <a:srgbClr val="7A7A7A"/>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68494" y="2803575"/>
            <a:ext cx="603049" cy="379656"/>
          </a:xfrm>
          <a:prstGeom prst="rect">
            <a:avLst/>
          </a:prstGeom>
          <a:noFill/>
        </p:spPr>
        <p:txBody>
          <a:bodyPr wrap="none" rtlCol="0">
            <a:spAutoFit/>
          </a:bodyPr>
          <a:lstStyle/>
          <a:p>
            <a:pPr algn="ctr"/>
            <a:r>
              <a:rPr lang="en-US" sz="1867" b="1" dirty="0">
                <a:solidFill>
                  <a:srgbClr val="939393"/>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BFBF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921988" y="2256247"/>
            <a:ext cx="603049" cy="379656"/>
          </a:xfrm>
          <a:prstGeom prst="rect">
            <a:avLst/>
          </a:prstGeom>
          <a:noFill/>
        </p:spPr>
        <p:txBody>
          <a:bodyPr wrap="none" rtlCol="0">
            <a:spAutoFit/>
          </a:bodyPr>
          <a:lstStyle/>
          <a:p>
            <a:pPr algn="ctr"/>
            <a:r>
              <a:rPr lang="en-US" sz="1867" b="1" dirty="0">
                <a:solidFill>
                  <a:srgbClr val="BFBFBF"/>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028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923E143-9E0C-4531-9E3D-84C894360C36}"/>
              </a:ext>
            </a:extLst>
          </p:cNvPr>
          <p:cNvGrpSpPr/>
          <p:nvPr/>
        </p:nvGrpSpPr>
        <p:grpSpPr>
          <a:xfrm>
            <a:off x="4240322" y="2101034"/>
            <a:ext cx="3514771" cy="3931920"/>
            <a:chOff x="4240322" y="2101034"/>
            <a:chExt cx="3514771" cy="3931920"/>
          </a:xfrm>
        </p:grpSpPr>
        <p:sp>
          <p:nvSpPr>
            <p:cNvPr id="24" name="Freeform: Shape 23">
              <a:extLst>
                <a:ext uri="{FF2B5EF4-FFF2-40B4-BE49-F238E27FC236}">
                  <a16:creationId xmlns:a16="http://schemas.microsoft.com/office/drawing/2014/main" id="{D347BAD3-428C-493E-92FD-19C894375EC5}"/>
                </a:ext>
              </a:extLst>
            </p:cNvPr>
            <p:cNvSpPr/>
            <p:nvPr/>
          </p:nvSpPr>
          <p:spPr>
            <a:xfrm>
              <a:off x="4626533" y="2746306"/>
              <a:ext cx="2982479" cy="2982479"/>
            </a:xfrm>
            <a:custGeom>
              <a:avLst/>
              <a:gdLst>
                <a:gd name="connsiteX0" fmla="*/ 1461197 w 2982479"/>
                <a:gd name="connsiteY0" fmla="*/ 277 h 2982479"/>
                <a:gd name="connsiteX1" fmla="*/ 2710526 w 2982479"/>
                <a:gd name="connsiteY1" fmla="*/ 632889 h 2982479"/>
                <a:gd name="connsiteX2" fmla="*/ 2349592 w 2982479"/>
                <a:gd name="connsiteY2" fmla="*/ 2710525 h 2982479"/>
                <a:gd name="connsiteX3" fmla="*/ 271955 w 2982479"/>
                <a:gd name="connsiteY3" fmla="*/ 2349591 h 2982479"/>
                <a:gd name="connsiteX4" fmla="*/ 632890 w 2982479"/>
                <a:gd name="connsiteY4" fmla="*/ 271955 h 2982479"/>
                <a:gd name="connsiteX5" fmla="*/ 1461197 w 2982479"/>
                <a:gd name="connsiteY5" fmla="*/ 277 h 298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479" h="2982479">
                  <a:moveTo>
                    <a:pt x="1461197" y="277"/>
                  </a:moveTo>
                  <a:cubicBezTo>
                    <a:pt x="1939781" y="-8932"/>
                    <a:pt x="2414242" y="212018"/>
                    <a:pt x="2710526" y="632889"/>
                  </a:cubicBezTo>
                  <a:cubicBezTo>
                    <a:pt x="3184580" y="1306282"/>
                    <a:pt x="3022984" y="2236471"/>
                    <a:pt x="2349592" y="2710525"/>
                  </a:cubicBezTo>
                  <a:cubicBezTo>
                    <a:pt x="1676199" y="3184580"/>
                    <a:pt x="746009" y="3022984"/>
                    <a:pt x="271955" y="2349591"/>
                  </a:cubicBezTo>
                  <a:cubicBezTo>
                    <a:pt x="-202100" y="1676199"/>
                    <a:pt x="-40503" y="746009"/>
                    <a:pt x="632890" y="271955"/>
                  </a:cubicBezTo>
                  <a:cubicBezTo>
                    <a:pt x="885412" y="94184"/>
                    <a:pt x="1174047" y="5803"/>
                    <a:pt x="1461197" y="277"/>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AF1E1B-7FE3-416F-A27C-9A25BE16A933}"/>
                </a:ext>
              </a:extLst>
            </p:cNvPr>
            <p:cNvSpPr>
              <a:spLocks noChangeAspect="1"/>
            </p:cNvSpPr>
            <p:nvPr/>
          </p:nvSpPr>
          <p:spPr>
            <a:xfrm rot="19491316">
              <a:off x="4240322" y="2101034"/>
              <a:ext cx="3514771" cy="3931920"/>
            </a:xfrm>
            <a:custGeom>
              <a:avLst/>
              <a:gdLst>
                <a:gd name="connsiteX0" fmla="*/ 2224510 w 3017520"/>
                <a:gd name="connsiteY0" fmla="*/ 805365 h 3375654"/>
                <a:gd name="connsiteX1" fmla="*/ 1508760 w 3017520"/>
                <a:gd name="connsiteY1" fmla="*/ 586734 h 3375654"/>
                <a:gd name="connsiteX2" fmla="*/ 228600 w 3017520"/>
                <a:gd name="connsiteY2" fmla="*/ 1866894 h 3375654"/>
                <a:gd name="connsiteX3" fmla="*/ 1508760 w 3017520"/>
                <a:gd name="connsiteY3" fmla="*/ 3147054 h 3375654"/>
                <a:gd name="connsiteX4" fmla="*/ 2788920 w 3017520"/>
                <a:gd name="connsiteY4" fmla="*/ 1866894 h 3375654"/>
                <a:gd name="connsiteX5" fmla="*/ 2224510 w 3017520"/>
                <a:gd name="connsiteY5" fmla="*/ 805365 h 3375654"/>
                <a:gd name="connsiteX6" fmla="*/ 1673585 w 3017520"/>
                <a:gd name="connsiteY6" fmla="*/ 90139 h 3375654"/>
                <a:gd name="connsiteX7" fmla="*/ 1790700 w 3017520"/>
                <a:gd name="connsiteY7" fmla="*/ 219090 h 3375654"/>
                <a:gd name="connsiteX8" fmla="*/ 1819430 w 3017520"/>
                <a:gd name="connsiteY8" fmla="*/ 292111 h 3375654"/>
                <a:gd name="connsiteX9" fmla="*/ 1763751 w 3017520"/>
                <a:gd name="connsiteY9" fmla="*/ 281448 h 3375654"/>
                <a:gd name="connsiteX10" fmla="*/ 1533982 w 3017520"/>
                <a:gd name="connsiteY10" fmla="*/ 264064 h 3375654"/>
                <a:gd name="connsiteX11" fmla="*/ 1229914 w 3017520"/>
                <a:gd name="connsiteY11" fmla="*/ 294717 h 3375654"/>
                <a:gd name="connsiteX12" fmla="*/ 1110173 w 3017520"/>
                <a:gd name="connsiteY12" fmla="*/ 325505 h 3375654"/>
                <a:gd name="connsiteX13" fmla="*/ 1110757 w 3017520"/>
                <a:gd name="connsiteY13" fmla="*/ 319720 h 3375654"/>
                <a:gd name="connsiteX14" fmla="*/ 1469085 w 3017520"/>
                <a:gd name="connsiteY14" fmla="*/ 27673 h 3375654"/>
                <a:gd name="connsiteX15" fmla="*/ 1673585 w 3017520"/>
                <a:gd name="connsiteY15" fmla="*/ 90139 h 3375654"/>
                <a:gd name="connsiteX16" fmla="*/ 2370911 w 3017520"/>
                <a:gd name="connsiteY16" fmla="*/ 17833 h 3375654"/>
                <a:gd name="connsiteX17" fmla="*/ 2958705 w 3017520"/>
                <a:gd name="connsiteY17" fmla="*/ 431628 h 3375654"/>
                <a:gd name="connsiteX18" fmla="*/ 2982374 w 3017520"/>
                <a:gd name="connsiteY18" fmla="*/ 567870 h 3375654"/>
                <a:gd name="connsiteX19" fmla="*/ 2963356 w 3017520"/>
                <a:gd name="connsiteY19" fmla="*/ 594886 h 3375654"/>
                <a:gd name="connsiteX20" fmla="*/ 2827113 w 3017520"/>
                <a:gd name="connsiteY20" fmla="*/ 618554 h 3375654"/>
                <a:gd name="connsiteX21" fmla="*/ 2682757 w 3017520"/>
                <a:gd name="connsiteY21" fmla="*/ 516931 h 3375654"/>
                <a:gd name="connsiteX22" fmla="*/ 2519487 w 3017520"/>
                <a:gd name="connsiteY22" fmla="*/ 748855 h 3375654"/>
                <a:gd name="connsiteX23" fmla="*/ 2625571 w 3017520"/>
                <a:gd name="connsiteY23" fmla="*/ 852438 h 3375654"/>
                <a:gd name="connsiteX24" fmla="*/ 3017520 w 3017520"/>
                <a:gd name="connsiteY24" fmla="*/ 1866894 h 3375654"/>
                <a:gd name="connsiteX25" fmla="*/ 1508760 w 3017520"/>
                <a:gd name="connsiteY25" fmla="*/ 3375654 h 3375654"/>
                <a:gd name="connsiteX26" fmla="*/ 0 w 3017520"/>
                <a:gd name="connsiteY26" fmla="*/ 1866894 h 3375654"/>
                <a:gd name="connsiteX27" fmla="*/ 1508760 w 3017520"/>
                <a:gd name="connsiteY27" fmla="*/ 358134 h 3375654"/>
                <a:gd name="connsiteX28" fmla="*/ 2162870 w 3017520"/>
                <a:gd name="connsiteY28" fmla="*/ 506914 h 3375654"/>
                <a:gd name="connsiteX29" fmla="*/ 2179759 w 3017520"/>
                <a:gd name="connsiteY29" fmla="*/ 516622 h 3375654"/>
                <a:gd name="connsiteX30" fmla="*/ 2346290 w 3017520"/>
                <a:gd name="connsiteY30" fmla="*/ 280065 h 3375654"/>
                <a:gd name="connsiteX31" fmla="*/ 2239319 w 3017520"/>
                <a:gd name="connsiteY31" fmla="*/ 204760 h 3375654"/>
                <a:gd name="connsiteX32" fmla="*/ 2215650 w 3017520"/>
                <a:gd name="connsiteY32" fmla="*/ 68517 h 3375654"/>
                <a:gd name="connsiteX33" fmla="*/ 2234669 w 3017520"/>
                <a:gd name="connsiteY33" fmla="*/ 41502 h 3375654"/>
                <a:gd name="connsiteX34" fmla="*/ 2370911 w 3017520"/>
                <a:gd name="connsiteY34" fmla="*/ 17833 h 337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17520" h="3375654">
                  <a:moveTo>
                    <a:pt x="2224510" y="805365"/>
                  </a:moveTo>
                  <a:cubicBezTo>
                    <a:pt x="2020195" y="667333"/>
                    <a:pt x="1773890" y="586734"/>
                    <a:pt x="1508760" y="586734"/>
                  </a:cubicBezTo>
                  <a:cubicBezTo>
                    <a:pt x="801747" y="586734"/>
                    <a:pt x="228600" y="1159881"/>
                    <a:pt x="228600" y="1866894"/>
                  </a:cubicBezTo>
                  <a:cubicBezTo>
                    <a:pt x="228600" y="2573907"/>
                    <a:pt x="801747" y="3147054"/>
                    <a:pt x="1508760" y="3147054"/>
                  </a:cubicBezTo>
                  <a:cubicBezTo>
                    <a:pt x="2215773" y="3147054"/>
                    <a:pt x="2788920" y="2573907"/>
                    <a:pt x="2788920" y="1866894"/>
                  </a:cubicBezTo>
                  <a:cubicBezTo>
                    <a:pt x="2788920" y="1425011"/>
                    <a:pt x="2565035" y="1035419"/>
                    <a:pt x="2224510" y="805365"/>
                  </a:cubicBezTo>
                  <a:close/>
                  <a:moveTo>
                    <a:pt x="1673585" y="90139"/>
                  </a:moveTo>
                  <a:cubicBezTo>
                    <a:pt x="1722232" y="123004"/>
                    <a:pt x="1762546" y="167264"/>
                    <a:pt x="1790700" y="219090"/>
                  </a:cubicBezTo>
                  <a:lnTo>
                    <a:pt x="1819430" y="292111"/>
                  </a:lnTo>
                  <a:lnTo>
                    <a:pt x="1763751" y="281448"/>
                  </a:lnTo>
                  <a:cubicBezTo>
                    <a:pt x="1688832" y="270001"/>
                    <a:pt x="1612100" y="264064"/>
                    <a:pt x="1533982" y="264064"/>
                  </a:cubicBezTo>
                  <a:cubicBezTo>
                    <a:pt x="1429824" y="264064"/>
                    <a:pt x="1328131" y="274618"/>
                    <a:pt x="1229914" y="294717"/>
                  </a:cubicBezTo>
                  <a:lnTo>
                    <a:pt x="1110173" y="325505"/>
                  </a:lnTo>
                  <a:lnTo>
                    <a:pt x="1110757" y="319720"/>
                  </a:lnTo>
                  <a:cubicBezTo>
                    <a:pt x="1144862" y="153049"/>
                    <a:pt x="1292331" y="27673"/>
                    <a:pt x="1469085" y="27673"/>
                  </a:cubicBezTo>
                  <a:cubicBezTo>
                    <a:pt x="1544836" y="27673"/>
                    <a:pt x="1615209" y="50701"/>
                    <a:pt x="1673585" y="90139"/>
                  </a:cubicBezTo>
                  <a:close/>
                  <a:moveTo>
                    <a:pt x="2370911" y="17833"/>
                  </a:moveTo>
                  <a:lnTo>
                    <a:pt x="2958705" y="431628"/>
                  </a:lnTo>
                  <a:cubicBezTo>
                    <a:pt x="3002864" y="462714"/>
                    <a:pt x="3013460" y="523712"/>
                    <a:pt x="2982374" y="567870"/>
                  </a:cubicBezTo>
                  <a:lnTo>
                    <a:pt x="2963356" y="594886"/>
                  </a:lnTo>
                  <a:cubicBezTo>
                    <a:pt x="2932269" y="639044"/>
                    <a:pt x="2871271" y="649641"/>
                    <a:pt x="2827113" y="618554"/>
                  </a:cubicBezTo>
                  <a:lnTo>
                    <a:pt x="2682757" y="516931"/>
                  </a:lnTo>
                  <a:lnTo>
                    <a:pt x="2519487" y="748855"/>
                  </a:lnTo>
                  <a:lnTo>
                    <a:pt x="2625571" y="852438"/>
                  </a:lnTo>
                  <a:cubicBezTo>
                    <a:pt x="2869096" y="1120374"/>
                    <a:pt x="3017520" y="1476301"/>
                    <a:pt x="3017520" y="1866894"/>
                  </a:cubicBezTo>
                  <a:cubicBezTo>
                    <a:pt x="3017520" y="2700159"/>
                    <a:pt x="2342025" y="3375654"/>
                    <a:pt x="1508760" y="3375654"/>
                  </a:cubicBezTo>
                  <a:cubicBezTo>
                    <a:pt x="675495" y="3375654"/>
                    <a:pt x="0" y="2700159"/>
                    <a:pt x="0" y="1866894"/>
                  </a:cubicBezTo>
                  <a:cubicBezTo>
                    <a:pt x="0" y="1033629"/>
                    <a:pt x="675495" y="358134"/>
                    <a:pt x="1508760" y="358134"/>
                  </a:cubicBezTo>
                  <a:cubicBezTo>
                    <a:pt x="1743116" y="358134"/>
                    <a:pt x="1964991" y="411567"/>
                    <a:pt x="2162870" y="506914"/>
                  </a:cubicBezTo>
                  <a:lnTo>
                    <a:pt x="2179759" y="516622"/>
                  </a:lnTo>
                  <a:lnTo>
                    <a:pt x="2346290" y="280065"/>
                  </a:lnTo>
                  <a:lnTo>
                    <a:pt x="2239319" y="204760"/>
                  </a:lnTo>
                  <a:cubicBezTo>
                    <a:pt x="2195161" y="173673"/>
                    <a:pt x="2184564" y="112675"/>
                    <a:pt x="2215650" y="68517"/>
                  </a:cubicBezTo>
                  <a:lnTo>
                    <a:pt x="2234669" y="41502"/>
                  </a:lnTo>
                  <a:cubicBezTo>
                    <a:pt x="2265755" y="-2657"/>
                    <a:pt x="2326753" y="-13253"/>
                    <a:pt x="2370911" y="17833"/>
                  </a:cubicBezTo>
                  <a:close/>
                </a:path>
              </a:pathLst>
            </a:custGeom>
            <a:solidFill>
              <a:schemeClr val="bg1">
                <a:lumMod val="85000"/>
              </a:schemeClr>
            </a:solidFill>
            <a:ln w="6350">
              <a:solidFill>
                <a:srgbClr val="454545">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94F0315-CA81-497E-AE92-82BFA9323587}"/>
              </a:ext>
            </a:extLst>
          </p:cNvPr>
          <p:cNvGrpSpPr/>
          <p:nvPr/>
        </p:nvGrpSpPr>
        <p:grpSpPr>
          <a:xfrm>
            <a:off x="4844399" y="2964717"/>
            <a:ext cx="2546745" cy="2545656"/>
            <a:chOff x="3931919" y="1837944"/>
            <a:chExt cx="2546745" cy="2545656"/>
          </a:xfrm>
        </p:grpSpPr>
        <p:sp>
          <p:nvSpPr>
            <p:cNvPr id="11" name="Partial Circle 10">
              <a:extLst>
                <a:ext uri="{FF2B5EF4-FFF2-40B4-BE49-F238E27FC236}">
                  <a16:creationId xmlns:a16="http://schemas.microsoft.com/office/drawing/2014/main" id="{C644303D-A28D-4D54-B83E-182F117A3164}"/>
                </a:ext>
              </a:extLst>
            </p:cNvPr>
            <p:cNvSpPr>
              <a:spLocks/>
            </p:cNvSpPr>
            <p:nvPr/>
          </p:nvSpPr>
          <p:spPr>
            <a:xfrm rot="16751647" flipV="1">
              <a:off x="3931920" y="1837944"/>
              <a:ext cx="2543962" cy="2543964"/>
            </a:xfrm>
            <a:prstGeom prst="pie">
              <a:avLst>
                <a:gd name="adj1" fmla="val 21544950"/>
                <a:gd name="adj2" fmla="val 7821471"/>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artial Circle 7">
              <a:extLst>
                <a:ext uri="{FF2B5EF4-FFF2-40B4-BE49-F238E27FC236}">
                  <a16:creationId xmlns:a16="http://schemas.microsoft.com/office/drawing/2014/main" id="{0C47CF95-C117-4A27-B998-A45B55AAAF05}"/>
                </a:ext>
              </a:extLst>
            </p:cNvPr>
            <p:cNvSpPr>
              <a:spLocks/>
            </p:cNvSpPr>
            <p:nvPr/>
          </p:nvSpPr>
          <p:spPr>
            <a:xfrm rot="11324326" flipV="1">
              <a:off x="3934700" y="1839638"/>
              <a:ext cx="2543964" cy="2543962"/>
            </a:xfrm>
            <a:prstGeom prst="pie">
              <a:avLst>
                <a:gd name="adj1" fmla="val 2339985"/>
                <a:gd name="adj2" fmla="val 916247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8B21F05D-E855-492B-8223-64F4D762123A}"/>
                </a:ext>
              </a:extLst>
            </p:cNvPr>
            <p:cNvSpPr>
              <a:spLocks/>
            </p:cNvSpPr>
            <p:nvPr/>
          </p:nvSpPr>
          <p:spPr>
            <a:xfrm rot="5760000" flipV="1">
              <a:off x="3931920" y="1839637"/>
              <a:ext cx="2543962" cy="2543964"/>
            </a:xfrm>
            <a:prstGeom prst="pie">
              <a:avLst>
                <a:gd name="adj1" fmla="val 3483806"/>
                <a:gd name="adj2" fmla="val 7018474"/>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6CFC8044-02FC-4EFA-ADA6-4C6F5F1FA3F7}"/>
                </a:ext>
              </a:extLst>
            </p:cNvPr>
            <p:cNvSpPr>
              <a:spLocks/>
            </p:cNvSpPr>
            <p:nvPr/>
          </p:nvSpPr>
          <p:spPr>
            <a:xfrm rot="600000" flipV="1">
              <a:off x="3931920" y="1837944"/>
              <a:ext cx="2543964" cy="2543962"/>
            </a:xfrm>
            <a:prstGeom prst="pie">
              <a:avLst>
                <a:gd name="adj1" fmla="val 1608185"/>
                <a:gd name="adj2" fmla="val 5990214"/>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271B4F5D-C952-437F-A4F6-DE1F689D6DB4}"/>
                </a:ext>
              </a:extLst>
            </p:cNvPr>
            <p:cNvSpPr>
              <a:spLocks noChangeAspect="1"/>
            </p:cNvSpPr>
            <p:nvPr/>
          </p:nvSpPr>
          <p:spPr>
            <a:xfrm>
              <a:off x="4817760" y="2744165"/>
              <a:ext cx="731520" cy="73152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8238CE99-2707-47BA-9673-0CA0344C4A8B}"/>
              </a:ext>
            </a:extLst>
          </p:cNvPr>
          <p:cNvSpPr txBox="1"/>
          <p:nvPr/>
        </p:nvSpPr>
        <p:spPr>
          <a:xfrm>
            <a:off x="8128422" y="1855535"/>
            <a:ext cx="3566160" cy="1769715"/>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4C28A164-985B-4B95-ABC2-E9C323153EB8}"/>
              </a:ext>
            </a:extLst>
          </p:cNvPr>
          <p:cNvSpPr txBox="1"/>
          <p:nvPr/>
        </p:nvSpPr>
        <p:spPr>
          <a:xfrm>
            <a:off x="8128422" y="4609603"/>
            <a:ext cx="3566160" cy="1769715"/>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39E8ECA3-FFB9-44CC-882F-CD151C3C3EB0}"/>
              </a:ext>
            </a:extLst>
          </p:cNvPr>
          <p:cNvSpPr txBox="1"/>
          <p:nvPr/>
        </p:nvSpPr>
        <p:spPr>
          <a:xfrm>
            <a:off x="6272915" y="3337707"/>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19%</a:t>
            </a:r>
            <a:endParaRPr lang="en-US" sz="2000" dirty="0">
              <a:solidFill>
                <a:schemeClr val="bg1"/>
              </a:solidFill>
            </a:endParaRPr>
          </a:p>
        </p:txBody>
      </p:sp>
      <p:sp>
        <p:nvSpPr>
          <p:cNvPr id="30" name="TextBox 29">
            <a:extLst>
              <a:ext uri="{FF2B5EF4-FFF2-40B4-BE49-F238E27FC236}">
                <a16:creationId xmlns:a16="http://schemas.microsoft.com/office/drawing/2014/main" id="{5F32373B-6F70-479C-B3CE-072E5FD4E6A3}"/>
              </a:ext>
            </a:extLst>
          </p:cNvPr>
          <p:cNvSpPr txBox="1"/>
          <p:nvPr/>
        </p:nvSpPr>
        <p:spPr>
          <a:xfrm>
            <a:off x="6664094" y="4209493"/>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14%</a:t>
            </a:r>
            <a:endParaRPr lang="en-US" sz="2000" dirty="0">
              <a:solidFill>
                <a:schemeClr val="bg1"/>
              </a:solidFill>
            </a:endParaRPr>
          </a:p>
        </p:txBody>
      </p:sp>
      <p:sp>
        <p:nvSpPr>
          <p:cNvPr id="31" name="TextBox 30">
            <a:extLst>
              <a:ext uri="{FF2B5EF4-FFF2-40B4-BE49-F238E27FC236}">
                <a16:creationId xmlns:a16="http://schemas.microsoft.com/office/drawing/2014/main" id="{664ED28F-DDFD-4FBF-A8B6-730CC57C422A}"/>
              </a:ext>
            </a:extLst>
          </p:cNvPr>
          <p:cNvSpPr txBox="1"/>
          <p:nvPr/>
        </p:nvSpPr>
        <p:spPr>
          <a:xfrm>
            <a:off x="5775960" y="4836269"/>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35%</a:t>
            </a:r>
            <a:endParaRPr lang="en-US" sz="2000" dirty="0">
              <a:solidFill>
                <a:schemeClr val="bg1"/>
              </a:solidFill>
            </a:endParaRPr>
          </a:p>
        </p:txBody>
      </p:sp>
      <p:sp>
        <p:nvSpPr>
          <p:cNvPr id="32" name="TextBox 31">
            <a:extLst>
              <a:ext uri="{FF2B5EF4-FFF2-40B4-BE49-F238E27FC236}">
                <a16:creationId xmlns:a16="http://schemas.microsoft.com/office/drawing/2014/main" id="{76B1F85D-347F-42B1-8D1A-3891E73276C9}"/>
              </a:ext>
            </a:extLst>
          </p:cNvPr>
          <p:cNvSpPr txBox="1"/>
          <p:nvPr/>
        </p:nvSpPr>
        <p:spPr>
          <a:xfrm>
            <a:off x="5084929" y="3644636"/>
            <a:ext cx="640080"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32%</a:t>
            </a:r>
            <a:endParaRPr lang="en-US" sz="2000" dirty="0">
              <a:solidFill>
                <a:schemeClr val="bg1"/>
              </a:solidFill>
            </a:endParaRPr>
          </a:p>
        </p:txBody>
      </p:sp>
      <p:sp>
        <p:nvSpPr>
          <p:cNvPr id="33" name="TextBox 32">
            <a:extLst>
              <a:ext uri="{FF2B5EF4-FFF2-40B4-BE49-F238E27FC236}">
                <a16:creationId xmlns:a16="http://schemas.microsoft.com/office/drawing/2014/main" id="{0E9E0096-3922-44B7-B49A-DA713EF88099}"/>
              </a:ext>
            </a:extLst>
          </p:cNvPr>
          <p:cNvSpPr txBox="1"/>
          <p:nvPr/>
        </p:nvSpPr>
        <p:spPr>
          <a:xfrm>
            <a:off x="646332" y="1855535"/>
            <a:ext cx="3566160" cy="1769715"/>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C6B4C5B-9627-4655-BB73-27248293CDFC}"/>
              </a:ext>
            </a:extLst>
          </p:cNvPr>
          <p:cNvSpPr txBox="1"/>
          <p:nvPr/>
        </p:nvSpPr>
        <p:spPr>
          <a:xfrm>
            <a:off x="646332" y="4609603"/>
            <a:ext cx="3566160" cy="176971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101">
            <a:extLst>
              <a:ext uri="{FF2B5EF4-FFF2-40B4-BE49-F238E27FC236}">
                <a16:creationId xmlns:a16="http://schemas.microsoft.com/office/drawing/2014/main" id="{E147158E-2133-4ED8-85B3-B32310BA741B}"/>
              </a:ext>
            </a:extLst>
          </p:cNvPr>
          <p:cNvSpPr>
            <a:spLocks noChangeAspect="1" noEditPoints="1"/>
          </p:cNvSpPr>
          <p:nvPr/>
        </p:nvSpPr>
        <p:spPr bwMode="auto">
          <a:xfrm>
            <a:off x="5867656" y="4046800"/>
            <a:ext cx="395343"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B3B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0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2000"/>
                                        <p:tgtEl>
                                          <p:spTgt spid="26"/>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fltVal val="0.5"/>
                                          </p:val>
                                        </p:tav>
                                        <p:tav tm="100000">
                                          <p:val>
                                            <p:strVal val="#ppt_x"/>
                                          </p:val>
                                        </p:tav>
                                      </p:tavLst>
                                    </p:anim>
                                    <p:anim calcmode="lin" valueType="num">
                                      <p:cBhvr>
                                        <p:cTn id="31" dur="100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52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fltVal val="0.5"/>
                                          </p:val>
                                        </p:tav>
                                        <p:tav tm="100000">
                                          <p:val>
                                            <p:strVal val="#ppt_x"/>
                                          </p:val>
                                        </p:tav>
                                      </p:tavLst>
                                    </p:anim>
                                    <p:anim calcmode="lin" valueType="num">
                                      <p:cBhvr>
                                        <p:cTn id="45" dur="1000" fill="hold"/>
                                        <p:tgtEl>
                                          <p:spTgt spid="28"/>
                                        </p:tgtEl>
                                        <p:attrNameLst>
                                          <p:attrName>ppt_y</p:attrName>
                                        </p:attrNameLst>
                                      </p:cBhvr>
                                      <p:tavLst>
                                        <p:tav tm="0">
                                          <p:val>
                                            <p:fltVal val="0.5"/>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53" presetClass="entr" presetSubtype="52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fltVal val="0.5"/>
                                          </p:val>
                                        </p:tav>
                                        <p:tav tm="100000">
                                          <p:val>
                                            <p:strVal val="#ppt_x"/>
                                          </p:val>
                                        </p:tav>
                                      </p:tavLst>
                                    </p:anim>
                                    <p:anim calcmode="lin" valueType="num">
                                      <p:cBhvr>
                                        <p:cTn id="59" dur="1000" fill="hold"/>
                                        <p:tgtEl>
                                          <p:spTgt spid="34"/>
                                        </p:tgtEl>
                                        <p:attrNameLst>
                                          <p:attrName>ppt_y</p:attrName>
                                        </p:attrNameLst>
                                      </p:cBhvr>
                                      <p:tavLst>
                                        <p:tav tm="0">
                                          <p:val>
                                            <p:fltVal val="0.5"/>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53" presetClass="entr" presetSubtype="52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fltVal val="0"/>
                                          </p:val>
                                        </p:tav>
                                        <p:tav tm="100000">
                                          <p:val>
                                            <p:strVal val="#ppt_w"/>
                                          </p:val>
                                        </p:tav>
                                      </p:tavLst>
                                    </p:anim>
                                    <p:anim calcmode="lin" valueType="num">
                                      <p:cBhvr>
                                        <p:cTn id="70" dur="1000" fill="hold"/>
                                        <p:tgtEl>
                                          <p:spTgt spid="33"/>
                                        </p:tgtEl>
                                        <p:attrNameLst>
                                          <p:attrName>ppt_h</p:attrName>
                                        </p:attrNameLst>
                                      </p:cBhvr>
                                      <p:tavLst>
                                        <p:tav tm="0">
                                          <p:val>
                                            <p:fltVal val="0"/>
                                          </p:val>
                                        </p:tav>
                                        <p:tav tm="100000">
                                          <p:val>
                                            <p:strVal val="#ppt_h"/>
                                          </p:val>
                                        </p:tav>
                                      </p:tavLst>
                                    </p:anim>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fltVal val="0.5"/>
                                          </p:val>
                                        </p:tav>
                                        <p:tav tm="100000">
                                          <p:val>
                                            <p:strVal val="#ppt_x"/>
                                          </p:val>
                                        </p:tav>
                                      </p:tavLst>
                                    </p:anim>
                                    <p:anim calcmode="lin" valueType="num">
                                      <p:cBhvr>
                                        <p:cTn id="73" dur="10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P spid="29" grpId="0"/>
      <p:bldP spid="30" grpId="0"/>
      <p:bldP spid="31" grpId="0"/>
      <p:bldP spid="32" grpId="0"/>
      <p:bldP spid="33" grpId="0"/>
      <p:bldP spid="34" grpId="0"/>
      <p:bldP spid="3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a:effectLst/>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a:effectLst/>
        </p:grpSpPr>
        <p:sp>
          <p:nvSpPr>
            <p:cNvPr id="12" name="Oval 11"/>
            <p:cNvSpPr>
              <a:spLocks noChangeAspect="1"/>
            </p:cNvSpPr>
            <p:nvPr/>
          </p:nvSpPr>
          <p:spPr>
            <a:xfrm>
              <a:off x="840359" y="1952513"/>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1"/>
                  </a:solidFill>
                  <a:latin typeface="Lato"/>
                </a:rPr>
                <a:t>2013</a:t>
              </a:r>
            </a:p>
          </p:txBody>
        </p:sp>
      </p:grpSp>
      <p:grpSp>
        <p:nvGrpSpPr>
          <p:cNvPr id="75" name="Group 74"/>
          <p:cNvGrpSpPr/>
          <p:nvPr/>
        </p:nvGrpSpPr>
        <p:grpSpPr>
          <a:xfrm>
            <a:off x="1527819" y="2702860"/>
            <a:ext cx="502920" cy="457200"/>
            <a:chOff x="1527819" y="2702860"/>
            <a:chExt cx="502920" cy="457200"/>
          </a:xfrm>
          <a:effectLst/>
        </p:grpSpPr>
        <p:sp>
          <p:nvSpPr>
            <p:cNvPr id="13" name="Oval 12"/>
            <p:cNvSpPr>
              <a:spLocks noChangeAspect="1"/>
            </p:cNvSpPr>
            <p:nvPr/>
          </p:nvSpPr>
          <p:spPr>
            <a:xfrm>
              <a:off x="1559461" y="2702860"/>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1"/>
                  </a:solidFill>
                  <a:latin typeface="Lato"/>
                </a:rPr>
                <a:t>2014</a:t>
              </a:r>
            </a:p>
          </p:txBody>
        </p:sp>
      </p:grpSp>
      <p:grpSp>
        <p:nvGrpSpPr>
          <p:cNvPr id="76" name="Group 75"/>
          <p:cNvGrpSpPr/>
          <p:nvPr/>
        </p:nvGrpSpPr>
        <p:grpSpPr>
          <a:xfrm>
            <a:off x="1848888" y="3767866"/>
            <a:ext cx="502920" cy="457200"/>
            <a:chOff x="1848888" y="3767866"/>
            <a:chExt cx="502920" cy="457200"/>
          </a:xfrm>
          <a:effectLst/>
        </p:grpSpPr>
        <p:sp>
          <p:nvSpPr>
            <p:cNvPr id="14" name="Oval 13"/>
            <p:cNvSpPr>
              <a:spLocks noChangeAspect="1"/>
            </p:cNvSpPr>
            <p:nvPr/>
          </p:nvSpPr>
          <p:spPr>
            <a:xfrm>
              <a:off x="1871748" y="3767866"/>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1"/>
                  </a:solidFill>
                  <a:latin typeface="Lato"/>
                </a:rPr>
                <a:t>2015</a:t>
              </a:r>
            </a:p>
          </p:txBody>
        </p:sp>
      </p:grpSp>
      <p:grpSp>
        <p:nvGrpSpPr>
          <p:cNvPr id="77" name="Group 76"/>
          <p:cNvGrpSpPr/>
          <p:nvPr/>
        </p:nvGrpSpPr>
        <p:grpSpPr>
          <a:xfrm>
            <a:off x="1581292" y="4785851"/>
            <a:ext cx="502920" cy="457200"/>
            <a:chOff x="1581292" y="4785851"/>
            <a:chExt cx="502920" cy="457200"/>
          </a:xfrm>
          <a:effectLst/>
        </p:grpSpPr>
        <p:sp>
          <p:nvSpPr>
            <p:cNvPr id="15" name="Oval 14"/>
            <p:cNvSpPr>
              <a:spLocks noChangeAspect="1"/>
            </p:cNvSpPr>
            <p:nvPr/>
          </p:nvSpPr>
          <p:spPr>
            <a:xfrm>
              <a:off x="1601188" y="4785851"/>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1"/>
                  </a:solidFill>
                  <a:latin typeface="Lato"/>
                </a:rPr>
                <a:t>2016</a:t>
              </a:r>
            </a:p>
          </p:txBody>
        </p:sp>
      </p:grpSp>
      <p:grpSp>
        <p:nvGrpSpPr>
          <p:cNvPr id="78" name="Group 77"/>
          <p:cNvGrpSpPr/>
          <p:nvPr/>
        </p:nvGrpSpPr>
        <p:grpSpPr>
          <a:xfrm>
            <a:off x="816072" y="5583219"/>
            <a:ext cx="502920" cy="457200"/>
            <a:chOff x="816072" y="5583219"/>
            <a:chExt cx="502920" cy="457200"/>
          </a:xfrm>
          <a:effectLst/>
        </p:grpSpPr>
        <p:sp>
          <p:nvSpPr>
            <p:cNvPr id="16" name="Oval 15"/>
            <p:cNvSpPr>
              <a:spLocks noChangeAspect="1"/>
            </p:cNvSpPr>
            <p:nvPr/>
          </p:nvSpPr>
          <p:spPr>
            <a:xfrm>
              <a:off x="840359" y="5583219"/>
              <a:ext cx="457200" cy="457200"/>
            </a:xfrm>
            <a:prstGeom prst="ellipse">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1"/>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873882" y="1523567"/>
            <a:ext cx="7272351" cy="677457"/>
            <a:chOff x="4379505" y="1532638"/>
            <a:chExt cx="7272351" cy="677457"/>
          </a:xfrm>
          <a:effectLst/>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a:t>
              </a:r>
            </a:p>
            <a:p>
              <a:pPr algn="ctr" defTabSz="1219170">
                <a:spcBef>
                  <a:spcPct val="20000"/>
                </a:spcBef>
                <a:defRPr/>
              </a:pPr>
              <a:r>
                <a:rPr lang="en-US" sz="1400" dirty="0">
                  <a:solidFill>
                    <a:srgbClr val="FE4A1E"/>
                  </a:solidFill>
                  <a:latin typeface="Bernard MT Condensed" panose="02050806060905020404" pitchFamily="18" charset="0"/>
                </a:rPr>
                <a:t>IPSUM</a:t>
              </a:r>
            </a:p>
          </p:txBody>
        </p:sp>
        <p:sp>
          <p:nvSpPr>
            <p:cNvPr id="48" name="Rounded Rectangle 47"/>
            <p:cNvSpPr/>
            <p:nvPr/>
          </p:nvSpPr>
          <p:spPr>
            <a:xfrm>
              <a:off x="5483337" y="1570015"/>
              <a:ext cx="73152" cy="640080"/>
            </a:xfrm>
            <a:prstGeom prst="round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677457"/>
            <a:chOff x="4379505" y="1532638"/>
            <a:chExt cx="7272351" cy="677457"/>
          </a:xfrm>
          <a:effectLst/>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a:t>
              </a:r>
            </a:p>
            <a:p>
              <a:pPr algn="ctr" defTabSz="1219170">
                <a:spcBef>
                  <a:spcPct val="20000"/>
                </a:spcBef>
                <a:defRPr/>
              </a:pPr>
              <a:r>
                <a:rPr lang="en-US" sz="1400" dirty="0">
                  <a:solidFill>
                    <a:srgbClr val="44546B"/>
                  </a:solidFill>
                  <a:latin typeface="Bernard MT Condensed" panose="02050806060905020404" pitchFamily="18" charset="0"/>
                </a:rPr>
                <a:t>IPSUM</a:t>
              </a:r>
            </a:p>
          </p:txBody>
        </p:sp>
        <p:sp>
          <p:nvSpPr>
            <p:cNvPr id="53" name="Rounded Rectangle 52"/>
            <p:cNvSpPr/>
            <p:nvPr/>
          </p:nvSpPr>
          <p:spPr>
            <a:xfrm>
              <a:off x="5483337" y="1570015"/>
              <a:ext cx="73152" cy="640080"/>
            </a:xfrm>
            <a:prstGeom prst="round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677457"/>
            <a:chOff x="4379505" y="1532638"/>
            <a:chExt cx="7272351" cy="677457"/>
          </a:xfrm>
          <a:effectLst/>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a:t>
              </a:r>
            </a:p>
            <a:p>
              <a:pPr algn="ctr" defTabSz="1219170">
                <a:spcBef>
                  <a:spcPct val="20000"/>
                </a:spcBef>
                <a:defRPr/>
              </a:pPr>
              <a:r>
                <a:rPr lang="en-US" sz="1400" dirty="0">
                  <a:solidFill>
                    <a:srgbClr val="5C9AD3"/>
                  </a:solidFill>
                  <a:latin typeface="Bernard MT Condensed" panose="02050806060905020404" pitchFamily="18" charset="0"/>
                </a:rPr>
                <a:t>IPSUM</a:t>
              </a:r>
            </a:p>
          </p:txBody>
        </p:sp>
        <p:sp>
          <p:nvSpPr>
            <p:cNvPr id="57" name="Rounded Rectangle 56"/>
            <p:cNvSpPr/>
            <p:nvPr/>
          </p:nvSpPr>
          <p:spPr>
            <a:xfrm>
              <a:off x="5483337" y="1570015"/>
              <a:ext cx="73152" cy="640080"/>
            </a:xfrm>
            <a:prstGeom prst="round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grpSp>
        <p:nvGrpSpPr>
          <p:cNvPr id="59" name="Group 58"/>
          <p:cNvGrpSpPr/>
          <p:nvPr/>
        </p:nvGrpSpPr>
        <p:grpSpPr>
          <a:xfrm>
            <a:off x="4605402" y="4668382"/>
            <a:ext cx="7272351" cy="677457"/>
            <a:chOff x="4379505" y="1532638"/>
            <a:chExt cx="7272351" cy="677457"/>
          </a:xfrm>
          <a:effectLst/>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a:t>
              </a:r>
            </a:p>
            <a:p>
              <a:pPr algn="ctr" defTabSz="1219170">
                <a:spcBef>
                  <a:spcPct val="20000"/>
                </a:spcBef>
                <a:defRPr/>
              </a:pPr>
              <a:r>
                <a:rPr lang="en-US" sz="1400" dirty="0">
                  <a:solidFill>
                    <a:srgbClr val="7A7A7A"/>
                  </a:solidFill>
                  <a:latin typeface="Bernard MT Condensed" panose="02050806060905020404" pitchFamily="18" charset="0"/>
                </a:rPr>
                <a:t>IPSUM</a:t>
              </a:r>
            </a:p>
          </p:txBody>
        </p:sp>
        <p:sp>
          <p:nvSpPr>
            <p:cNvPr id="62" name="Rounded Rectangle 61"/>
            <p:cNvSpPr/>
            <p:nvPr/>
          </p:nvSpPr>
          <p:spPr>
            <a:xfrm>
              <a:off x="5483337" y="1570015"/>
              <a:ext cx="73152" cy="640080"/>
            </a:xfrm>
            <a:prstGeom prst="round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677457"/>
            <a:chOff x="4379505" y="1532638"/>
            <a:chExt cx="7272351" cy="677457"/>
          </a:xfrm>
          <a:effectLst/>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566309"/>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LOREM</a:t>
              </a:r>
            </a:p>
            <a:p>
              <a:pPr algn="ctr" defTabSz="1219170">
                <a:spcBef>
                  <a:spcPct val="20000"/>
                </a:spcBef>
                <a:defRPr/>
              </a:pPr>
              <a:r>
                <a:rPr lang="en-US" sz="1400" dirty="0">
                  <a:solidFill>
                    <a:srgbClr val="939393"/>
                  </a:solidFill>
                  <a:latin typeface="Bernard MT Condensed" panose="02050806060905020404" pitchFamily="18" charset="0"/>
                </a:rPr>
                <a:t>IPSUM</a:t>
              </a:r>
            </a:p>
          </p:txBody>
        </p:sp>
        <p:sp>
          <p:nvSpPr>
            <p:cNvPr id="66" name="Rounded Rectangle 65"/>
            <p:cNvSpPr/>
            <p:nvPr/>
          </p:nvSpPr>
          <p:spPr>
            <a:xfrm>
              <a:off x="5483337" y="1570015"/>
              <a:ext cx="73152" cy="640080"/>
            </a:xfrm>
            <a:prstGeom prst="round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a:effectLst/>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207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1000"/>
                                        <p:tgtEl>
                                          <p:spTgt spid="49"/>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p:cTn id="64" dur="500" fill="hold"/>
                                        <p:tgtEl>
                                          <p:spTgt spid="67"/>
                                        </p:tgtEl>
                                        <p:attrNameLst>
                                          <p:attrName>ppt_w</p:attrName>
                                        </p:attrNameLst>
                                      </p:cBhvr>
                                      <p:tavLst>
                                        <p:tav tm="0">
                                          <p:val>
                                            <p:fltVal val="0"/>
                                          </p:val>
                                        </p:tav>
                                        <p:tav tm="100000">
                                          <p:val>
                                            <p:strVal val="#ppt_w"/>
                                          </p:val>
                                        </p:tav>
                                      </p:tavLst>
                                    </p:anim>
                                    <p:anim calcmode="lin" valueType="num">
                                      <p:cBhvr>
                                        <p:cTn id="65" dur="500" fill="hold"/>
                                        <p:tgtEl>
                                          <p:spTgt spid="67"/>
                                        </p:tgtEl>
                                        <p:attrNameLst>
                                          <p:attrName>ppt_h</p:attrName>
                                        </p:attrNameLst>
                                      </p:cBhvr>
                                      <p:tavLst>
                                        <p:tav tm="0">
                                          <p:val>
                                            <p:fltVal val="0"/>
                                          </p:val>
                                        </p:tav>
                                        <p:tav tm="100000">
                                          <p:val>
                                            <p:strVal val="#ppt_h"/>
                                          </p:val>
                                        </p:tav>
                                      </p:tavLst>
                                    </p:anim>
                                    <p:animEffect transition="in" filter="fade">
                                      <p:cBhvr>
                                        <p:cTn id="66" dur="500"/>
                                        <p:tgtEl>
                                          <p:spTgt spid="6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left)">
                                      <p:cBhvr>
                                        <p:cTn id="75" dur="1000"/>
                                        <p:tgtEl>
                                          <p:spTgt spid="5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p:cTn id="79" dur="500" fill="hold"/>
                                        <p:tgtEl>
                                          <p:spTgt spid="68"/>
                                        </p:tgtEl>
                                        <p:attrNameLst>
                                          <p:attrName>ppt_w</p:attrName>
                                        </p:attrNameLst>
                                      </p:cBhvr>
                                      <p:tavLst>
                                        <p:tav tm="0">
                                          <p:val>
                                            <p:fltVal val="0"/>
                                          </p:val>
                                        </p:tav>
                                        <p:tav tm="100000">
                                          <p:val>
                                            <p:strVal val="#ppt_w"/>
                                          </p:val>
                                        </p:tav>
                                      </p:tavLst>
                                    </p:anim>
                                    <p:anim calcmode="lin" valueType="num">
                                      <p:cBhvr>
                                        <p:cTn id="80" dur="500" fill="hold"/>
                                        <p:tgtEl>
                                          <p:spTgt spid="68"/>
                                        </p:tgtEl>
                                        <p:attrNameLst>
                                          <p:attrName>ppt_h</p:attrName>
                                        </p:attrNameLst>
                                      </p:cBhvr>
                                      <p:tavLst>
                                        <p:tav tm="0">
                                          <p:val>
                                            <p:fltVal val="0"/>
                                          </p:val>
                                        </p:tav>
                                        <p:tav tm="100000">
                                          <p:val>
                                            <p:strVal val="#ppt_h"/>
                                          </p:val>
                                        </p:tav>
                                      </p:tavLst>
                                    </p:anim>
                                    <p:animEffect transition="in" filter="fade">
                                      <p:cBhvr>
                                        <p:cTn id="81" dur="500"/>
                                        <p:tgtEl>
                                          <p:spTgt spid="6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7500"/>
                            </p:stCondLst>
                            <p:childTnLst>
                              <p:par>
                                <p:cTn id="88" presetID="22" presetClass="entr" presetSubtype="8" fill="hold"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left)">
                                      <p:cBhvr>
                                        <p:cTn id="90" dur="1000"/>
                                        <p:tgtEl>
                                          <p:spTgt spid="50"/>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p:cTn id="94" dur="500" fill="hold"/>
                                        <p:tgtEl>
                                          <p:spTgt spid="70"/>
                                        </p:tgtEl>
                                        <p:attrNameLst>
                                          <p:attrName>ppt_w</p:attrName>
                                        </p:attrNameLst>
                                      </p:cBhvr>
                                      <p:tavLst>
                                        <p:tav tm="0">
                                          <p:val>
                                            <p:fltVal val="0"/>
                                          </p:val>
                                        </p:tav>
                                        <p:tav tm="100000">
                                          <p:val>
                                            <p:strVal val="#ppt_w"/>
                                          </p:val>
                                        </p:tav>
                                      </p:tavLst>
                                    </p:anim>
                                    <p:anim calcmode="lin" valueType="num">
                                      <p:cBhvr>
                                        <p:cTn id="95" dur="500" fill="hold"/>
                                        <p:tgtEl>
                                          <p:spTgt spid="70"/>
                                        </p:tgtEl>
                                        <p:attrNameLst>
                                          <p:attrName>ppt_h</p:attrName>
                                        </p:attrNameLst>
                                      </p:cBhvr>
                                      <p:tavLst>
                                        <p:tav tm="0">
                                          <p:val>
                                            <p:fltVal val="0"/>
                                          </p:val>
                                        </p:tav>
                                        <p:tav tm="100000">
                                          <p:val>
                                            <p:strVal val="#ppt_h"/>
                                          </p:val>
                                        </p:tav>
                                      </p:tavLst>
                                    </p:anim>
                                    <p:animEffect transition="in" filter="fade">
                                      <p:cBhvr>
                                        <p:cTn id="96" dur="500"/>
                                        <p:tgtEl>
                                          <p:spTgt spid="7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childTnLst>
                          </p:cTn>
                        </p:par>
                        <p:par>
                          <p:cTn id="102" fill="hold">
                            <p:stCondLst>
                              <p:cond delay="9000"/>
                            </p:stCondLst>
                            <p:childTnLst>
                              <p:par>
                                <p:cTn id="103" presetID="22" presetClass="entr" presetSubtype="8" fill="hold"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1000"/>
                                        <p:tgtEl>
                                          <p:spTgt spid="59"/>
                                        </p:tgtEl>
                                      </p:cBhvr>
                                    </p:animEffect>
                                  </p:childTnLst>
                                </p:cTn>
                              </p:par>
                            </p:childTnLst>
                          </p:cTn>
                        </p:par>
                        <p:par>
                          <p:cTn id="106" fill="hold">
                            <p:stCondLst>
                              <p:cond delay="10000"/>
                            </p:stCondLst>
                            <p:childTnLst>
                              <p:par>
                                <p:cTn id="107" presetID="53" presetClass="entr" presetSubtype="16"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0500"/>
                            </p:stCondLst>
                            <p:childTnLst>
                              <p:par>
                                <p:cTn id="118" presetID="22" presetClass="entr" presetSubtype="8" fill="hold" nodeType="after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wipe(left)">
                                      <p:cBhvr>
                                        <p:cTn id="1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74%</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87%</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4546B"/>
                </a:solidFill>
                <a:latin typeface="Candara" panose="020E0502030303020204" pitchFamily="34" charset="0"/>
              </a:rPr>
              <a:t>61%</a:t>
            </a:r>
            <a:br>
              <a:rPr lang="en-US" sz="1200" b="1" dirty="0">
                <a:solidFill>
                  <a:srgbClr val="44546B"/>
                </a:solidFill>
                <a:latin typeface="Candara" panose="020E0502030303020204" pitchFamily="34" charset="0"/>
              </a:rPr>
            </a:br>
            <a:r>
              <a:rPr lang="en-US" sz="1200" dirty="0">
                <a:solidFill>
                  <a:srgbClr val="44546B"/>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15">
            <a:extLst>
              <a:ext uri="{FF2B5EF4-FFF2-40B4-BE49-F238E27FC236}">
                <a16:creationId xmlns:a16="http://schemas.microsoft.com/office/drawing/2014/main" id="{CFD99FC0-80D0-4FDE-ADBC-BE70CEAD5210}"/>
              </a:ext>
            </a:extLst>
          </p:cNvPr>
          <p:cNvGrpSpPr>
            <a:grpSpLocks noChangeAspect="1"/>
          </p:cNvGrpSpPr>
          <p:nvPr/>
        </p:nvGrpSpPr>
        <p:grpSpPr bwMode="auto">
          <a:xfrm>
            <a:off x="974332" y="546752"/>
            <a:ext cx="8412480" cy="5758831"/>
            <a:chOff x="0" y="0"/>
            <a:chExt cx="12982753" cy="8888707"/>
          </a:xfrm>
          <a:solidFill>
            <a:schemeClr val="bg1">
              <a:lumMod val="65000"/>
            </a:schemeClr>
          </a:solidFill>
        </p:grpSpPr>
        <p:sp>
          <p:nvSpPr>
            <p:cNvPr id="31" name="AutoShape 16">
              <a:extLst>
                <a:ext uri="{FF2B5EF4-FFF2-40B4-BE49-F238E27FC236}">
                  <a16:creationId xmlns:a16="http://schemas.microsoft.com/office/drawing/2014/main" id="{E3F2A1E4-D55E-4F6E-B5B9-F5E60EC49891}"/>
                </a:ext>
              </a:extLst>
            </p:cNvPr>
            <p:cNvSpPr>
              <a:spLocks/>
            </p:cNvSpPr>
            <p:nvPr/>
          </p:nvSpPr>
          <p:spPr bwMode="auto">
            <a:xfrm>
              <a:off x="625756" y="2295646"/>
              <a:ext cx="2235199" cy="2578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2" name="AutoShape 17">
              <a:extLst>
                <a:ext uri="{FF2B5EF4-FFF2-40B4-BE49-F238E27FC236}">
                  <a16:creationId xmlns:a16="http://schemas.microsoft.com/office/drawing/2014/main" id="{F32D73EC-6A31-4910-9C88-8A4A8CFFFA97}"/>
                </a:ext>
              </a:extLst>
            </p:cNvPr>
            <p:cNvSpPr>
              <a:spLocks/>
            </p:cNvSpPr>
            <p:nvPr/>
          </p:nvSpPr>
          <p:spPr bwMode="auto">
            <a:xfrm>
              <a:off x="0" y="0"/>
              <a:ext cx="1588169" cy="235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3" name="AutoShape 18">
              <a:extLst>
                <a:ext uri="{FF2B5EF4-FFF2-40B4-BE49-F238E27FC236}">
                  <a16:creationId xmlns:a16="http://schemas.microsoft.com/office/drawing/2014/main" id="{3791735C-2B86-4B37-B4B9-6E6C0861CCCD}"/>
                </a:ext>
              </a:extLst>
            </p:cNvPr>
            <p:cNvSpPr>
              <a:spLocks/>
            </p:cNvSpPr>
            <p:nvPr/>
          </p:nvSpPr>
          <p:spPr bwMode="auto">
            <a:xfrm>
              <a:off x="493365" y="2104136"/>
              <a:ext cx="111105" cy="138199"/>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4" name="AutoShape 19">
              <a:extLst>
                <a:ext uri="{FF2B5EF4-FFF2-40B4-BE49-F238E27FC236}">
                  <a16:creationId xmlns:a16="http://schemas.microsoft.com/office/drawing/2014/main" id="{EB8123AB-0199-4E5D-9125-85E6E22FCB1D}"/>
                </a:ext>
              </a:extLst>
            </p:cNvPr>
            <p:cNvSpPr>
              <a:spLocks/>
            </p:cNvSpPr>
            <p:nvPr/>
          </p:nvSpPr>
          <p:spPr bwMode="auto">
            <a:xfrm>
              <a:off x="1305314" y="1562830"/>
              <a:ext cx="185763" cy="2930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5" name="AutoShape 20">
              <a:extLst>
                <a:ext uri="{FF2B5EF4-FFF2-40B4-BE49-F238E27FC236}">
                  <a16:creationId xmlns:a16="http://schemas.microsoft.com/office/drawing/2014/main" id="{354C34A3-164F-4826-9A40-A700D326D560}"/>
                </a:ext>
              </a:extLst>
            </p:cNvPr>
            <p:cNvSpPr>
              <a:spLocks/>
            </p:cNvSpPr>
            <p:nvPr/>
          </p:nvSpPr>
          <p:spPr bwMode="auto">
            <a:xfrm>
              <a:off x="1657964" y="3798739"/>
              <a:ext cx="57690" cy="99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6" name="AutoShape 21">
              <a:extLst>
                <a:ext uri="{FF2B5EF4-FFF2-40B4-BE49-F238E27FC236}">
                  <a16:creationId xmlns:a16="http://schemas.microsoft.com/office/drawing/2014/main" id="{CEF202E0-ABDF-4944-95E9-1AD1A715DD62}"/>
                </a:ext>
              </a:extLst>
            </p:cNvPr>
            <p:cNvSpPr>
              <a:spLocks/>
            </p:cNvSpPr>
            <p:nvPr/>
          </p:nvSpPr>
          <p:spPr bwMode="auto">
            <a:xfrm>
              <a:off x="2155390" y="3332215"/>
              <a:ext cx="83327" cy="126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7" name="AutoShape 22">
              <a:extLst>
                <a:ext uri="{FF2B5EF4-FFF2-40B4-BE49-F238E27FC236}">
                  <a16:creationId xmlns:a16="http://schemas.microsoft.com/office/drawing/2014/main" id="{1C68B406-7094-4494-9B37-3A494F9CDFA4}"/>
                </a:ext>
              </a:extLst>
            </p:cNvPr>
            <p:cNvSpPr>
              <a:spLocks/>
            </p:cNvSpPr>
            <p:nvPr/>
          </p:nvSpPr>
          <p:spPr bwMode="auto">
            <a:xfrm>
              <a:off x="2348770" y="3818683"/>
              <a:ext cx="85748" cy="106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8" name="AutoShape 23">
              <a:extLst>
                <a:ext uri="{FF2B5EF4-FFF2-40B4-BE49-F238E27FC236}">
                  <a16:creationId xmlns:a16="http://schemas.microsoft.com/office/drawing/2014/main" id="{38DBF6ED-3D9C-44B9-92BD-C3D822E66660}"/>
                </a:ext>
              </a:extLst>
            </p:cNvPr>
            <p:cNvSpPr>
              <a:spLocks/>
            </p:cNvSpPr>
            <p:nvPr/>
          </p:nvSpPr>
          <p:spPr bwMode="auto">
            <a:xfrm>
              <a:off x="2461417" y="4053677"/>
              <a:ext cx="74390" cy="881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39" name="AutoShape 24">
              <a:extLst>
                <a:ext uri="{FF2B5EF4-FFF2-40B4-BE49-F238E27FC236}">
                  <a16:creationId xmlns:a16="http://schemas.microsoft.com/office/drawing/2014/main" id="{0ACE8BC3-B2B2-43E3-A779-40D050ABB758}"/>
                </a:ext>
              </a:extLst>
            </p:cNvPr>
            <p:cNvSpPr>
              <a:spLocks/>
            </p:cNvSpPr>
            <p:nvPr/>
          </p:nvSpPr>
          <p:spPr bwMode="auto">
            <a:xfrm>
              <a:off x="2670820" y="4206326"/>
              <a:ext cx="73587" cy="9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0" name="AutoShape 25">
              <a:extLst>
                <a:ext uri="{FF2B5EF4-FFF2-40B4-BE49-F238E27FC236}">
                  <a16:creationId xmlns:a16="http://schemas.microsoft.com/office/drawing/2014/main" id="{32E9CDCB-C464-4958-89B2-36B2ADACDEE3}"/>
                </a:ext>
              </a:extLst>
            </p:cNvPr>
            <p:cNvSpPr>
              <a:spLocks/>
            </p:cNvSpPr>
            <p:nvPr/>
          </p:nvSpPr>
          <p:spPr bwMode="auto">
            <a:xfrm>
              <a:off x="820637" y="98062"/>
              <a:ext cx="2623407" cy="3162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1" name="AutoShape 26">
              <a:extLst>
                <a:ext uri="{FF2B5EF4-FFF2-40B4-BE49-F238E27FC236}">
                  <a16:creationId xmlns:a16="http://schemas.microsoft.com/office/drawing/2014/main" id="{12A41B51-895E-4526-8D43-D5CF853ED679}"/>
                </a:ext>
              </a:extLst>
            </p:cNvPr>
            <p:cNvSpPr>
              <a:spLocks/>
            </p:cNvSpPr>
            <p:nvPr/>
          </p:nvSpPr>
          <p:spPr bwMode="auto">
            <a:xfrm>
              <a:off x="3142770" y="657577"/>
              <a:ext cx="2468565" cy="2990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2" name="AutoShape 27">
              <a:extLst>
                <a:ext uri="{FF2B5EF4-FFF2-40B4-BE49-F238E27FC236}">
                  <a16:creationId xmlns:a16="http://schemas.microsoft.com/office/drawing/2014/main" id="{28F19867-123F-4323-8700-C8675A2FA281}"/>
                </a:ext>
              </a:extLst>
            </p:cNvPr>
            <p:cNvSpPr>
              <a:spLocks/>
            </p:cNvSpPr>
            <p:nvPr/>
          </p:nvSpPr>
          <p:spPr bwMode="auto">
            <a:xfrm>
              <a:off x="5302299" y="1642379"/>
              <a:ext cx="1780072" cy="256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3" name="AutoShape 28">
              <a:extLst>
                <a:ext uri="{FF2B5EF4-FFF2-40B4-BE49-F238E27FC236}">
                  <a16:creationId xmlns:a16="http://schemas.microsoft.com/office/drawing/2014/main" id="{E51528B3-8322-4F7A-9692-A1B39D3CB749}"/>
                </a:ext>
              </a:extLst>
            </p:cNvPr>
            <p:cNvSpPr>
              <a:spLocks/>
            </p:cNvSpPr>
            <p:nvPr/>
          </p:nvSpPr>
          <p:spPr bwMode="auto">
            <a:xfrm>
              <a:off x="6510511" y="2653358"/>
              <a:ext cx="1181942" cy="2208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4" name="AutoShape 29">
              <a:extLst>
                <a:ext uri="{FF2B5EF4-FFF2-40B4-BE49-F238E27FC236}">
                  <a16:creationId xmlns:a16="http://schemas.microsoft.com/office/drawing/2014/main" id="{423F3115-FC38-41B6-8ABA-4851642BAECE}"/>
                </a:ext>
              </a:extLst>
            </p:cNvPr>
            <p:cNvSpPr>
              <a:spLocks/>
            </p:cNvSpPr>
            <p:nvPr/>
          </p:nvSpPr>
          <p:spPr bwMode="auto">
            <a:xfrm>
              <a:off x="6973300" y="2714387"/>
              <a:ext cx="1277502" cy="2554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6" name="AutoShape 30">
              <a:extLst>
                <a:ext uri="{FF2B5EF4-FFF2-40B4-BE49-F238E27FC236}">
                  <a16:creationId xmlns:a16="http://schemas.microsoft.com/office/drawing/2014/main" id="{23C8CED0-E3A9-46A0-96C9-F29112D0D877}"/>
                </a:ext>
              </a:extLst>
            </p:cNvPr>
            <p:cNvSpPr>
              <a:spLocks/>
            </p:cNvSpPr>
            <p:nvPr/>
          </p:nvSpPr>
          <p:spPr bwMode="auto">
            <a:xfrm>
              <a:off x="6010080" y="4196553"/>
              <a:ext cx="1748319" cy="1625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7" name="AutoShape 31">
              <a:extLst>
                <a:ext uri="{FF2B5EF4-FFF2-40B4-BE49-F238E27FC236}">
                  <a16:creationId xmlns:a16="http://schemas.microsoft.com/office/drawing/2014/main" id="{296D6AF4-4C14-48D9-B33B-9DBE24FE65EC}"/>
                </a:ext>
              </a:extLst>
            </p:cNvPr>
            <p:cNvSpPr>
              <a:spLocks/>
            </p:cNvSpPr>
            <p:nvPr/>
          </p:nvSpPr>
          <p:spPr bwMode="auto">
            <a:xfrm>
              <a:off x="7614170" y="5186170"/>
              <a:ext cx="2425549" cy="2511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8" name="AutoShape 32">
              <a:extLst>
                <a:ext uri="{FF2B5EF4-FFF2-40B4-BE49-F238E27FC236}">
                  <a16:creationId xmlns:a16="http://schemas.microsoft.com/office/drawing/2014/main" id="{A84391DD-60BC-4ADE-8178-DEDE10997B25}"/>
                </a:ext>
              </a:extLst>
            </p:cNvPr>
            <p:cNvSpPr>
              <a:spLocks/>
            </p:cNvSpPr>
            <p:nvPr/>
          </p:nvSpPr>
          <p:spPr bwMode="auto">
            <a:xfrm>
              <a:off x="7098318" y="5713003"/>
              <a:ext cx="838614" cy="855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49" name="AutoShape 33">
              <a:extLst>
                <a:ext uri="{FF2B5EF4-FFF2-40B4-BE49-F238E27FC236}">
                  <a16:creationId xmlns:a16="http://schemas.microsoft.com/office/drawing/2014/main" id="{3F6ACCBB-2F74-4DF5-BF33-738D6C8D743F}"/>
                </a:ext>
              </a:extLst>
            </p:cNvPr>
            <p:cNvSpPr>
              <a:spLocks/>
            </p:cNvSpPr>
            <p:nvPr/>
          </p:nvSpPr>
          <p:spPr bwMode="auto">
            <a:xfrm>
              <a:off x="6093038" y="5483045"/>
              <a:ext cx="1045389" cy="956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0" name="AutoShape 34">
              <a:extLst>
                <a:ext uri="{FF2B5EF4-FFF2-40B4-BE49-F238E27FC236}">
                  <a16:creationId xmlns:a16="http://schemas.microsoft.com/office/drawing/2014/main" id="{7E26E44A-AD8C-4FDB-B65C-1EADB81435E9}"/>
                </a:ext>
              </a:extLst>
            </p:cNvPr>
            <p:cNvSpPr>
              <a:spLocks/>
            </p:cNvSpPr>
            <p:nvPr/>
          </p:nvSpPr>
          <p:spPr bwMode="auto">
            <a:xfrm>
              <a:off x="6764866" y="5621926"/>
              <a:ext cx="707873" cy="800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6" name="AutoShape 35">
              <a:extLst>
                <a:ext uri="{FF2B5EF4-FFF2-40B4-BE49-F238E27FC236}">
                  <a16:creationId xmlns:a16="http://schemas.microsoft.com/office/drawing/2014/main" id="{10308BCA-0528-46F4-B406-8E54933EF54A}"/>
                </a:ext>
              </a:extLst>
            </p:cNvPr>
            <p:cNvSpPr>
              <a:spLocks/>
            </p:cNvSpPr>
            <p:nvPr/>
          </p:nvSpPr>
          <p:spPr bwMode="auto">
            <a:xfrm>
              <a:off x="7472833" y="5962780"/>
              <a:ext cx="1114561" cy="1487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7" name="AutoShape 36">
              <a:extLst>
                <a:ext uri="{FF2B5EF4-FFF2-40B4-BE49-F238E27FC236}">
                  <a16:creationId xmlns:a16="http://schemas.microsoft.com/office/drawing/2014/main" id="{44300826-363B-42A3-80E0-548FC283BEC9}"/>
                </a:ext>
              </a:extLst>
            </p:cNvPr>
            <p:cNvSpPr>
              <a:spLocks/>
            </p:cNvSpPr>
            <p:nvPr/>
          </p:nvSpPr>
          <p:spPr bwMode="auto">
            <a:xfrm>
              <a:off x="7617159" y="6502761"/>
              <a:ext cx="563850" cy="3099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8" name="AutoShape 37">
              <a:extLst>
                <a:ext uri="{FF2B5EF4-FFF2-40B4-BE49-F238E27FC236}">
                  <a16:creationId xmlns:a16="http://schemas.microsoft.com/office/drawing/2014/main" id="{73BEF969-F5D0-41B3-A609-118BD772A8D7}"/>
                </a:ext>
              </a:extLst>
            </p:cNvPr>
            <p:cNvSpPr>
              <a:spLocks/>
            </p:cNvSpPr>
            <p:nvPr/>
          </p:nvSpPr>
          <p:spPr bwMode="auto">
            <a:xfrm>
              <a:off x="2930969" y="2922009"/>
              <a:ext cx="1704780" cy="2273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59" name="AutoShape 38">
              <a:extLst>
                <a:ext uri="{FF2B5EF4-FFF2-40B4-BE49-F238E27FC236}">
                  <a16:creationId xmlns:a16="http://schemas.microsoft.com/office/drawing/2014/main" id="{20F58DD0-C94C-4D4A-9EA7-87A9802B8F78}"/>
                </a:ext>
              </a:extLst>
            </p:cNvPr>
            <p:cNvSpPr>
              <a:spLocks/>
            </p:cNvSpPr>
            <p:nvPr/>
          </p:nvSpPr>
          <p:spPr bwMode="auto">
            <a:xfrm>
              <a:off x="3914507" y="3074364"/>
              <a:ext cx="2029324" cy="2187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0" name="AutoShape 39">
              <a:extLst>
                <a:ext uri="{FF2B5EF4-FFF2-40B4-BE49-F238E27FC236}">
                  <a16:creationId xmlns:a16="http://schemas.microsoft.com/office/drawing/2014/main" id="{E06AE971-1D88-4816-83BC-C9862893B488}"/>
                </a:ext>
              </a:extLst>
            </p:cNvPr>
            <p:cNvSpPr>
              <a:spLocks/>
            </p:cNvSpPr>
            <p:nvPr/>
          </p:nvSpPr>
          <p:spPr bwMode="auto">
            <a:xfrm>
              <a:off x="5091618" y="3911508"/>
              <a:ext cx="1583630" cy="1956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5" name="AutoShape 40">
              <a:extLst>
                <a:ext uri="{FF2B5EF4-FFF2-40B4-BE49-F238E27FC236}">
                  <a16:creationId xmlns:a16="http://schemas.microsoft.com/office/drawing/2014/main" id="{BC53C0EF-AC1E-4ECD-A150-11F32ABC9480}"/>
                </a:ext>
              </a:extLst>
            </p:cNvPr>
            <p:cNvSpPr>
              <a:spLocks/>
            </p:cNvSpPr>
            <p:nvPr/>
          </p:nvSpPr>
          <p:spPr bwMode="auto">
            <a:xfrm>
              <a:off x="5733311" y="5191080"/>
              <a:ext cx="459251" cy="3967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6" name="AutoShape 41">
              <a:extLst>
                <a:ext uri="{FF2B5EF4-FFF2-40B4-BE49-F238E27FC236}">
                  <a16:creationId xmlns:a16="http://schemas.microsoft.com/office/drawing/2014/main" id="{D9CB9331-0FF1-4A91-8D1F-E307B288544C}"/>
                </a:ext>
              </a:extLst>
            </p:cNvPr>
            <p:cNvSpPr>
              <a:spLocks/>
            </p:cNvSpPr>
            <p:nvPr/>
          </p:nvSpPr>
          <p:spPr bwMode="auto">
            <a:xfrm>
              <a:off x="4493908" y="4890583"/>
              <a:ext cx="764380" cy="11223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7" name="AutoShape 42">
              <a:extLst>
                <a:ext uri="{FF2B5EF4-FFF2-40B4-BE49-F238E27FC236}">
                  <a16:creationId xmlns:a16="http://schemas.microsoft.com/office/drawing/2014/main" id="{677EB571-DD47-458A-BEBC-D38ACFFAAFCC}"/>
                </a:ext>
              </a:extLst>
            </p:cNvPr>
            <p:cNvSpPr>
              <a:spLocks/>
            </p:cNvSpPr>
            <p:nvPr/>
          </p:nvSpPr>
          <p:spPr bwMode="auto">
            <a:xfrm>
              <a:off x="4484823" y="5055397"/>
              <a:ext cx="1874463" cy="1815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68" name="AutoShape 43">
              <a:extLst>
                <a:ext uri="{FF2B5EF4-FFF2-40B4-BE49-F238E27FC236}">
                  <a16:creationId xmlns:a16="http://schemas.microsoft.com/office/drawing/2014/main" id="{FBB353AA-8E61-4512-ADBF-584F1F57353B}"/>
                </a:ext>
              </a:extLst>
            </p:cNvPr>
            <p:cNvSpPr>
              <a:spLocks/>
            </p:cNvSpPr>
            <p:nvPr/>
          </p:nvSpPr>
          <p:spPr bwMode="auto">
            <a:xfrm>
              <a:off x="4932741" y="6592585"/>
              <a:ext cx="517739" cy="428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1" name="AutoShape 44">
              <a:extLst>
                <a:ext uri="{FF2B5EF4-FFF2-40B4-BE49-F238E27FC236}">
                  <a16:creationId xmlns:a16="http://schemas.microsoft.com/office/drawing/2014/main" id="{F1CD6F1B-F416-4FEC-A6F7-79051E4FF992}"/>
                </a:ext>
              </a:extLst>
            </p:cNvPr>
            <p:cNvSpPr>
              <a:spLocks/>
            </p:cNvSpPr>
            <p:nvPr/>
          </p:nvSpPr>
          <p:spPr bwMode="auto">
            <a:xfrm>
              <a:off x="5313968" y="6196032"/>
              <a:ext cx="1681526" cy="1199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7" name="AutoShape 45">
              <a:extLst>
                <a:ext uri="{FF2B5EF4-FFF2-40B4-BE49-F238E27FC236}">
                  <a16:creationId xmlns:a16="http://schemas.microsoft.com/office/drawing/2014/main" id="{74DE6006-556B-4F78-A84B-FA3AB639261F}"/>
                </a:ext>
              </a:extLst>
            </p:cNvPr>
            <p:cNvSpPr>
              <a:spLocks/>
            </p:cNvSpPr>
            <p:nvPr/>
          </p:nvSpPr>
          <p:spPr bwMode="auto">
            <a:xfrm>
              <a:off x="6771156" y="6265883"/>
              <a:ext cx="947252" cy="904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8" name="AutoShape 46">
              <a:extLst>
                <a:ext uri="{FF2B5EF4-FFF2-40B4-BE49-F238E27FC236}">
                  <a16:creationId xmlns:a16="http://schemas.microsoft.com/office/drawing/2014/main" id="{413CE568-C8D6-432D-96FC-688C1D6D9308}"/>
                </a:ext>
              </a:extLst>
            </p:cNvPr>
            <p:cNvSpPr>
              <a:spLocks/>
            </p:cNvSpPr>
            <p:nvPr/>
          </p:nvSpPr>
          <p:spPr bwMode="auto">
            <a:xfrm>
              <a:off x="7261610" y="6675511"/>
              <a:ext cx="395621" cy="492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79" name="AutoShape 47">
              <a:extLst>
                <a:ext uri="{FF2B5EF4-FFF2-40B4-BE49-F238E27FC236}">
                  <a16:creationId xmlns:a16="http://schemas.microsoft.com/office/drawing/2014/main" id="{C1D2EE35-A83F-4A34-9BE1-DD30E92FED22}"/>
                </a:ext>
              </a:extLst>
            </p:cNvPr>
            <p:cNvSpPr>
              <a:spLocks/>
            </p:cNvSpPr>
            <p:nvPr/>
          </p:nvSpPr>
          <p:spPr bwMode="auto">
            <a:xfrm>
              <a:off x="6030615" y="6931386"/>
              <a:ext cx="1946285" cy="12373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0" name="AutoShape 48">
              <a:extLst>
                <a:ext uri="{FF2B5EF4-FFF2-40B4-BE49-F238E27FC236}">
                  <a16:creationId xmlns:a16="http://schemas.microsoft.com/office/drawing/2014/main" id="{341C5EE0-17BB-4C90-8EFE-A3A9FF78BA56}"/>
                </a:ext>
              </a:extLst>
            </p:cNvPr>
            <p:cNvSpPr>
              <a:spLocks/>
            </p:cNvSpPr>
            <p:nvPr/>
          </p:nvSpPr>
          <p:spPr bwMode="auto">
            <a:xfrm>
              <a:off x="7718214" y="7064471"/>
              <a:ext cx="2169162" cy="1393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1" name="AutoShape 49">
              <a:extLst>
                <a:ext uri="{FF2B5EF4-FFF2-40B4-BE49-F238E27FC236}">
                  <a16:creationId xmlns:a16="http://schemas.microsoft.com/office/drawing/2014/main" id="{C8EC51B0-D730-4735-B5BF-A7753C194712}"/>
                </a:ext>
              </a:extLst>
            </p:cNvPr>
            <p:cNvSpPr>
              <a:spLocks/>
            </p:cNvSpPr>
            <p:nvPr/>
          </p:nvSpPr>
          <p:spPr bwMode="auto">
            <a:xfrm>
              <a:off x="9753821" y="7269189"/>
              <a:ext cx="1720105" cy="1619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2" name="AutoShape 50">
              <a:extLst>
                <a:ext uri="{FF2B5EF4-FFF2-40B4-BE49-F238E27FC236}">
                  <a16:creationId xmlns:a16="http://schemas.microsoft.com/office/drawing/2014/main" id="{29149036-53A7-456B-BE7B-460BA8880EFD}"/>
                </a:ext>
              </a:extLst>
            </p:cNvPr>
            <p:cNvSpPr>
              <a:spLocks/>
            </p:cNvSpPr>
            <p:nvPr/>
          </p:nvSpPr>
          <p:spPr bwMode="auto">
            <a:xfrm>
              <a:off x="9725045" y="6926592"/>
              <a:ext cx="1473792" cy="6247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3" name="AutoShape 51">
              <a:extLst>
                <a:ext uri="{FF2B5EF4-FFF2-40B4-BE49-F238E27FC236}">
                  <a16:creationId xmlns:a16="http://schemas.microsoft.com/office/drawing/2014/main" id="{4C38FF46-9F49-4328-A967-C89702467DC5}"/>
                </a:ext>
              </a:extLst>
            </p:cNvPr>
            <p:cNvSpPr>
              <a:spLocks/>
            </p:cNvSpPr>
            <p:nvPr/>
          </p:nvSpPr>
          <p:spPr bwMode="auto">
            <a:xfrm>
              <a:off x="10457290" y="5744218"/>
              <a:ext cx="1441251" cy="1523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4" name="AutoShape 52">
              <a:extLst>
                <a:ext uri="{FF2B5EF4-FFF2-40B4-BE49-F238E27FC236}">
                  <a16:creationId xmlns:a16="http://schemas.microsoft.com/office/drawing/2014/main" id="{042F9AA4-5CB8-4C1A-887B-78904AD7A8A1}"/>
                </a:ext>
              </a:extLst>
            </p:cNvPr>
            <p:cNvSpPr>
              <a:spLocks/>
            </p:cNvSpPr>
            <p:nvPr/>
          </p:nvSpPr>
          <p:spPr bwMode="auto">
            <a:xfrm>
              <a:off x="11341122" y="5373302"/>
              <a:ext cx="1267013" cy="971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5" name="AutoShape 53">
              <a:extLst>
                <a:ext uri="{FF2B5EF4-FFF2-40B4-BE49-F238E27FC236}">
                  <a16:creationId xmlns:a16="http://schemas.microsoft.com/office/drawing/2014/main" id="{093B47EA-010F-443C-B04A-FC0CA68E4E46}"/>
                </a:ext>
              </a:extLst>
            </p:cNvPr>
            <p:cNvSpPr>
              <a:spLocks/>
            </p:cNvSpPr>
            <p:nvPr/>
          </p:nvSpPr>
          <p:spPr bwMode="auto">
            <a:xfrm>
              <a:off x="11820003" y="5318193"/>
              <a:ext cx="1133402" cy="1889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86" name="AutoShape 54">
              <a:extLst>
                <a:ext uri="{FF2B5EF4-FFF2-40B4-BE49-F238E27FC236}">
                  <a16:creationId xmlns:a16="http://schemas.microsoft.com/office/drawing/2014/main" id="{071A7E49-9389-40AD-9F71-F8E9699B8B74}"/>
                </a:ext>
              </a:extLst>
            </p:cNvPr>
            <p:cNvSpPr>
              <a:spLocks/>
            </p:cNvSpPr>
            <p:nvPr/>
          </p:nvSpPr>
          <p:spPr bwMode="auto">
            <a:xfrm>
              <a:off x="12860168" y="5804229"/>
              <a:ext cx="122585" cy="148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63" name="TextBox 62">
            <a:extLst>
              <a:ext uri="{FF2B5EF4-FFF2-40B4-BE49-F238E27FC236}">
                <a16:creationId xmlns:a16="http://schemas.microsoft.com/office/drawing/2014/main" id="{7E5FA22E-A9BC-40A3-A5F2-6A8796C37969}"/>
              </a:ext>
            </a:extLst>
          </p:cNvPr>
          <p:cNvSpPr txBox="1"/>
          <p:nvPr/>
        </p:nvSpPr>
        <p:spPr>
          <a:xfrm>
            <a:off x="6905239" y="2663617"/>
            <a:ext cx="4658510"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DB48FD06-E2AD-494A-AF14-032C93F71140}"/>
              </a:ext>
            </a:extLst>
          </p:cNvPr>
          <p:cNvSpPr txBox="1"/>
          <p:nvPr/>
        </p:nvSpPr>
        <p:spPr>
          <a:xfrm>
            <a:off x="492854" y="3966847"/>
            <a:ext cx="2888214"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D444465B-9CB6-4700-9942-D67BE9628107}"/>
              </a:ext>
            </a:extLst>
          </p:cNvPr>
          <p:cNvSpPr txBox="1"/>
          <p:nvPr/>
        </p:nvSpPr>
        <p:spPr>
          <a:xfrm>
            <a:off x="9298778" y="4855289"/>
            <a:ext cx="2605109"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 name="Group 5">
            <a:extLst>
              <a:ext uri="{FF2B5EF4-FFF2-40B4-BE49-F238E27FC236}">
                <a16:creationId xmlns:a16="http://schemas.microsoft.com/office/drawing/2014/main" id="{8034DDB5-5CED-486C-86D6-DDE0DBD68F51}"/>
              </a:ext>
            </a:extLst>
          </p:cNvPr>
          <p:cNvGrpSpPr/>
          <p:nvPr/>
        </p:nvGrpSpPr>
        <p:grpSpPr>
          <a:xfrm>
            <a:off x="7479803" y="4063246"/>
            <a:ext cx="3509383" cy="1375905"/>
            <a:chOff x="6611704" y="3606840"/>
            <a:chExt cx="3509383" cy="1375905"/>
          </a:xfrm>
        </p:grpSpPr>
        <p:sp>
          <p:nvSpPr>
            <p:cNvPr id="76" name="Freeform: Shape 75">
              <a:extLst>
                <a:ext uri="{FF2B5EF4-FFF2-40B4-BE49-F238E27FC236}">
                  <a16:creationId xmlns:a16="http://schemas.microsoft.com/office/drawing/2014/main" id="{40FF7EFC-7EA6-4F0A-840F-9F99B7D6CD27}"/>
                </a:ext>
              </a:extLst>
            </p:cNvPr>
            <p:cNvSpPr>
              <a:spLocks noChangeAspect="1"/>
            </p:cNvSpPr>
            <p:nvPr/>
          </p:nvSpPr>
          <p:spPr>
            <a:xfrm>
              <a:off x="6611704" y="3606840"/>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Text Box 10">
              <a:extLst>
                <a:ext uri="{FF2B5EF4-FFF2-40B4-BE49-F238E27FC236}">
                  <a16:creationId xmlns:a16="http://schemas.microsoft.com/office/drawing/2014/main" id="{BB25659E-1060-42BC-B343-E686AD15D3D8}"/>
                </a:ext>
              </a:extLst>
            </p:cNvPr>
            <p:cNvSpPr txBox="1">
              <a:spLocks noChangeArrowheads="1"/>
            </p:cNvSpPr>
            <p:nvPr/>
          </p:nvSpPr>
          <p:spPr bwMode="auto">
            <a:xfrm>
              <a:off x="7687080" y="4025905"/>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sp>
          <p:nvSpPr>
            <p:cNvPr id="96" name="Oval 95">
              <a:extLst>
                <a:ext uri="{FF2B5EF4-FFF2-40B4-BE49-F238E27FC236}">
                  <a16:creationId xmlns:a16="http://schemas.microsoft.com/office/drawing/2014/main" id="{0639BB20-6B94-4C4E-A594-E860D446CD54}"/>
                </a:ext>
              </a:extLst>
            </p:cNvPr>
            <p:cNvSpPr>
              <a:spLocks noChangeAspect="1"/>
            </p:cNvSpPr>
            <p:nvPr/>
          </p:nvSpPr>
          <p:spPr>
            <a:xfrm>
              <a:off x="6744141" y="3746454"/>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66908F97-C016-4B91-BA8C-371843691EEC}"/>
                </a:ext>
              </a:extLst>
            </p:cNvPr>
            <p:cNvGrpSpPr/>
            <p:nvPr/>
          </p:nvGrpSpPr>
          <p:grpSpPr>
            <a:xfrm>
              <a:off x="6990099" y="3936256"/>
              <a:ext cx="325755" cy="504666"/>
              <a:chOff x="6990099" y="3936256"/>
              <a:chExt cx="325755" cy="504666"/>
            </a:xfrm>
          </p:grpSpPr>
          <p:sp>
            <p:nvSpPr>
              <p:cNvPr id="100" name="Freeform: Shape 99">
                <a:extLst>
                  <a:ext uri="{FF2B5EF4-FFF2-40B4-BE49-F238E27FC236}">
                    <a16:creationId xmlns:a16="http://schemas.microsoft.com/office/drawing/2014/main" id="{5118BB65-042E-4728-B27A-1EB034DECCF2}"/>
                  </a:ext>
                </a:extLst>
              </p:cNvPr>
              <p:cNvSpPr/>
              <p:nvPr/>
            </p:nvSpPr>
            <p:spPr>
              <a:xfrm>
                <a:off x="6990099" y="4046587"/>
                <a:ext cx="325755" cy="39433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rgbClr val="4D4D4D"/>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EA01A93-7908-4449-8533-5B9204DD9179}"/>
                  </a:ext>
                </a:extLst>
              </p:cNvPr>
              <p:cNvSpPr/>
              <p:nvPr/>
            </p:nvSpPr>
            <p:spPr>
              <a:xfrm>
                <a:off x="7120015" y="3936256"/>
                <a:ext cx="97155" cy="9715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rgbClr val="4D4D4D"/>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CF915534-0488-4B3C-8CAD-02BD24496411}"/>
                  </a:ext>
                </a:extLst>
              </p:cNvPr>
              <p:cNvSpPr/>
              <p:nvPr/>
            </p:nvSpPr>
            <p:spPr>
              <a:xfrm>
                <a:off x="6998094" y="3990081"/>
                <a:ext cx="114300" cy="2286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rgbClr val="4D4D4D"/>
              </a:solidFill>
              <a:ln w="9525" cap="flat">
                <a:noFill/>
                <a:prstDash val="solid"/>
                <a:miter/>
              </a:ln>
            </p:spPr>
            <p:txBody>
              <a:bodyPr rtlCol="0" anchor="ctr"/>
              <a:lstStyle/>
              <a:p>
                <a:endParaRPr lang="en-US"/>
              </a:p>
            </p:txBody>
          </p:sp>
        </p:grpSp>
      </p:grpSp>
      <p:graphicFrame>
        <p:nvGraphicFramePr>
          <p:cNvPr id="91" name="Chart 90">
            <a:extLst>
              <a:ext uri="{FF2B5EF4-FFF2-40B4-BE49-F238E27FC236}">
                <a16:creationId xmlns:a16="http://schemas.microsoft.com/office/drawing/2014/main" id="{5E87DD9A-4101-49FE-9878-A66287F6D33A}"/>
              </a:ext>
            </a:extLst>
          </p:cNvPr>
          <p:cNvGraphicFramePr>
            <a:graphicFrameLocks noChangeAspect="1"/>
          </p:cNvGraphicFramePr>
          <p:nvPr>
            <p:extLst/>
          </p:nvPr>
        </p:nvGraphicFramePr>
        <p:xfrm>
          <a:off x="7285296" y="3841021"/>
          <a:ext cx="1463040" cy="154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DF586E83-D4A8-4EC9-B6FA-8698461F262C}"/>
              </a:ext>
            </a:extLst>
          </p:cNvPr>
          <p:cNvGrpSpPr/>
          <p:nvPr/>
        </p:nvGrpSpPr>
        <p:grpSpPr>
          <a:xfrm>
            <a:off x="1068351" y="3041919"/>
            <a:ext cx="3594912" cy="1375905"/>
            <a:chOff x="1068351" y="3041919"/>
            <a:chExt cx="3594912" cy="1375905"/>
          </a:xfrm>
        </p:grpSpPr>
        <p:sp>
          <p:nvSpPr>
            <p:cNvPr id="62" name="Freeform: Shape 61">
              <a:extLst>
                <a:ext uri="{FF2B5EF4-FFF2-40B4-BE49-F238E27FC236}">
                  <a16:creationId xmlns:a16="http://schemas.microsoft.com/office/drawing/2014/main" id="{C7D319C1-82F1-4895-8FB3-7B8B7123A1F1}"/>
                </a:ext>
              </a:extLst>
            </p:cNvPr>
            <p:cNvSpPr>
              <a:spLocks noChangeAspect="1"/>
            </p:cNvSpPr>
            <p:nvPr/>
          </p:nvSpPr>
          <p:spPr>
            <a:xfrm>
              <a:off x="1068351" y="3041919"/>
              <a:ext cx="3594912" cy="1375905"/>
            </a:xfrm>
            <a:custGeom>
              <a:avLst/>
              <a:gdLst>
                <a:gd name="connsiteX0" fmla="*/ 3046272 w 3594912"/>
                <a:gd name="connsiteY0" fmla="*/ 0 h 1375905"/>
                <a:gd name="connsiteX1" fmla="*/ 3594912 w 3594912"/>
                <a:gd name="connsiteY1" fmla="*/ 548640 h 1375905"/>
                <a:gd name="connsiteX2" fmla="*/ 3156842 w 3594912"/>
                <a:gd name="connsiteY2" fmla="*/ 1086134 h 1375905"/>
                <a:gd name="connsiteX3" fmla="*/ 3131298 w 3594912"/>
                <a:gd name="connsiteY3" fmla="*/ 1088709 h 1375905"/>
                <a:gd name="connsiteX4" fmla="*/ 3041549 w 3594912"/>
                <a:gd name="connsiteY4" fmla="*/ 1375905 h 1375905"/>
                <a:gd name="connsiteX5" fmla="*/ 2951493 w 3594912"/>
                <a:gd name="connsiteY5" fmla="*/ 1087726 h 1375905"/>
                <a:gd name="connsiteX6" fmla="*/ 2935702 w 3594912"/>
                <a:gd name="connsiteY6" fmla="*/ 1086134 h 1375905"/>
                <a:gd name="connsiteX7" fmla="*/ 2570321 w 3594912"/>
                <a:gd name="connsiteY7" fmla="*/ 821730 h 1375905"/>
                <a:gd name="connsiteX8" fmla="*/ 2564804 w 3594912"/>
                <a:gd name="connsiteY8" fmla="*/ 809904 h 1375905"/>
                <a:gd name="connsiteX9" fmla="*/ 254381 w 3594912"/>
                <a:gd name="connsiteY9" fmla="*/ 809904 h 1375905"/>
                <a:gd name="connsiteX10" fmla="*/ 0 w 3594912"/>
                <a:gd name="connsiteY10" fmla="*/ 555525 h 1375905"/>
                <a:gd name="connsiteX11" fmla="*/ 254381 w 3594912"/>
                <a:gd name="connsiteY11" fmla="*/ 301146 h 1375905"/>
                <a:gd name="connsiteX12" fmla="*/ 2559168 w 3594912"/>
                <a:gd name="connsiteY12" fmla="*/ 301146 h 1375905"/>
                <a:gd name="connsiteX13" fmla="*/ 2591331 w 3594912"/>
                <a:gd name="connsiteY13" fmla="*/ 241890 h 1375905"/>
                <a:gd name="connsiteX14" fmla="*/ 3046272 w 3594912"/>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912" h="1375905">
                  <a:moveTo>
                    <a:pt x="3046272" y="0"/>
                  </a:moveTo>
                  <a:cubicBezTo>
                    <a:pt x="3349278" y="0"/>
                    <a:pt x="3594912" y="245634"/>
                    <a:pt x="3594912" y="548640"/>
                  </a:cubicBezTo>
                  <a:cubicBezTo>
                    <a:pt x="3594912" y="813770"/>
                    <a:pt x="3406849" y="1034975"/>
                    <a:pt x="3156842" y="1086134"/>
                  </a:cubicBezTo>
                  <a:lnTo>
                    <a:pt x="3131298" y="1088709"/>
                  </a:lnTo>
                  <a:lnTo>
                    <a:pt x="3041549" y="1375905"/>
                  </a:lnTo>
                  <a:lnTo>
                    <a:pt x="2951493" y="1087726"/>
                  </a:lnTo>
                  <a:lnTo>
                    <a:pt x="2935702" y="1086134"/>
                  </a:lnTo>
                  <a:cubicBezTo>
                    <a:pt x="2779448" y="1054160"/>
                    <a:pt x="2647391" y="955761"/>
                    <a:pt x="2570321" y="821730"/>
                  </a:cubicBezTo>
                  <a:lnTo>
                    <a:pt x="2564804" y="809904"/>
                  </a:lnTo>
                  <a:lnTo>
                    <a:pt x="254381" y="809904"/>
                  </a:lnTo>
                  <a:cubicBezTo>
                    <a:pt x="113891" y="809904"/>
                    <a:pt x="0" y="696015"/>
                    <a:pt x="0" y="555525"/>
                  </a:cubicBezTo>
                  <a:cubicBezTo>
                    <a:pt x="0" y="415036"/>
                    <a:pt x="113891" y="301146"/>
                    <a:pt x="254381" y="301146"/>
                  </a:cubicBezTo>
                  <a:lnTo>
                    <a:pt x="2559168" y="301146"/>
                  </a:lnTo>
                  <a:lnTo>
                    <a:pt x="2591331" y="241890"/>
                  </a:lnTo>
                  <a:cubicBezTo>
                    <a:pt x="2689926" y="95951"/>
                    <a:pt x="2856893" y="0"/>
                    <a:pt x="3046272"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Oval 50">
              <a:extLst>
                <a:ext uri="{FF2B5EF4-FFF2-40B4-BE49-F238E27FC236}">
                  <a16:creationId xmlns:a16="http://schemas.microsoft.com/office/drawing/2014/main" id="{AE3BCA41-205E-4E5E-8B1F-FF37676876AE}"/>
                </a:ext>
              </a:extLst>
            </p:cNvPr>
            <p:cNvSpPr>
              <a:spLocks noChangeAspect="1"/>
            </p:cNvSpPr>
            <p:nvPr/>
          </p:nvSpPr>
          <p:spPr>
            <a:xfrm>
              <a:off x="3698420" y="3181533"/>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aphic 26" descr="Hike">
              <a:extLst>
                <a:ext uri="{FF2B5EF4-FFF2-40B4-BE49-F238E27FC236}">
                  <a16:creationId xmlns:a16="http://schemas.microsoft.com/office/drawing/2014/main" id="{CD6F1829-0180-491C-BE8F-DF974B6D4EF6}"/>
                </a:ext>
              </a:extLst>
            </p:cNvPr>
            <p:cNvGrpSpPr>
              <a:grpSpLocks noChangeAspect="1"/>
            </p:cNvGrpSpPr>
            <p:nvPr/>
          </p:nvGrpSpPr>
          <p:grpSpPr>
            <a:xfrm>
              <a:off x="3815650" y="3311749"/>
              <a:ext cx="548640" cy="548640"/>
              <a:chOff x="5638800" y="2971800"/>
              <a:chExt cx="914400" cy="914400"/>
            </a:xfrm>
            <a:solidFill>
              <a:srgbClr val="4D4D4D"/>
            </a:solidFill>
          </p:grpSpPr>
          <p:sp>
            <p:nvSpPr>
              <p:cNvPr id="53" name="Freeform: Shape 52">
                <a:extLst>
                  <a:ext uri="{FF2B5EF4-FFF2-40B4-BE49-F238E27FC236}">
                    <a16:creationId xmlns:a16="http://schemas.microsoft.com/office/drawing/2014/main" id="{0406EF0F-7170-4C0F-9479-0EC5FDC57B3B}"/>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D887D64-076B-4E22-A220-ABDF35B84B0E}"/>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C001296-7C68-459C-B25D-C34FABB726F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sp>
          <p:nvSpPr>
            <p:cNvPr id="61" name="Text Box 10">
              <a:extLst>
                <a:ext uri="{FF2B5EF4-FFF2-40B4-BE49-F238E27FC236}">
                  <a16:creationId xmlns:a16="http://schemas.microsoft.com/office/drawing/2014/main" id="{29E94BDA-9DF1-4102-ADF5-EDDEC2981323}"/>
                </a:ext>
              </a:extLst>
            </p:cNvPr>
            <p:cNvSpPr txBox="1">
              <a:spLocks noChangeArrowheads="1"/>
            </p:cNvSpPr>
            <p:nvPr/>
          </p:nvSpPr>
          <p:spPr bwMode="auto">
            <a:xfrm>
              <a:off x="1336436" y="3426168"/>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76E97EDE-9383-41AA-94E6-2EEA07F80895}"/>
              </a:ext>
            </a:extLst>
          </p:cNvPr>
          <p:cNvGrpSpPr/>
          <p:nvPr/>
        </p:nvGrpSpPr>
        <p:grpSpPr>
          <a:xfrm>
            <a:off x="5042236" y="1707403"/>
            <a:ext cx="3509383" cy="1375905"/>
            <a:chOff x="5365323" y="1470099"/>
            <a:chExt cx="3509383" cy="1375905"/>
          </a:xfrm>
        </p:grpSpPr>
        <p:sp>
          <p:nvSpPr>
            <p:cNvPr id="75" name="Freeform: Shape 74">
              <a:extLst>
                <a:ext uri="{FF2B5EF4-FFF2-40B4-BE49-F238E27FC236}">
                  <a16:creationId xmlns:a16="http://schemas.microsoft.com/office/drawing/2014/main" id="{5BA3E119-978D-493D-A446-EADE88125DF7}"/>
                </a:ext>
              </a:extLst>
            </p:cNvPr>
            <p:cNvSpPr>
              <a:spLocks noChangeAspect="1"/>
            </p:cNvSpPr>
            <p:nvPr/>
          </p:nvSpPr>
          <p:spPr>
            <a:xfrm>
              <a:off x="5365323" y="1470099"/>
              <a:ext cx="3509383" cy="1375905"/>
            </a:xfrm>
            <a:custGeom>
              <a:avLst/>
              <a:gdLst>
                <a:gd name="connsiteX0" fmla="*/ 548640 w 3509383"/>
                <a:gd name="connsiteY0" fmla="*/ 0 h 1375905"/>
                <a:gd name="connsiteX1" fmla="*/ 1003581 w 3509383"/>
                <a:gd name="connsiteY1" fmla="*/ 241890 h 1375905"/>
                <a:gd name="connsiteX2" fmla="*/ 1034539 w 3509383"/>
                <a:gd name="connsiteY2" fmla="*/ 298925 h 1375905"/>
                <a:gd name="connsiteX3" fmla="*/ 3255002 w 3509383"/>
                <a:gd name="connsiteY3" fmla="*/ 298925 h 1375905"/>
                <a:gd name="connsiteX4" fmla="*/ 3509383 w 3509383"/>
                <a:gd name="connsiteY4" fmla="*/ 553304 h 1375905"/>
                <a:gd name="connsiteX5" fmla="*/ 3255002 w 3509383"/>
                <a:gd name="connsiteY5" fmla="*/ 807683 h 1375905"/>
                <a:gd name="connsiteX6" fmla="*/ 1031145 w 3509383"/>
                <a:gd name="connsiteY6" fmla="*/ 807683 h 1375905"/>
                <a:gd name="connsiteX7" fmla="*/ 1024592 w 3509383"/>
                <a:gd name="connsiteY7" fmla="*/ 821730 h 1375905"/>
                <a:gd name="connsiteX8" fmla="*/ 659210 w 3509383"/>
                <a:gd name="connsiteY8" fmla="*/ 1086134 h 1375905"/>
                <a:gd name="connsiteX9" fmla="*/ 633666 w 3509383"/>
                <a:gd name="connsiteY9" fmla="*/ 1088709 h 1375905"/>
                <a:gd name="connsiteX10" fmla="*/ 543917 w 3509383"/>
                <a:gd name="connsiteY10" fmla="*/ 1375905 h 1375905"/>
                <a:gd name="connsiteX11" fmla="*/ 453861 w 3509383"/>
                <a:gd name="connsiteY11" fmla="*/ 1087726 h 1375905"/>
                <a:gd name="connsiteX12" fmla="*/ 438070 w 3509383"/>
                <a:gd name="connsiteY12" fmla="*/ 1086134 h 1375905"/>
                <a:gd name="connsiteX13" fmla="*/ 0 w 3509383"/>
                <a:gd name="connsiteY13" fmla="*/ 548640 h 1375905"/>
                <a:gd name="connsiteX14" fmla="*/ 548640 w 3509383"/>
                <a:gd name="connsiteY14"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383" h="1375905">
                  <a:moveTo>
                    <a:pt x="548640" y="0"/>
                  </a:moveTo>
                  <a:cubicBezTo>
                    <a:pt x="738019" y="0"/>
                    <a:pt x="904987" y="95951"/>
                    <a:pt x="1003581" y="241890"/>
                  </a:cubicBezTo>
                  <a:lnTo>
                    <a:pt x="1034539" y="298925"/>
                  </a:lnTo>
                  <a:lnTo>
                    <a:pt x="3255002" y="298925"/>
                  </a:lnTo>
                  <a:cubicBezTo>
                    <a:pt x="3395492" y="298925"/>
                    <a:pt x="3509383" y="412815"/>
                    <a:pt x="3509383" y="553304"/>
                  </a:cubicBezTo>
                  <a:cubicBezTo>
                    <a:pt x="3509383" y="693794"/>
                    <a:pt x="3395492" y="807683"/>
                    <a:pt x="3255002" y="807683"/>
                  </a:cubicBezTo>
                  <a:lnTo>
                    <a:pt x="1031145" y="807683"/>
                  </a:lnTo>
                  <a:lnTo>
                    <a:pt x="1024592" y="821730"/>
                  </a:lnTo>
                  <a:cubicBezTo>
                    <a:pt x="947522" y="955761"/>
                    <a:pt x="815465" y="1054160"/>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Oval 68">
              <a:extLst>
                <a:ext uri="{FF2B5EF4-FFF2-40B4-BE49-F238E27FC236}">
                  <a16:creationId xmlns:a16="http://schemas.microsoft.com/office/drawing/2014/main" id="{C422C134-4BAE-4C51-AD01-08128721AB87}"/>
                </a:ext>
              </a:extLst>
            </p:cNvPr>
            <p:cNvSpPr>
              <a:spLocks noChangeAspect="1"/>
            </p:cNvSpPr>
            <p:nvPr/>
          </p:nvSpPr>
          <p:spPr>
            <a:xfrm>
              <a:off x="5500583" y="1589817"/>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Graphic 69" descr="Tent">
              <a:extLst>
                <a:ext uri="{FF2B5EF4-FFF2-40B4-BE49-F238E27FC236}">
                  <a16:creationId xmlns:a16="http://schemas.microsoft.com/office/drawing/2014/main" id="{210719C5-B4F2-4485-BF5B-349559E1E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312" y="1689553"/>
              <a:ext cx="548640" cy="548640"/>
            </a:xfrm>
            <a:prstGeom prst="rect">
              <a:avLst/>
            </a:prstGeom>
          </p:spPr>
        </p:pic>
        <p:sp>
          <p:nvSpPr>
            <p:cNvPr id="72" name="Text Box 10">
              <a:extLst>
                <a:ext uri="{FF2B5EF4-FFF2-40B4-BE49-F238E27FC236}">
                  <a16:creationId xmlns:a16="http://schemas.microsoft.com/office/drawing/2014/main" id="{CB2DDCD1-A250-4947-AE17-8BB98BD2715A}"/>
                </a:ext>
              </a:extLst>
            </p:cNvPr>
            <p:cNvSpPr txBox="1">
              <a:spLocks noChangeArrowheads="1"/>
            </p:cNvSpPr>
            <p:nvPr/>
          </p:nvSpPr>
          <p:spPr bwMode="auto">
            <a:xfrm>
              <a:off x="6591768" y="1860060"/>
              <a:ext cx="2011680"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 DOLOR</a:t>
              </a:r>
            </a:p>
          </p:txBody>
        </p:sp>
      </p:grpSp>
      <p:graphicFrame>
        <p:nvGraphicFramePr>
          <p:cNvPr id="73" name="Chart 72">
            <a:extLst>
              <a:ext uri="{FF2B5EF4-FFF2-40B4-BE49-F238E27FC236}">
                <a16:creationId xmlns:a16="http://schemas.microsoft.com/office/drawing/2014/main" id="{8086D5E7-C0C9-4619-B224-DBBF21ACBE56}"/>
              </a:ext>
            </a:extLst>
          </p:cNvPr>
          <p:cNvGraphicFramePr>
            <a:graphicFrameLocks noChangeAspect="1"/>
          </p:cNvGraphicFramePr>
          <p:nvPr>
            <p:extLst/>
          </p:nvPr>
        </p:nvGraphicFramePr>
        <p:xfrm>
          <a:off x="4857485" y="1462600"/>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Chart 73">
            <a:extLst>
              <a:ext uri="{FF2B5EF4-FFF2-40B4-BE49-F238E27FC236}">
                <a16:creationId xmlns:a16="http://schemas.microsoft.com/office/drawing/2014/main" id="{36BD862C-73B3-47EF-AFF9-E5A03AA49B89}"/>
              </a:ext>
            </a:extLst>
          </p:cNvPr>
          <p:cNvGraphicFramePr>
            <a:graphicFrameLocks noChangeAspect="1"/>
          </p:cNvGraphicFramePr>
          <p:nvPr>
            <p:extLst/>
          </p:nvPr>
        </p:nvGraphicFramePr>
        <p:xfrm>
          <a:off x="3382483" y="2818759"/>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87" name="TextBox 86">
            <a:extLst>
              <a:ext uri="{FF2B5EF4-FFF2-40B4-BE49-F238E27FC236}">
                <a16:creationId xmlns:a16="http://schemas.microsoft.com/office/drawing/2014/main" id="{EEB153B1-01E1-487E-8C2C-C9A90C937C23}"/>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sz="1400" dirty="0">
                <a:solidFill>
                  <a:schemeClr val="bg1"/>
                </a:solidFill>
                <a:latin typeface="Candara" panose="020E0502030303020204" pitchFamily="34" charset="0"/>
              </a:rPr>
              <a:t>Your Subtitle Here</a:t>
            </a:r>
            <a:endParaRPr lang="en-US" sz="1400" dirty="0">
              <a:solidFill>
                <a:schemeClr val="bg1"/>
              </a:solidFill>
            </a:endParaRPr>
          </a:p>
        </p:txBody>
      </p:sp>
    </p:spTree>
    <p:extLst>
      <p:ext uri="{BB962C8B-B14F-4D97-AF65-F5344CB8AC3E}">
        <p14:creationId xmlns:p14="http://schemas.microsoft.com/office/powerpoint/2010/main" val="6681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heel(1)">
                                      <p:cBhvr>
                                        <p:cTn id="24" dur="2000"/>
                                        <p:tgtEl>
                                          <p:spTgt spid="74"/>
                                        </p:tgtEl>
                                      </p:cBhvr>
                                    </p:animEffect>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7000"/>
                            </p:stCondLst>
                            <p:childTnLst>
                              <p:par>
                                <p:cTn id="39" presetID="21"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heel(1)">
                                      <p:cBhvr>
                                        <p:cTn id="41" dur="2000"/>
                                        <p:tgtEl>
                                          <p:spTgt spid="73"/>
                                        </p:tgtEl>
                                      </p:cBhvr>
                                    </p:animEffect>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par>
                          <p:cTn id="55" fill="hold">
                            <p:stCondLst>
                              <p:cond delay="11000"/>
                            </p:stCondLst>
                            <p:childTnLst>
                              <p:par>
                                <p:cTn id="56" presetID="21" presetClass="entr" presetSubtype="1"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heel(1)">
                                      <p:cBhvr>
                                        <p:cTn id="58" dur="2000"/>
                                        <p:tgtEl>
                                          <p:spTgt spid="91"/>
                                        </p:tgtEl>
                                      </p:cBhvr>
                                    </p:animEffect>
                                  </p:childTnLst>
                                </p:cTn>
                              </p:par>
                            </p:childTnLst>
                          </p:cTn>
                        </p:par>
                        <p:par>
                          <p:cTn id="59" fill="hold">
                            <p:stCondLst>
                              <p:cond delay="13000"/>
                            </p:stCondLst>
                            <p:childTnLst>
                              <p:par>
                                <p:cTn id="60" presetID="42" presetClass="entr" presetSubtype="0"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90" grpId="0"/>
      <p:bldGraphic spid="91" grpId="0">
        <p:bldAsOne/>
      </p:bldGraphic>
      <p:bldGraphic spid="73" grpId="0">
        <p:bldAsOne/>
      </p:bldGraphic>
      <p:bldGraphic spid="74" grpId="0">
        <p:bldAsOne/>
      </p:bldGraphic>
      <p:bldP spid="8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EC188-9A67-41EF-8403-E20C84BA9FD4}"/>
              </a:ext>
            </a:extLst>
          </p:cNvPr>
          <p:cNvSpPr/>
          <p:nvPr/>
        </p:nvSpPr>
        <p:spPr>
          <a:xfrm>
            <a:off x="533400" y="1996259"/>
            <a:ext cx="5562600" cy="4343400"/>
          </a:xfrm>
          <a:prstGeom prst="rect">
            <a:avLst/>
          </a:prstGeom>
          <a:blipFill>
            <a:blip r:embed="rId3"/>
            <a:stretch>
              <a:fillRect/>
            </a:stretch>
          </a:blipFill>
          <a:ln w="6350">
            <a:solidFill>
              <a:schemeClr val="bg1">
                <a:alpha val="50000"/>
              </a:schemeClr>
            </a:solidFill>
          </a:ln>
          <a:effectLst>
            <a:outerShdw blurRad="762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8F83F02-2D10-4B70-87AA-31A22AA7C741}"/>
              </a:ext>
            </a:extLst>
          </p:cNvPr>
          <p:cNvSpPr>
            <a:spLocks noChangeAspect="1"/>
          </p:cNvSpPr>
          <p:nvPr/>
        </p:nvSpPr>
        <p:spPr>
          <a:xfrm rot="18892188">
            <a:off x="4627180"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102DC3C-ED84-43D2-8015-DC5363D3C64E}"/>
              </a:ext>
            </a:extLst>
          </p:cNvPr>
          <p:cNvSpPr>
            <a:spLocks noChangeAspect="1"/>
          </p:cNvSpPr>
          <p:nvPr/>
        </p:nvSpPr>
        <p:spPr>
          <a:xfrm rot="18892188">
            <a:off x="6240940"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86C7377-1F79-4B86-B28D-3D549A433ECE}"/>
              </a:ext>
            </a:extLst>
          </p:cNvPr>
          <p:cNvSpPr/>
          <p:nvPr/>
        </p:nvSpPr>
        <p:spPr>
          <a:xfrm rot="18892188">
            <a:off x="3583654"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4B012E8-849F-425C-B7F5-5AD85566E597}"/>
              </a:ext>
            </a:extLst>
          </p:cNvPr>
          <p:cNvSpPr txBox="1"/>
          <p:nvPr/>
        </p:nvSpPr>
        <p:spPr>
          <a:xfrm>
            <a:off x="387496" y="305067"/>
            <a:ext cx="5098904"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2" name="TextBox 11">
            <a:extLst>
              <a:ext uri="{FF2B5EF4-FFF2-40B4-BE49-F238E27FC236}">
                <a16:creationId xmlns:a16="http://schemas.microsoft.com/office/drawing/2014/main" id="{0B214C65-087A-4210-98A0-7F2195ED66BA}"/>
              </a:ext>
            </a:extLst>
          </p:cNvPr>
          <p:cNvSpPr txBox="1"/>
          <p:nvPr/>
        </p:nvSpPr>
        <p:spPr>
          <a:xfrm>
            <a:off x="7791450" y="3429000"/>
            <a:ext cx="3771900" cy="281615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6348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75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75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75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877710" y="541867"/>
            <a:ext cx="3750734"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LOREM IPSUM</a:t>
            </a:r>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220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4B5030-6A9D-4AEC-8114-DCBE6B0BFD39}"/>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 name="Rectangle 1">
            <a:extLst>
              <a:ext uri="{FF2B5EF4-FFF2-40B4-BE49-F238E27FC236}">
                <a16:creationId xmlns:a16="http://schemas.microsoft.com/office/drawing/2014/main" id="{F3EEBDAD-D894-4203-A6A4-1AEE018210E5}"/>
              </a:ext>
            </a:extLst>
          </p:cNvPr>
          <p:cNvSpPr/>
          <p:nvPr/>
        </p:nvSpPr>
        <p:spPr>
          <a:xfrm>
            <a:off x="533400" y="2133600"/>
            <a:ext cx="5486400" cy="396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4BE26F-0996-4EF4-870A-C0D383BFA15A}"/>
              </a:ext>
            </a:extLst>
          </p:cNvPr>
          <p:cNvSpPr/>
          <p:nvPr/>
        </p:nvSpPr>
        <p:spPr>
          <a:xfrm>
            <a:off x="6172200" y="849868"/>
            <a:ext cx="5486400" cy="524613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194367-3F12-4E1C-AF13-E7EF16059B46}"/>
              </a:ext>
            </a:extLst>
          </p:cNvPr>
          <p:cNvSpPr/>
          <p:nvPr/>
        </p:nvSpPr>
        <p:spPr>
          <a:xfrm>
            <a:off x="533400" y="3581400"/>
            <a:ext cx="5486401" cy="914400"/>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CCDF50-1AA3-4FC1-A12D-9FAD7DD93C1F}"/>
              </a:ext>
            </a:extLst>
          </p:cNvPr>
          <p:cNvSpPr/>
          <p:nvPr/>
        </p:nvSpPr>
        <p:spPr>
          <a:xfrm>
            <a:off x="6172199" y="3581400"/>
            <a:ext cx="5486401" cy="9144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DE3DF7-52CA-434C-B475-25D00EB02826}"/>
              </a:ext>
            </a:extLst>
          </p:cNvPr>
          <p:cNvSpPr txBox="1"/>
          <p:nvPr/>
        </p:nvSpPr>
        <p:spPr>
          <a:xfrm>
            <a:off x="838200" y="3669267"/>
            <a:ext cx="4289033" cy="73866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a:extLst>
              <a:ext uri="{FF2B5EF4-FFF2-40B4-BE49-F238E27FC236}">
                <a16:creationId xmlns:a16="http://schemas.microsoft.com/office/drawing/2014/main" id="{48392311-197C-4880-ABBF-080188E7951D}"/>
              </a:ext>
            </a:extLst>
          </p:cNvPr>
          <p:cNvSpPr txBox="1"/>
          <p:nvPr/>
        </p:nvSpPr>
        <p:spPr>
          <a:xfrm>
            <a:off x="6553200" y="3669268"/>
            <a:ext cx="4289033" cy="73866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2723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animBg="1"/>
      <p:bldP spid="10" grpId="0" animBg="1"/>
      <p:bldP spid="11"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924D9F-98F6-4579-B8FE-FBA392D4D471}"/>
              </a:ext>
            </a:extLst>
          </p:cNvPr>
          <p:cNvGrpSpPr/>
          <p:nvPr/>
        </p:nvGrpSpPr>
        <p:grpSpPr>
          <a:xfrm>
            <a:off x="2504188" y="1005840"/>
            <a:ext cx="5039734" cy="1737360"/>
            <a:chOff x="2504188" y="1005840"/>
            <a:chExt cx="5039734" cy="1737360"/>
          </a:xfrm>
        </p:grpSpPr>
        <p:sp>
          <p:nvSpPr>
            <p:cNvPr id="43" name="Freeform: Shape 42">
              <a:extLst>
                <a:ext uri="{FF2B5EF4-FFF2-40B4-BE49-F238E27FC236}">
                  <a16:creationId xmlns:a16="http://schemas.microsoft.com/office/drawing/2014/main" id="{7A305A40-AE47-48C7-96D7-D004F40C0A25}"/>
                </a:ext>
              </a:extLst>
            </p:cNvPr>
            <p:cNvSpPr/>
            <p:nvPr/>
          </p:nvSpPr>
          <p:spPr>
            <a:xfrm>
              <a:off x="2504188" y="100584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5757A5-55F3-4D8A-AB06-AA969A135476}"/>
                </a:ext>
              </a:extLst>
            </p:cNvPr>
            <p:cNvSpPr txBox="1"/>
            <p:nvPr/>
          </p:nvSpPr>
          <p:spPr>
            <a:xfrm>
              <a:off x="3518839" y="1157231"/>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27" name="Group 26">
            <a:extLst>
              <a:ext uri="{FF2B5EF4-FFF2-40B4-BE49-F238E27FC236}">
                <a16:creationId xmlns:a16="http://schemas.microsoft.com/office/drawing/2014/main" id="{7ECDCDA3-84FC-4061-B730-D118CC41E3F3}"/>
              </a:ext>
            </a:extLst>
          </p:cNvPr>
          <p:cNvGrpSpPr/>
          <p:nvPr/>
        </p:nvGrpSpPr>
        <p:grpSpPr>
          <a:xfrm>
            <a:off x="990600" y="1005840"/>
            <a:ext cx="2259958" cy="1737360"/>
            <a:chOff x="2253996" y="2514600"/>
            <a:chExt cx="2478024" cy="1905000"/>
          </a:xfrm>
        </p:grpSpPr>
        <p:sp>
          <p:nvSpPr>
            <p:cNvPr id="24" name="Freeform: Shape 23">
              <a:extLst>
                <a:ext uri="{FF2B5EF4-FFF2-40B4-BE49-F238E27FC236}">
                  <a16:creationId xmlns:a16="http://schemas.microsoft.com/office/drawing/2014/main" id="{EECF0122-D785-4561-AB71-07BFECD6D49D}"/>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1B0B5F1-5C0E-4B06-8809-7802122021D8}"/>
                </a:ext>
              </a:extLst>
            </p:cNvPr>
            <p:cNvSpPr txBox="1"/>
            <p:nvPr/>
          </p:nvSpPr>
          <p:spPr>
            <a:xfrm>
              <a:off x="2295144" y="2951946"/>
              <a:ext cx="914400" cy="954107"/>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sp useBgFill="1">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775216" y="162434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4DB9259-CAF6-4C43-B332-006FA45592F2}"/>
              </a:ext>
            </a:extLst>
          </p:cNvPr>
          <p:cNvGrpSpPr/>
          <p:nvPr/>
        </p:nvGrpSpPr>
        <p:grpSpPr>
          <a:xfrm>
            <a:off x="4317033" y="2926080"/>
            <a:ext cx="5039734" cy="1737360"/>
            <a:chOff x="4317033" y="2926080"/>
            <a:chExt cx="5039734" cy="1737360"/>
          </a:xfrm>
        </p:grpSpPr>
        <p:sp>
          <p:nvSpPr>
            <p:cNvPr id="44" name="Freeform: Shape 43">
              <a:extLst>
                <a:ext uri="{FF2B5EF4-FFF2-40B4-BE49-F238E27FC236}">
                  <a16:creationId xmlns:a16="http://schemas.microsoft.com/office/drawing/2014/main" id="{0BB999F8-BC5A-4586-8BB6-C70297C3CDF7}"/>
                </a:ext>
              </a:extLst>
            </p:cNvPr>
            <p:cNvSpPr/>
            <p:nvPr/>
          </p:nvSpPr>
          <p:spPr>
            <a:xfrm>
              <a:off x="4317033" y="292608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8DB3BCC-A1F5-4908-B098-650A5A7D3DC7}"/>
                </a:ext>
              </a:extLst>
            </p:cNvPr>
            <p:cNvSpPr txBox="1"/>
            <p:nvPr/>
          </p:nvSpPr>
          <p:spPr>
            <a:xfrm>
              <a:off x="5334431" y="3064960"/>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14" name="Group 13">
            <a:extLst>
              <a:ext uri="{FF2B5EF4-FFF2-40B4-BE49-F238E27FC236}">
                <a16:creationId xmlns:a16="http://schemas.microsoft.com/office/drawing/2014/main" id="{6F86FD93-D757-42C5-9E85-7EDBCCB09AA8}"/>
              </a:ext>
            </a:extLst>
          </p:cNvPr>
          <p:cNvGrpSpPr/>
          <p:nvPr/>
        </p:nvGrpSpPr>
        <p:grpSpPr>
          <a:xfrm>
            <a:off x="2803445" y="2926080"/>
            <a:ext cx="2259958" cy="1737360"/>
            <a:chOff x="2253996" y="2514600"/>
            <a:chExt cx="2478024" cy="1905000"/>
          </a:xfrm>
        </p:grpSpPr>
        <p:sp>
          <p:nvSpPr>
            <p:cNvPr id="22" name="Freeform: Shape 21">
              <a:extLst>
                <a:ext uri="{FF2B5EF4-FFF2-40B4-BE49-F238E27FC236}">
                  <a16:creationId xmlns:a16="http://schemas.microsoft.com/office/drawing/2014/main" id="{3A60238D-08B3-404F-9137-A31F65DF3BBE}"/>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A99B894-1BD9-44E9-B2EE-0D8D9A439312}"/>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sp useBgFill="1">
        <p:nvSpPr>
          <p:cNvPr id="21" name="Octagon 20">
            <a:extLst>
              <a:ext uri="{FF2B5EF4-FFF2-40B4-BE49-F238E27FC236}">
                <a16:creationId xmlns:a16="http://schemas.microsoft.com/office/drawing/2014/main" id="{C61640A4-1EB0-4E6E-9FE8-45D69E190ED8}"/>
              </a:ext>
            </a:extLst>
          </p:cNvPr>
          <p:cNvSpPr>
            <a:spLocks noChangeAspect="1"/>
          </p:cNvSpPr>
          <p:nvPr/>
        </p:nvSpPr>
        <p:spPr>
          <a:xfrm>
            <a:off x="4588061" y="354458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2F70D39-92AC-473F-AC21-8958C6962D2C}"/>
              </a:ext>
            </a:extLst>
          </p:cNvPr>
          <p:cNvGrpSpPr/>
          <p:nvPr/>
        </p:nvGrpSpPr>
        <p:grpSpPr>
          <a:xfrm>
            <a:off x="6134356" y="4846320"/>
            <a:ext cx="5039734" cy="1737360"/>
            <a:chOff x="6134356" y="4846320"/>
            <a:chExt cx="5039734" cy="1737360"/>
          </a:xfrm>
        </p:grpSpPr>
        <p:sp>
          <p:nvSpPr>
            <p:cNvPr id="45" name="Freeform: Shape 44">
              <a:extLst>
                <a:ext uri="{FF2B5EF4-FFF2-40B4-BE49-F238E27FC236}">
                  <a16:creationId xmlns:a16="http://schemas.microsoft.com/office/drawing/2014/main" id="{C0A594AA-6230-425C-BA27-E433782DCE07}"/>
                </a:ext>
              </a:extLst>
            </p:cNvPr>
            <p:cNvSpPr/>
            <p:nvPr/>
          </p:nvSpPr>
          <p:spPr>
            <a:xfrm>
              <a:off x="6134356" y="4846320"/>
              <a:ext cx="5039734" cy="1737360"/>
            </a:xfrm>
            <a:custGeom>
              <a:avLst/>
              <a:gdLst>
                <a:gd name="connsiteX0" fmla="*/ 706063 w 5039734"/>
                <a:gd name="connsiteY0" fmla="*/ 0 h 1737360"/>
                <a:gd name="connsiteX1" fmla="*/ 5039734 w 5039734"/>
                <a:gd name="connsiteY1" fmla="*/ 0 h 1737360"/>
                <a:gd name="connsiteX2" fmla="*/ 5039734 w 5039734"/>
                <a:gd name="connsiteY2" fmla="*/ 1737360 h 1737360"/>
                <a:gd name="connsiteX3" fmla="*/ 272418 w 5039734"/>
                <a:gd name="connsiteY3" fmla="*/ 1737360 h 1737360"/>
                <a:gd name="connsiteX4" fmla="*/ 272418 w 5039734"/>
                <a:gd name="connsiteY4" fmla="*/ 1389888 h 1737360"/>
                <a:gd name="connsiteX5" fmla="*/ 305313 w 5039734"/>
                <a:gd name="connsiteY5" fmla="*/ 1389888 h 1737360"/>
                <a:gd name="connsiteX6" fmla="*/ 0 w 5039734"/>
                <a:gd name="connsiteY6" fmla="*/ 1084575 h 1737360"/>
                <a:gd name="connsiteX7" fmla="*/ 0 w 5039734"/>
                <a:gd name="connsiteY7" fmla="*/ 652785 h 1737360"/>
                <a:gd name="connsiteX8" fmla="*/ 305313 w 5039734"/>
                <a:gd name="connsiteY8" fmla="*/ 347472 h 1737360"/>
                <a:gd name="connsiteX9" fmla="*/ 706063 w 5039734"/>
                <a:gd name="connsiteY9" fmla="*/ 347472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9734" h="1737360">
                  <a:moveTo>
                    <a:pt x="706063" y="0"/>
                  </a:moveTo>
                  <a:lnTo>
                    <a:pt x="5039734" y="0"/>
                  </a:lnTo>
                  <a:lnTo>
                    <a:pt x="5039734" y="1737360"/>
                  </a:lnTo>
                  <a:lnTo>
                    <a:pt x="272418" y="1737360"/>
                  </a:lnTo>
                  <a:lnTo>
                    <a:pt x="272418" y="1389888"/>
                  </a:lnTo>
                  <a:lnTo>
                    <a:pt x="305313" y="1389888"/>
                  </a:lnTo>
                  <a:lnTo>
                    <a:pt x="0" y="1084575"/>
                  </a:lnTo>
                  <a:lnTo>
                    <a:pt x="0" y="652785"/>
                  </a:lnTo>
                  <a:lnTo>
                    <a:pt x="305313" y="347472"/>
                  </a:lnTo>
                  <a:lnTo>
                    <a:pt x="706063" y="347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AF0436A-7228-4350-B96D-2D2F8080ACD9}"/>
                </a:ext>
              </a:extLst>
            </p:cNvPr>
            <p:cNvSpPr txBox="1"/>
            <p:nvPr/>
          </p:nvSpPr>
          <p:spPr>
            <a:xfrm>
              <a:off x="7146388" y="4985200"/>
              <a:ext cx="3930603" cy="1459599"/>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4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tempor incididunt ut labore et dolore magna aliqua. </a:t>
              </a:r>
            </a:p>
            <a:p>
              <a:endParaRPr lang="en-US" sz="400" dirty="0">
                <a:solidFill>
                  <a:srgbClr val="454545"/>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54545"/>
                  </a:solidFill>
                  <a:latin typeface="Candara" panose="020E0502030303020204" pitchFamily="34" charset="0"/>
                </a:rPr>
                <a:t>Lorem ipsum dolor sit amet, consectetur adipiscing.</a:t>
              </a:r>
            </a:p>
          </p:txBody>
        </p:sp>
      </p:grpSp>
      <p:grpSp>
        <p:nvGrpSpPr>
          <p:cNvPr id="34" name="Group 33">
            <a:extLst>
              <a:ext uri="{FF2B5EF4-FFF2-40B4-BE49-F238E27FC236}">
                <a16:creationId xmlns:a16="http://schemas.microsoft.com/office/drawing/2014/main" id="{A4E734F8-1935-426B-91F7-B6188D58B1F9}"/>
              </a:ext>
            </a:extLst>
          </p:cNvPr>
          <p:cNvGrpSpPr/>
          <p:nvPr/>
        </p:nvGrpSpPr>
        <p:grpSpPr>
          <a:xfrm>
            <a:off x="4620768" y="4846320"/>
            <a:ext cx="2259958" cy="1737360"/>
            <a:chOff x="2253996" y="2514600"/>
            <a:chExt cx="2478024" cy="1905000"/>
          </a:xfrm>
        </p:grpSpPr>
        <p:sp>
          <p:nvSpPr>
            <p:cNvPr id="38" name="Freeform: Shape 37">
              <a:extLst>
                <a:ext uri="{FF2B5EF4-FFF2-40B4-BE49-F238E27FC236}">
                  <a16:creationId xmlns:a16="http://schemas.microsoft.com/office/drawing/2014/main" id="{A11886A1-519B-4741-800B-C05D242D8418}"/>
                </a:ext>
              </a:extLst>
            </p:cNvPr>
            <p:cNvSpPr/>
            <p:nvPr/>
          </p:nvSpPr>
          <p:spPr>
            <a:xfrm>
              <a:off x="2253996" y="2514600"/>
              <a:ext cx="2478024" cy="1905000"/>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949366E-5096-437F-A812-6DF6D4A84DE0}"/>
                </a:ext>
              </a:extLst>
            </p:cNvPr>
            <p:cNvSpPr txBox="1"/>
            <p:nvPr/>
          </p:nvSpPr>
          <p:spPr>
            <a:xfrm>
              <a:off x="2295144" y="2951946"/>
              <a:ext cx="914400" cy="104617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sp useBgFill="1">
        <p:nvSpPr>
          <p:cNvPr id="37" name="Octagon 36">
            <a:extLst>
              <a:ext uri="{FF2B5EF4-FFF2-40B4-BE49-F238E27FC236}">
                <a16:creationId xmlns:a16="http://schemas.microsoft.com/office/drawing/2014/main" id="{FFFFCE2E-0786-48F3-A9E7-96FFB054B4CB}"/>
              </a:ext>
            </a:extLst>
          </p:cNvPr>
          <p:cNvSpPr>
            <a:spLocks noChangeAspect="1"/>
          </p:cNvSpPr>
          <p:nvPr/>
        </p:nvSpPr>
        <p:spPr>
          <a:xfrm>
            <a:off x="6405384" y="5464820"/>
            <a:ext cx="500360" cy="500360"/>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6D2FB70-9D13-48BB-B185-54132B84E231}"/>
              </a:ext>
            </a:extLst>
          </p:cNvPr>
          <p:cNvSpPr txBox="1"/>
          <p:nvPr/>
        </p:nvSpPr>
        <p:spPr>
          <a:xfrm>
            <a:off x="8061960" y="5334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01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1000"/>
                                        <p:tgtEl>
                                          <p:spTgt spid="4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anim calcmode="lin" valueType="num">
                                      <p:cBhvr>
                                        <p:cTn id="17" dur="1250" fill="hold"/>
                                        <p:tgtEl>
                                          <p:spTgt spid="27"/>
                                        </p:tgtEl>
                                        <p:attrNameLst>
                                          <p:attrName>ppt_x</p:attrName>
                                        </p:attrNameLst>
                                      </p:cBhvr>
                                      <p:tavLst>
                                        <p:tav tm="0">
                                          <p:val>
                                            <p:strVal val="#ppt_x"/>
                                          </p:val>
                                        </p:tav>
                                        <p:tav tm="100000">
                                          <p:val>
                                            <p:strVal val="#ppt_x"/>
                                          </p:val>
                                        </p:tav>
                                      </p:tavLst>
                                    </p:anim>
                                    <p:anim calcmode="lin" valueType="num">
                                      <p:cBhvr>
                                        <p:cTn id="18" dur="125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250"/>
                                        <p:tgtEl>
                                          <p:spTgt spid="15"/>
                                        </p:tgtEl>
                                      </p:cBhvr>
                                    </p:animEffect>
                                    <p:anim calcmode="lin" valueType="num">
                                      <p:cBhvr>
                                        <p:cTn id="22" dur="1250" fill="hold"/>
                                        <p:tgtEl>
                                          <p:spTgt spid="15"/>
                                        </p:tgtEl>
                                        <p:attrNameLst>
                                          <p:attrName>ppt_x</p:attrName>
                                        </p:attrNameLst>
                                      </p:cBhvr>
                                      <p:tavLst>
                                        <p:tav tm="0">
                                          <p:val>
                                            <p:strVal val="#ppt_x"/>
                                          </p:val>
                                        </p:tav>
                                        <p:tav tm="100000">
                                          <p:val>
                                            <p:strVal val="#ppt_x"/>
                                          </p:val>
                                        </p:tav>
                                      </p:tavLst>
                                    </p:anim>
                                    <p:anim calcmode="lin" valueType="num">
                                      <p:cBhvr>
                                        <p:cTn id="23" dur="12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anim calcmode="lin" valueType="num">
                                      <p:cBhvr>
                                        <p:cTn id="28" dur="1250" fill="hold"/>
                                        <p:tgtEl>
                                          <p:spTgt spid="14"/>
                                        </p:tgtEl>
                                        <p:attrNameLst>
                                          <p:attrName>ppt_x</p:attrName>
                                        </p:attrNameLst>
                                      </p:cBhvr>
                                      <p:tavLst>
                                        <p:tav tm="0">
                                          <p:val>
                                            <p:strVal val="#ppt_x"/>
                                          </p:val>
                                        </p:tav>
                                        <p:tav tm="100000">
                                          <p:val>
                                            <p:strVal val="#ppt_x"/>
                                          </p:val>
                                        </p:tav>
                                      </p:tavLst>
                                    </p:anim>
                                    <p:anim calcmode="lin" valueType="num">
                                      <p:cBhvr>
                                        <p:cTn id="29" dur="125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250"/>
                                        <p:tgtEl>
                                          <p:spTgt spid="3"/>
                                        </p:tgtEl>
                                      </p:cBhvr>
                                    </p:animEffect>
                                    <p:anim calcmode="lin" valueType="num">
                                      <p:cBhvr>
                                        <p:cTn id="33" dur="1250" fill="hold"/>
                                        <p:tgtEl>
                                          <p:spTgt spid="3"/>
                                        </p:tgtEl>
                                        <p:attrNameLst>
                                          <p:attrName>ppt_x</p:attrName>
                                        </p:attrNameLst>
                                      </p:cBhvr>
                                      <p:tavLst>
                                        <p:tav tm="0">
                                          <p:val>
                                            <p:strVal val="#ppt_x"/>
                                          </p:val>
                                        </p:tav>
                                        <p:tav tm="100000">
                                          <p:val>
                                            <p:strVal val="#ppt_x"/>
                                          </p:val>
                                        </p:tav>
                                      </p:tavLst>
                                    </p:anim>
                                    <p:anim calcmode="lin" valueType="num">
                                      <p:cBhvr>
                                        <p:cTn id="34" dur="125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250"/>
                                        <p:tgtEl>
                                          <p:spTgt spid="21"/>
                                        </p:tgtEl>
                                      </p:cBhvr>
                                    </p:animEffect>
                                    <p:anim calcmode="lin" valueType="num">
                                      <p:cBhvr>
                                        <p:cTn id="38" dur="1250" fill="hold"/>
                                        <p:tgtEl>
                                          <p:spTgt spid="21"/>
                                        </p:tgtEl>
                                        <p:attrNameLst>
                                          <p:attrName>ppt_x</p:attrName>
                                        </p:attrNameLst>
                                      </p:cBhvr>
                                      <p:tavLst>
                                        <p:tav tm="0">
                                          <p:val>
                                            <p:strVal val="#ppt_x"/>
                                          </p:val>
                                        </p:tav>
                                        <p:tav tm="100000">
                                          <p:val>
                                            <p:strVal val="#ppt_x"/>
                                          </p:val>
                                        </p:tav>
                                      </p:tavLst>
                                    </p:anim>
                                    <p:anim calcmode="lin" valueType="num">
                                      <p:cBhvr>
                                        <p:cTn id="39" dur="125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250"/>
                                        <p:tgtEl>
                                          <p:spTgt spid="34"/>
                                        </p:tgtEl>
                                      </p:cBhvr>
                                    </p:animEffect>
                                    <p:anim calcmode="lin" valueType="num">
                                      <p:cBhvr>
                                        <p:cTn id="44" dur="1250" fill="hold"/>
                                        <p:tgtEl>
                                          <p:spTgt spid="34"/>
                                        </p:tgtEl>
                                        <p:attrNameLst>
                                          <p:attrName>ppt_x</p:attrName>
                                        </p:attrNameLst>
                                      </p:cBhvr>
                                      <p:tavLst>
                                        <p:tav tm="0">
                                          <p:val>
                                            <p:strVal val="#ppt_x"/>
                                          </p:val>
                                        </p:tav>
                                        <p:tav tm="100000">
                                          <p:val>
                                            <p:strVal val="#ppt_x"/>
                                          </p:val>
                                        </p:tav>
                                      </p:tavLst>
                                    </p:anim>
                                    <p:anim calcmode="lin" valueType="num">
                                      <p:cBhvr>
                                        <p:cTn id="45" dur="125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250"/>
                                        <p:tgtEl>
                                          <p:spTgt spid="4"/>
                                        </p:tgtEl>
                                      </p:cBhvr>
                                    </p:animEffect>
                                    <p:anim calcmode="lin" valueType="num">
                                      <p:cBhvr>
                                        <p:cTn id="49" dur="1250" fill="hold"/>
                                        <p:tgtEl>
                                          <p:spTgt spid="4"/>
                                        </p:tgtEl>
                                        <p:attrNameLst>
                                          <p:attrName>ppt_x</p:attrName>
                                        </p:attrNameLst>
                                      </p:cBhvr>
                                      <p:tavLst>
                                        <p:tav tm="0">
                                          <p:val>
                                            <p:strVal val="#ppt_x"/>
                                          </p:val>
                                        </p:tav>
                                        <p:tav tm="100000">
                                          <p:val>
                                            <p:strVal val="#ppt_x"/>
                                          </p:val>
                                        </p:tav>
                                      </p:tavLst>
                                    </p:anim>
                                    <p:anim calcmode="lin" valueType="num">
                                      <p:cBhvr>
                                        <p:cTn id="50" dur="125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250"/>
                                        <p:tgtEl>
                                          <p:spTgt spid="37"/>
                                        </p:tgtEl>
                                      </p:cBhvr>
                                    </p:animEffect>
                                    <p:anim calcmode="lin" valueType="num">
                                      <p:cBhvr>
                                        <p:cTn id="54" dur="1250" fill="hold"/>
                                        <p:tgtEl>
                                          <p:spTgt spid="37"/>
                                        </p:tgtEl>
                                        <p:attrNameLst>
                                          <p:attrName>ppt_x</p:attrName>
                                        </p:attrNameLst>
                                      </p:cBhvr>
                                      <p:tavLst>
                                        <p:tav tm="0">
                                          <p:val>
                                            <p:strVal val="#ppt_x"/>
                                          </p:val>
                                        </p:tav>
                                        <p:tav tm="100000">
                                          <p:val>
                                            <p:strVal val="#ppt_x"/>
                                          </p:val>
                                        </p:tav>
                                      </p:tavLst>
                                    </p:anim>
                                    <p:anim calcmode="lin" valueType="num">
                                      <p:cBhvr>
                                        <p:cTn id="55" dur="1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37" grpId="0" animBg="1"/>
      <p:bldP spid="4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E650D-65B4-4F06-8E8F-A5FFC6A6289F}"/>
              </a:ext>
            </a:extLst>
          </p:cNvPr>
          <p:cNvSpPr/>
          <p:nvPr/>
        </p:nvSpPr>
        <p:spPr>
          <a:xfrm>
            <a:off x="0" y="838200"/>
            <a:ext cx="2286000" cy="563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DAE677-4CA6-44D5-9027-C93875E485F8}"/>
              </a:ext>
            </a:extLst>
          </p:cNvPr>
          <p:cNvSpPr/>
          <p:nvPr/>
        </p:nvSpPr>
        <p:spPr>
          <a:xfrm flipH="1">
            <a:off x="3767328" y="3337560"/>
            <a:ext cx="3657600" cy="3017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9043E-8204-48DC-B70F-ABE7A992805C}"/>
              </a:ext>
            </a:extLst>
          </p:cNvPr>
          <p:cNvSpPr/>
          <p:nvPr/>
        </p:nvSpPr>
        <p:spPr>
          <a:xfrm>
            <a:off x="7805928" y="3337560"/>
            <a:ext cx="4206240" cy="3017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2CB961-5C94-4164-9C30-00A20586EF35}"/>
              </a:ext>
            </a:extLst>
          </p:cNvPr>
          <p:cNvSpPr/>
          <p:nvPr/>
        </p:nvSpPr>
        <p:spPr>
          <a:xfrm>
            <a:off x="7924800" y="3429000"/>
            <a:ext cx="4206240" cy="3017520"/>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517E2-B490-4290-845F-75E0B7C04214}"/>
              </a:ext>
            </a:extLst>
          </p:cNvPr>
          <p:cNvSpPr/>
          <p:nvPr/>
        </p:nvSpPr>
        <p:spPr>
          <a:xfrm>
            <a:off x="3886200" y="3429000"/>
            <a:ext cx="3657600" cy="3017520"/>
          </a:xfrm>
          <a:prstGeom prst="rect">
            <a:avLst/>
          </a:prstGeom>
          <a:blipFill>
            <a:blip r:embed="rId5"/>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A6970B-E148-48B2-84FE-41213820E1AE}"/>
              </a:ext>
            </a:extLst>
          </p:cNvPr>
          <p:cNvSpPr>
            <a:spLocks noChangeAspect="1"/>
          </p:cNvSpPr>
          <p:nvPr/>
        </p:nvSpPr>
        <p:spPr>
          <a:xfrm>
            <a:off x="1127760" y="3657600"/>
            <a:ext cx="2377440" cy="237744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750B53-FCCF-4961-B439-3D79AA54FD12}"/>
              </a:ext>
            </a:extLst>
          </p:cNvPr>
          <p:cNvSpPr txBox="1"/>
          <p:nvPr/>
        </p:nvSpPr>
        <p:spPr>
          <a:xfrm>
            <a:off x="2895600" y="724892"/>
            <a:ext cx="9116568" cy="2813078"/>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endParaRPr lang="en-US" sz="1400" dirty="0">
              <a:solidFill>
                <a:schemeClr val="bg1"/>
              </a:solidFill>
              <a:latin typeface="Candara" panose="020E0502030303020204" pitchFamily="34"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7F588BEF-0F67-4300-85DD-8CB2E3BE8098}"/>
              </a:ext>
            </a:extLst>
          </p:cNvPr>
          <p:cNvSpPr txBox="1"/>
          <p:nvPr/>
        </p:nvSpPr>
        <p:spPr>
          <a:xfrm>
            <a:off x="1485803" y="4646699"/>
            <a:ext cx="1673655" cy="1021818"/>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a:t>
            </a:r>
          </a:p>
        </p:txBody>
      </p:sp>
      <p:sp>
        <p:nvSpPr>
          <p:cNvPr id="13" name="Freeform 101">
            <a:extLst>
              <a:ext uri="{FF2B5EF4-FFF2-40B4-BE49-F238E27FC236}">
                <a16:creationId xmlns:a16="http://schemas.microsoft.com/office/drawing/2014/main" id="{5F61AFE6-6E2D-4746-AAFC-BC2A67BE888E}"/>
              </a:ext>
            </a:extLst>
          </p:cNvPr>
          <p:cNvSpPr>
            <a:spLocks noChangeAspect="1" noEditPoints="1"/>
          </p:cNvSpPr>
          <p:nvPr/>
        </p:nvSpPr>
        <p:spPr bwMode="auto">
          <a:xfrm>
            <a:off x="1999488" y="399111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3272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p:bldP spid="12" grpId="0"/>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D337300-DE95-4F1D-85F2-1CF4C4F56E0E}"/>
              </a:ext>
            </a:extLst>
          </p:cNvPr>
          <p:cNvSpPr>
            <a:spLocks noChangeAspect="1"/>
          </p:cNvSpPr>
          <p:nvPr/>
        </p:nvSpPr>
        <p:spPr>
          <a:xfrm rot="18892188">
            <a:off x="6515743" y="1110558"/>
            <a:ext cx="3772329" cy="27432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71BC35-A7BC-44D2-BFA2-1A6BAF66CE35}"/>
              </a:ext>
            </a:extLst>
          </p:cNvPr>
          <p:cNvSpPr/>
          <p:nvPr/>
        </p:nvSpPr>
        <p:spPr>
          <a:xfrm>
            <a:off x="1447800" y="609600"/>
            <a:ext cx="5029200" cy="2362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9C8743-585B-4381-B4D7-8D11F859F06F}"/>
              </a:ext>
            </a:extLst>
          </p:cNvPr>
          <p:cNvSpPr/>
          <p:nvPr/>
        </p:nvSpPr>
        <p:spPr>
          <a:xfrm>
            <a:off x="462579" y="3096658"/>
            <a:ext cx="3652221" cy="33803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7D824-65A6-4888-A2DE-E36D763A3E97}"/>
              </a:ext>
            </a:extLst>
          </p:cNvPr>
          <p:cNvSpPr>
            <a:spLocks noChangeAspect="1"/>
          </p:cNvSpPr>
          <p:nvPr/>
        </p:nvSpPr>
        <p:spPr>
          <a:xfrm>
            <a:off x="4282439" y="3109392"/>
            <a:ext cx="2194560" cy="219075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9AA147C-2935-4A5F-BDE7-4C2E59DE84EE}"/>
              </a:ext>
            </a:extLst>
          </p:cNvPr>
          <p:cNvSpPr>
            <a:spLocks noChangeAspect="1"/>
          </p:cNvSpPr>
          <p:nvPr/>
        </p:nvSpPr>
        <p:spPr>
          <a:xfrm rot="18892188">
            <a:off x="8129503" y="1911779"/>
            <a:ext cx="5029772" cy="365760"/>
          </a:xfrm>
          <a:custGeom>
            <a:avLst/>
            <a:gdLst>
              <a:gd name="connsiteX0" fmla="*/ 6149588 w 6821670"/>
              <a:gd name="connsiteY0" fmla="*/ 0 h 496065"/>
              <a:gd name="connsiteX1" fmla="*/ 5651263 w 6821670"/>
              <a:gd name="connsiteY1" fmla="*/ 496065 h 496065"/>
              <a:gd name="connsiteX2" fmla="*/ 0 w 6821670"/>
              <a:gd name="connsiteY2" fmla="*/ 496065 h 496065"/>
              <a:gd name="connsiteX3" fmla="*/ 498325 w 6821670"/>
              <a:gd name="connsiteY3" fmla="*/ 0 h 496065"/>
              <a:gd name="connsiteX4" fmla="*/ 6821670 w 6821670"/>
              <a:gd name="connsiteY4" fmla="*/ 0 h 496065"/>
              <a:gd name="connsiteX5" fmla="*/ 6821670 w 6821670"/>
              <a:gd name="connsiteY5" fmla="*/ 24394 h 496065"/>
              <a:gd name="connsiteX6" fmla="*/ 6797388 w 6821670"/>
              <a:gd name="connsiteY6" fmla="*/ 1 h 4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1670" h="496065">
                <a:moveTo>
                  <a:pt x="6149588" y="0"/>
                </a:moveTo>
                <a:lnTo>
                  <a:pt x="5651263" y="496065"/>
                </a:lnTo>
                <a:lnTo>
                  <a:pt x="0" y="496065"/>
                </a:lnTo>
                <a:lnTo>
                  <a:pt x="498325" y="0"/>
                </a:lnTo>
                <a:close/>
                <a:moveTo>
                  <a:pt x="6821670" y="0"/>
                </a:moveTo>
                <a:lnTo>
                  <a:pt x="6821670" y="24394"/>
                </a:lnTo>
                <a:lnTo>
                  <a:pt x="6797388"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C404ED1-E5EC-4C9C-AA93-63D1F098D170}"/>
              </a:ext>
            </a:extLst>
          </p:cNvPr>
          <p:cNvSpPr/>
          <p:nvPr/>
        </p:nvSpPr>
        <p:spPr>
          <a:xfrm rot="18892188">
            <a:off x="5472217" y="1299814"/>
            <a:ext cx="7211399" cy="1497757"/>
          </a:xfrm>
          <a:custGeom>
            <a:avLst/>
            <a:gdLst>
              <a:gd name="connsiteX0" fmla="*/ 5751328 w 7211399"/>
              <a:gd name="connsiteY0" fmla="*/ 0 h 1497757"/>
              <a:gd name="connsiteX1" fmla="*/ 7211398 w 7211399"/>
              <a:gd name="connsiteY1" fmla="*/ 1466721 h 1497757"/>
              <a:gd name="connsiteX2" fmla="*/ 7211399 w 7211399"/>
              <a:gd name="connsiteY2" fmla="*/ 1497757 h 1497757"/>
              <a:gd name="connsiteX3" fmla="*/ 0 w 7211399"/>
              <a:gd name="connsiteY3" fmla="*/ 1497757 h 1497757"/>
              <a:gd name="connsiteX4" fmla="*/ 1504580 w 7211399"/>
              <a:gd name="connsiteY4" fmla="*/ 0 h 149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99" h="1497757">
                <a:moveTo>
                  <a:pt x="5751328" y="0"/>
                </a:moveTo>
                <a:lnTo>
                  <a:pt x="7211398" y="1466721"/>
                </a:lnTo>
                <a:lnTo>
                  <a:pt x="7211399" y="1497757"/>
                </a:lnTo>
                <a:lnTo>
                  <a:pt x="0" y="1497757"/>
                </a:lnTo>
                <a:lnTo>
                  <a:pt x="150458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61C0B0-B2D9-4E39-9F1D-F8D98700EAEA}"/>
              </a:ext>
            </a:extLst>
          </p:cNvPr>
          <p:cNvSpPr txBox="1"/>
          <p:nvPr/>
        </p:nvSpPr>
        <p:spPr>
          <a:xfrm>
            <a:off x="7772400" y="1324451"/>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4" name="TextBox 13">
            <a:extLst>
              <a:ext uri="{FF2B5EF4-FFF2-40B4-BE49-F238E27FC236}">
                <a16:creationId xmlns:a16="http://schemas.microsoft.com/office/drawing/2014/main" id="{79E17A21-D9CF-47BD-B089-A266FECDFE4C}"/>
              </a:ext>
            </a:extLst>
          </p:cNvPr>
          <p:cNvSpPr txBox="1"/>
          <p:nvPr/>
        </p:nvSpPr>
        <p:spPr>
          <a:xfrm>
            <a:off x="7772400" y="3428524"/>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171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downLeft)">
                                      <p:cBhvr>
                                        <p:cTn id="31" dur="500"/>
                                        <p:tgtEl>
                                          <p:spTgt spid="2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1000"/>
                                        <p:tgtEl>
                                          <p:spTgt spid="14">
                                            <p:txEl>
                                              <p:pRg st="0" end="0"/>
                                            </p:txEl>
                                          </p:spTgt>
                                        </p:tgtEl>
                                      </p:cBhvr>
                                    </p:animEffect>
                                    <p:anim calcmode="lin" valueType="num">
                                      <p:cBhvr>
                                        <p:cTn id="4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1000"/>
                                        <p:tgtEl>
                                          <p:spTgt spid="14">
                                            <p:txEl>
                                              <p:pRg st="2" end="2"/>
                                            </p:txEl>
                                          </p:spTgt>
                                        </p:tgtEl>
                                      </p:cBhvr>
                                    </p:animEffect>
                                    <p:anim calcmode="lin" valueType="num">
                                      <p:cBhvr>
                                        <p:cTn id="4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1000"/>
                                        <p:tgtEl>
                                          <p:spTgt spid="14">
                                            <p:txEl>
                                              <p:pRg st="4" end="4"/>
                                            </p:txEl>
                                          </p:spTgt>
                                        </p:tgtEl>
                                      </p:cBhvr>
                                    </p:animEffect>
                                    <p:anim calcmode="lin" valueType="num">
                                      <p:cBhvr>
                                        <p:cTn id="5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animEffect transition="in" filter="fade">
                                      <p:cBhvr>
                                        <p:cTn id="59" dur="1000"/>
                                        <p:tgtEl>
                                          <p:spTgt spid="14">
                                            <p:txEl>
                                              <p:pRg st="5" end="5"/>
                                            </p:txEl>
                                          </p:spTgt>
                                        </p:tgtEl>
                                      </p:cBhvr>
                                    </p:animEffect>
                                    <p:anim calcmode="lin" valueType="num">
                                      <p:cBhvr>
                                        <p:cTn id="6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4">
                                            <p:txEl>
                                              <p:pRg st="6" end="6"/>
                                            </p:txEl>
                                          </p:spTgt>
                                        </p:tgtEl>
                                        <p:attrNameLst>
                                          <p:attrName>style.visibility</p:attrName>
                                        </p:attrNameLst>
                                      </p:cBhvr>
                                      <p:to>
                                        <p:strVal val="visible"/>
                                      </p:to>
                                    </p:set>
                                    <p:animEffect transition="in" filter="fade">
                                      <p:cBhvr>
                                        <p:cTn id="65" dur="1000"/>
                                        <p:tgtEl>
                                          <p:spTgt spid="14">
                                            <p:txEl>
                                              <p:pRg st="6" end="6"/>
                                            </p:txEl>
                                          </p:spTgt>
                                        </p:tgtEl>
                                      </p:cBhvr>
                                    </p:animEffect>
                                    <p:anim calcmode="lin" valueType="num">
                                      <p:cBhvr>
                                        <p:cTn id="6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8" grpId="0" animBg="1"/>
      <p:bldP spid="16" grpId="0" animBg="1"/>
      <p:bldP spid="13" grpId="0"/>
      <p:bldP spid="1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388828"/>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192019" y="3597047"/>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4221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F033E33D-368B-49EA-819D-09A7E266D330}"/>
              </a:ext>
            </a:extLst>
          </p:cNvPr>
          <p:cNvSpPr/>
          <p:nvPr/>
        </p:nvSpPr>
        <p:spPr>
          <a:xfrm rot="16200000">
            <a:off x="3959900" y="1219200"/>
            <a:ext cx="2362200" cy="2209801"/>
          </a:xfrm>
          <a:prstGeom prst="hexagon">
            <a:avLst>
              <a:gd name="adj" fmla="val 26994"/>
              <a:gd name="vf" fmla="val 115470"/>
            </a:avLst>
          </a:prstGeom>
          <a:blipFill dpi="0" rotWithShape="0">
            <a:blip r:embed="rId3"/>
            <a:srcRect/>
            <a:stretch>
              <a:fillRect/>
            </a:stretch>
          </a:blip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D33677-B3CC-40B5-9852-9D56E554BB51}"/>
              </a:ext>
            </a:extLst>
          </p:cNvPr>
          <p:cNvSpPr>
            <a:spLocks noChangeAspect="1"/>
          </p:cNvSpPr>
          <p:nvPr/>
        </p:nvSpPr>
        <p:spPr>
          <a:xfrm rot="16200000">
            <a:off x="2026126" y="2441448"/>
            <a:ext cx="3819143" cy="5046909"/>
          </a:xfrm>
          <a:custGeom>
            <a:avLst/>
            <a:gdLst>
              <a:gd name="connsiteX0" fmla="*/ 3819143 w 3819143"/>
              <a:gd name="connsiteY0" fmla="*/ 2523455 h 5046909"/>
              <a:gd name="connsiteX1" fmla="*/ 2456780 w 3819143"/>
              <a:gd name="connsiteY1" fmla="*/ 5046909 h 5046909"/>
              <a:gd name="connsiteX2" fmla="*/ 0 w 3819143"/>
              <a:gd name="connsiteY2" fmla="*/ 5046909 h 5046909"/>
              <a:gd name="connsiteX3" fmla="*/ 1 w 3819143"/>
              <a:gd name="connsiteY3" fmla="*/ 0 h 5046909"/>
              <a:gd name="connsiteX4" fmla="*/ 2456780 w 3819143"/>
              <a:gd name="connsiteY4" fmla="*/ 0 h 50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9143" h="5046909">
                <a:moveTo>
                  <a:pt x="3819143" y="2523455"/>
                </a:moveTo>
                <a:lnTo>
                  <a:pt x="2456780" y="5046909"/>
                </a:lnTo>
                <a:lnTo>
                  <a:pt x="0" y="5046909"/>
                </a:lnTo>
                <a:lnTo>
                  <a:pt x="1" y="0"/>
                </a:lnTo>
                <a:lnTo>
                  <a:pt x="2456780" y="0"/>
                </a:lnTo>
                <a:close/>
              </a:path>
            </a:pathLst>
          </a:custGeom>
          <a:blipFill dpi="0" rotWithShape="0">
            <a:blip r:embed="rId4"/>
            <a:srcRect/>
            <a:stretch>
              <a:fillRect/>
            </a:stretch>
          </a:blip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6487E389-D839-4DA9-BD71-8F9B0041E9B0}"/>
              </a:ext>
            </a:extLst>
          </p:cNvPr>
          <p:cNvSpPr>
            <a:spLocks noChangeAspect="1"/>
          </p:cNvSpPr>
          <p:nvPr/>
        </p:nvSpPr>
        <p:spPr>
          <a:xfrm rot="16200000">
            <a:off x="-210312" y="173736"/>
            <a:ext cx="4220665" cy="3835294"/>
          </a:xfrm>
          <a:custGeom>
            <a:avLst/>
            <a:gdLst>
              <a:gd name="connsiteX0" fmla="*/ 4220665 w 4220665"/>
              <a:gd name="connsiteY0" fmla="*/ 0 h 3835294"/>
              <a:gd name="connsiteX1" fmla="*/ 4220665 w 4220665"/>
              <a:gd name="connsiteY1" fmla="*/ 3486942 h 3835294"/>
              <a:gd name="connsiteX2" fmla="*/ 4032597 w 4220665"/>
              <a:gd name="connsiteY2" fmla="*/ 3835294 h 3835294"/>
              <a:gd name="connsiteX3" fmla="*/ 1362363 w 4220665"/>
              <a:gd name="connsiteY3" fmla="*/ 3835294 h 3835294"/>
              <a:gd name="connsiteX4" fmla="*/ 0 w 4220665"/>
              <a:gd name="connsiteY4" fmla="*/ 1311840 h 3835294"/>
              <a:gd name="connsiteX5" fmla="*/ 708236 w 4220665"/>
              <a:gd name="connsiteY5" fmla="*/ 0 h 38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665" h="3835294">
                <a:moveTo>
                  <a:pt x="4220665" y="0"/>
                </a:moveTo>
                <a:lnTo>
                  <a:pt x="4220665" y="3486942"/>
                </a:lnTo>
                <a:lnTo>
                  <a:pt x="4032597" y="3835294"/>
                </a:lnTo>
                <a:lnTo>
                  <a:pt x="1362363" y="3835294"/>
                </a:lnTo>
                <a:lnTo>
                  <a:pt x="0" y="1311840"/>
                </a:lnTo>
                <a:lnTo>
                  <a:pt x="708236" y="0"/>
                </a:lnTo>
                <a:close/>
              </a:path>
            </a:pathLst>
          </a:custGeom>
          <a:blipFill dpi="0" rotWithShape="0">
            <a:blip r:embed="rId5"/>
            <a:srcRect/>
            <a:stretch>
              <a:fillRect/>
            </a:stretch>
          </a:blip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11E2C04-FB5C-42D4-9D4F-E519624E9867}"/>
              </a:ext>
            </a:extLst>
          </p:cNvPr>
          <p:cNvSpPr>
            <a:spLocks noChangeAspect="1"/>
          </p:cNvSpPr>
          <p:nvPr/>
        </p:nvSpPr>
        <p:spPr>
          <a:xfrm rot="16200000">
            <a:off x="-941832" y="4709160"/>
            <a:ext cx="3096485" cy="1235711"/>
          </a:xfrm>
          <a:custGeom>
            <a:avLst/>
            <a:gdLst>
              <a:gd name="connsiteX0" fmla="*/ 3096485 w 3096485"/>
              <a:gd name="connsiteY0" fmla="*/ 1 h 1235711"/>
              <a:gd name="connsiteX1" fmla="*/ 2429349 w 3096485"/>
              <a:gd name="connsiteY1" fmla="*/ 1235711 h 1235711"/>
              <a:gd name="connsiteX2" fmla="*/ 392729 w 3096485"/>
              <a:gd name="connsiteY2" fmla="*/ 1235711 h 1235711"/>
              <a:gd name="connsiteX3" fmla="*/ 0 w 3096485"/>
              <a:gd name="connsiteY3" fmla="*/ 508273 h 1235711"/>
              <a:gd name="connsiteX4" fmla="*/ 0 w 3096485"/>
              <a:gd name="connsiteY4" fmla="*/ 0 h 123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85" h="1235711">
                <a:moveTo>
                  <a:pt x="3096485" y="1"/>
                </a:moveTo>
                <a:lnTo>
                  <a:pt x="2429349" y="1235711"/>
                </a:lnTo>
                <a:lnTo>
                  <a:pt x="392729" y="1235711"/>
                </a:lnTo>
                <a:lnTo>
                  <a:pt x="0" y="508273"/>
                </a:lnTo>
                <a:lnTo>
                  <a:pt x="0" y="0"/>
                </a:lnTo>
                <a:close/>
              </a:path>
            </a:pathLst>
          </a:custGeom>
          <a:blipFill dpi="0" rotWithShape="0">
            <a:blip r:embed="rId6"/>
            <a:srcRect/>
            <a:stretch>
              <a:fillRect/>
            </a:stretch>
          </a:blip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7CCEFF-5BEF-4588-822B-BC9217AAB30B}"/>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TextBox 21">
            <a:extLst>
              <a:ext uri="{FF2B5EF4-FFF2-40B4-BE49-F238E27FC236}">
                <a16:creationId xmlns:a16="http://schemas.microsoft.com/office/drawing/2014/main" id="{7C79F5BB-A9C4-4F8C-830E-72AEB65A8940}"/>
              </a:ext>
            </a:extLst>
          </p:cNvPr>
          <p:cNvSpPr txBox="1"/>
          <p:nvPr/>
        </p:nvSpPr>
        <p:spPr>
          <a:xfrm>
            <a:off x="7985760" y="2971800"/>
            <a:ext cx="3749040" cy="360098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584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1000"/>
                                        <p:tgtEl>
                                          <p:spTgt spid="22">
                                            <p:txEl>
                                              <p:pRg st="0" end="0"/>
                                            </p:txEl>
                                          </p:spTgt>
                                        </p:tgtEl>
                                      </p:cBhvr>
                                    </p:animEffect>
                                    <p:anim calcmode="lin" valueType="num">
                                      <p:cBhvr>
                                        <p:cTn id="2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2">
                                            <p:txEl>
                                              <p:pRg st="4" end="4"/>
                                            </p:txEl>
                                          </p:spTgt>
                                        </p:tgtEl>
                                        <p:attrNameLst>
                                          <p:attrName>style.visibility</p:attrName>
                                        </p:attrNameLst>
                                      </p:cBhvr>
                                      <p:to>
                                        <p:strVal val="visible"/>
                                      </p:to>
                                    </p:set>
                                    <p:animEffect transition="in" filter="fade">
                                      <p:cBhvr>
                                        <p:cTn id="40" dur="1000"/>
                                        <p:tgtEl>
                                          <p:spTgt spid="22">
                                            <p:txEl>
                                              <p:pRg st="4" end="4"/>
                                            </p:txEl>
                                          </p:spTgt>
                                        </p:tgtEl>
                                      </p:cBhvr>
                                    </p:animEffect>
                                    <p:anim calcmode="lin" valueType="num">
                                      <p:cBhvr>
                                        <p:cTn id="41"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2">
                                            <p:txEl>
                                              <p:pRg st="5" end="5"/>
                                            </p:txEl>
                                          </p:spTgt>
                                        </p:tgtEl>
                                        <p:attrNameLst>
                                          <p:attrName>style.visibility</p:attrName>
                                        </p:attrNameLst>
                                      </p:cBhvr>
                                      <p:to>
                                        <p:strVal val="visible"/>
                                      </p:to>
                                    </p:set>
                                    <p:animEffect transition="in" filter="fade">
                                      <p:cBhvr>
                                        <p:cTn id="46" dur="1000"/>
                                        <p:tgtEl>
                                          <p:spTgt spid="22">
                                            <p:txEl>
                                              <p:pRg st="5" end="5"/>
                                            </p:txEl>
                                          </p:spTgt>
                                        </p:tgtEl>
                                      </p:cBhvr>
                                    </p:animEffect>
                                    <p:anim calcmode="lin" valueType="num">
                                      <p:cBhvr>
                                        <p:cTn id="4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fade">
                                      <p:cBhvr>
                                        <p:cTn id="52" dur="1000"/>
                                        <p:tgtEl>
                                          <p:spTgt spid="22">
                                            <p:txEl>
                                              <p:pRg st="6" end="6"/>
                                            </p:txEl>
                                          </p:spTgt>
                                        </p:tgtEl>
                                      </p:cBhvr>
                                    </p:animEffect>
                                    <p:anim calcmode="lin" valueType="num">
                                      <p:cBhvr>
                                        <p:cTn id="5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7250"/>
                            </p:stCondLst>
                            <p:childTnLst>
                              <p:par>
                                <p:cTn id="56" presetID="42" presetClass="entr" presetSubtype="0" fill="hold" grpId="0" nodeType="afterEffect">
                                  <p:stCondLst>
                                    <p:cond delay="0"/>
                                  </p:stCondLst>
                                  <p:childTnLst>
                                    <p:set>
                                      <p:cBhvr>
                                        <p:cTn id="57" dur="1" fill="hold">
                                          <p:stCondLst>
                                            <p:cond delay="0"/>
                                          </p:stCondLst>
                                        </p:cTn>
                                        <p:tgtEl>
                                          <p:spTgt spid="22">
                                            <p:txEl>
                                              <p:pRg st="7" end="7"/>
                                            </p:txEl>
                                          </p:spTgt>
                                        </p:tgtEl>
                                        <p:attrNameLst>
                                          <p:attrName>style.visibility</p:attrName>
                                        </p:attrNameLst>
                                      </p:cBhvr>
                                      <p:to>
                                        <p:strVal val="visible"/>
                                      </p:to>
                                    </p:set>
                                    <p:animEffect transition="in" filter="fade">
                                      <p:cBhvr>
                                        <p:cTn id="58" dur="1000"/>
                                        <p:tgtEl>
                                          <p:spTgt spid="22">
                                            <p:txEl>
                                              <p:pRg st="7" end="7"/>
                                            </p:txEl>
                                          </p:spTgt>
                                        </p:tgtEl>
                                      </p:cBhvr>
                                    </p:animEffect>
                                    <p:anim calcmode="lin" valueType="num">
                                      <p:cBhvr>
                                        <p:cTn id="59"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animBg="1"/>
      <p:bldP spid="18" grpId="0" animBg="1"/>
      <p:bldP spid="21" grpId="0"/>
      <p:bldP spid="2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FE4A1E"/>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5C9AD3"/>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dirty="0">
                  <a:solidFill>
                    <a:srgbClr val="44546B"/>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3"/>
          </a:xfrm>
          <a:ln w="6350">
            <a:solidFill>
              <a:srgbClr val="FF2B2A"/>
            </a:solidFill>
          </a:ln>
          <a:effectLst>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1" y="4003941"/>
            <a:ext cx="2468880" cy="2468880"/>
          </a:xfrm>
          <a:prstGeom prst="rect">
            <a:avLst/>
          </a:prstGeom>
          <a:blipFill>
            <a:blip r:embed="rId3"/>
            <a:stretch>
              <a:fillRect/>
            </a:stretch>
          </a:blipFill>
          <a:ln w="3175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293292" y="4003941"/>
            <a:ext cx="2468880" cy="2468880"/>
          </a:xfrm>
          <a:prstGeom prst="rect">
            <a:avLst/>
          </a:prstGeom>
          <a:blipFill>
            <a:blip r:embed="rId4"/>
            <a:stretch>
              <a:fillRect/>
            </a:stretch>
          </a:blipFill>
          <a:ln w="3175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50955"/>
            <a:ext cx="1685198" cy="2488262"/>
            <a:chOff x="9128194" y="4524476"/>
            <a:chExt cx="3098183" cy="1017499"/>
          </a:xfrm>
        </p:grpSpPr>
        <p:sp>
          <p:nvSpPr>
            <p:cNvPr id="12" name="Text Placeholder 3"/>
            <p:cNvSpPr txBox="1">
              <a:spLocks/>
            </p:cNvSpPr>
            <p:nvPr/>
          </p:nvSpPr>
          <p:spPr>
            <a:xfrm>
              <a:off x="9305551"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38441"/>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p:txBody>
        </p:sp>
      </p:grpSp>
      <p:grpSp>
        <p:nvGrpSpPr>
          <p:cNvPr id="14" name="Group 13"/>
          <p:cNvGrpSpPr/>
          <p:nvPr/>
        </p:nvGrpSpPr>
        <p:grpSpPr>
          <a:xfrm>
            <a:off x="7547137" y="3550955"/>
            <a:ext cx="1685198" cy="2488262"/>
            <a:chOff x="9128194" y="4524476"/>
            <a:chExt cx="3098183" cy="1017499"/>
          </a:xfrm>
        </p:grpSpPr>
        <p:sp>
          <p:nvSpPr>
            <p:cNvPr id="15" name="Text Placeholder 3"/>
            <p:cNvSpPr txBox="1">
              <a:spLocks/>
            </p:cNvSpPr>
            <p:nvPr/>
          </p:nvSpPr>
          <p:spPr>
            <a:xfrm>
              <a:off x="9305551"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38441"/>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p:txBody>
        </p:sp>
      </p:grpSp>
      <p:grpSp>
        <p:nvGrpSpPr>
          <p:cNvPr id="17" name="Group 16"/>
          <p:cNvGrpSpPr/>
          <p:nvPr/>
        </p:nvGrpSpPr>
        <p:grpSpPr>
          <a:xfrm>
            <a:off x="9328806" y="3550955"/>
            <a:ext cx="1652279" cy="2488262"/>
            <a:chOff x="9128194" y="4524476"/>
            <a:chExt cx="3037662" cy="1017499"/>
          </a:xfrm>
        </p:grpSpPr>
        <p:sp>
          <p:nvSpPr>
            <p:cNvPr id="18" name="Text Placeholder 3"/>
            <p:cNvSpPr txBox="1">
              <a:spLocks/>
            </p:cNvSpPr>
            <p:nvPr/>
          </p:nvSpPr>
          <p:spPr>
            <a:xfrm>
              <a:off x="9245030" y="471165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38441"/>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22A7829D-8F12-434A-B155-F8B667EBA25F}"/>
              </a:ext>
            </a:extLst>
          </p:cNvPr>
          <p:cNvGrpSpPr/>
          <p:nvPr/>
        </p:nvGrpSpPr>
        <p:grpSpPr>
          <a:xfrm>
            <a:off x="1889607" y="1650983"/>
            <a:ext cx="4008273" cy="1381777"/>
            <a:chOff x="1889607" y="1650983"/>
            <a:chExt cx="4008273" cy="1381777"/>
          </a:xfrm>
        </p:grpSpPr>
        <p:sp>
          <p:nvSpPr>
            <p:cNvPr id="95" name="Freeform: Shape 94">
              <a:extLst>
                <a:ext uri="{FF2B5EF4-FFF2-40B4-BE49-F238E27FC236}">
                  <a16:creationId xmlns:a16="http://schemas.microsoft.com/office/drawing/2014/main" id="{E6A82BE3-1ED6-4E57-9009-DDFA45227A96}"/>
                </a:ext>
              </a:extLst>
            </p:cNvPr>
            <p:cNvSpPr/>
            <p:nvPr/>
          </p:nvSpPr>
          <p:spPr>
            <a:xfrm>
              <a:off x="1889607" y="1650983"/>
              <a:ext cx="4008273" cy="1381777"/>
            </a:xfrm>
            <a:custGeom>
              <a:avLst/>
              <a:gdLst>
                <a:gd name="connsiteX0" fmla="*/ 561557 w 4008273"/>
                <a:gd name="connsiteY0" fmla="*/ 0 h 1381777"/>
                <a:gd name="connsiteX1" fmla="*/ 4008273 w 4008273"/>
                <a:gd name="connsiteY1" fmla="*/ 0 h 1381777"/>
                <a:gd name="connsiteX2" fmla="*/ 4008273 w 4008273"/>
                <a:gd name="connsiteY2" fmla="*/ 1381777 h 1381777"/>
                <a:gd name="connsiteX3" fmla="*/ 216664 w 4008273"/>
                <a:gd name="connsiteY3" fmla="*/ 1381777 h 1381777"/>
                <a:gd name="connsiteX4" fmla="*/ 216664 w 4008273"/>
                <a:gd name="connsiteY4" fmla="*/ 1105422 h 1381777"/>
                <a:gd name="connsiteX5" fmla="*/ 216689 w 4008273"/>
                <a:gd name="connsiteY5" fmla="*/ 1105422 h 1381777"/>
                <a:gd name="connsiteX6" fmla="*/ 216689 w 4008273"/>
                <a:gd name="connsiteY6" fmla="*/ 1080656 h 1381777"/>
                <a:gd name="connsiteX7" fmla="*/ 218060 w 4008273"/>
                <a:gd name="connsiteY7" fmla="*/ 1080656 h 1381777"/>
                <a:gd name="connsiteX8" fmla="*/ 0 w 4008273"/>
                <a:gd name="connsiteY8" fmla="*/ 862596 h 1381777"/>
                <a:gd name="connsiteX9" fmla="*/ 0 w 4008273"/>
                <a:gd name="connsiteY9" fmla="*/ 519180 h 1381777"/>
                <a:gd name="connsiteX10" fmla="*/ 242825 w 4008273"/>
                <a:gd name="connsiteY10" fmla="*/ 276355 h 1381777"/>
                <a:gd name="connsiteX11" fmla="*/ 561557 w 4008273"/>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3" h="1381777">
                  <a:moveTo>
                    <a:pt x="561557" y="0"/>
                  </a:moveTo>
                  <a:lnTo>
                    <a:pt x="4008273" y="0"/>
                  </a:lnTo>
                  <a:lnTo>
                    <a:pt x="4008273" y="1381777"/>
                  </a:lnTo>
                  <a:lnTo>
                    <a:pt x="216664" y="1381777"/>
                  </a:lnTo>
                  <a:lnTo>
                    <a:pt x="216664" y="1105422"/>
                  </a:lnTo>
                  <a:lnTo>
                    <a:pt x="216689" y="1105422"/>
                  </a:lnTo>
                  <a:lnTo>
                    <a:pt x="216689" y="1080656"/>
                  </a:lnTo>
                  <a:lnTo>
                    <a:pt x="218060" y="1080656"/>
                  </a:lnTo>
                  <a:lnTo>
                    <a:pt x="0" y="862596"/>
                  </a:lnTo>
                  <a:lnTo>
                    <a:pt x="0" y="519180"/>
                  </a:lnTo>
                  <a:lnTo>
                    <a:pt x="242825" y="276355"/>
                  </a:lnTo>
                  <a:lnTo>
                    <a:pt x="561557"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5757A5-55F3-4D8A-AB06-AA969A135476}"/>
                </a:ext>
              </a:extLst>
            </p:cNvPr>
            <p:cNvSpPr txBox="1"/>
            <p:nvPr/>
          </p:nvSpPr>
          <p:spPr>
            <a:xfrm>
              <a:off x="2686020" y="176815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0" name="Group 109">
            <a:extLst>
              <a:ext uri="{FF2B5EF4-FFF2-40B4-BE49-F238E27FC236}">
                <a16:creationId xmlns:a16="http://schemas.microsoft.com/office/drawing/2014/main" id="{3E1F7184-436F-4CFA-824D-F060362C8A8B}"/>
              </a:ext>
            </a:extLst>
          </p:cNvPr>
          <p:cNvGrpSpPr/>
          <p:nvPr/>
        </p:nvGrpSpPr>
        <p:grpSpPr>
          <a:xfrm>
            <a:off x="685800" y="1650983"/>
            <a:ext cx="1797421" cy="1381777"/>
            <a:chOff x="685800" y="1650983"/>
            <a:chExt cx="1797421" cy="1381777"/>
          </a:xfrm>
        </p:grpSpPr>
        <p:sp>
          <p:nvSpPr>
            <p:cNvPr id="24" name="Freeform: Shape 23">
              <a:extLst>
                <a:ext uri="{FF2B5EF4-FFF2-40B4-BE49-F238E27FC236}">
                  <a16:creationId xmlns:a16="http://schemas.microsoft.com/office/drawing/2014/main" id="{EECF0122-D785-4561-AB71-07BFECD6D49D}"/>
                </a:ext>
              </a:extLst>
            </p:cNvPr>
            <p:cNvSpPr/>
            <p:nvPr/>
          </p:nvSpPr>
          <p:spPr>
            <a:xfrm>
              <a:off x="68580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1B0B5F1-5C0E-4B06-8809-7802122021D8}"/>
                </a:ext>
              </a:extLst>
            </p:cNvPr>
            <p:cNvSpPr txBox="1"/>
            <p:nvPr/>
          </p:nvSpPr>
          <p:spPr>
            <a:xfrm>
              <a:off x="71564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useBgFill="1">
        <p:nvSpPr>
          <p:cNvPr id="15" name="Octagon 14">
            <a:extLst>
              <a:ext uri="{FF2B5EF4-FFF2-40B4-BE49-F238E27FC236}">
                <a16:creationId xmlns:a16="http://schemas.microsoft.com/office/drawing/2014/main" id="{EC7B8A3E-F53C-4F56-B853-E3A26AFFA93B}"/>
              </a:ext>
            </a:extLst>
          </p:cNvPr>
          <p:cNvSpPr>
            <a:spLocks noChangeAspect="1"/>
          </p:cNvSpPr>
          <p:nvPr/>
        </p:nvSpPr>
        <p:spPr>
          <a:xfrm>
            <a:off x="2105166" y="214289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62EC22EB-FA59-434F-8095-D602D757835F}"/>
              </a:ext>
            </a:extLst>
          </p:cNvPr>
          <p:cNvGrpSpPr/>
          <p:nvPr/>
        </p:nvGrpSpPr>
        <p:grpSpPr>
          <a:xfrm>
            <a:off x="7558887" y="1650983"/>
            <a:ext cx="4008272" cy="1381777"/>
            <a:chOff x="7558887" y="1650983"/>
            <a:chExt cx="4008272" cy="1381777"/>
          </a:xfrm>
        </p:grpSpPr>
        <p:sp>
          <p:nvSpPr>
            <p:cNvPr id="96" name="Freeform: Shape 95">
              <a:extLst>
                <a:ext uri="{FF2B5EF4-FFF2-40B4-BE49-F238E27FC236}">
                  <a16:creationId xmlns:a16="http://schemas.microsoft.com/office/drawing/2014/main" id="{A95EC437-AB56-4E2E-AFC5-7CBAC2E120A7}"/>
                </a:ext>
              </a:extLst>
            </p:cNvPr>
            <p:cNvSpPr>
              <a:spLocks noChangeAspect="1"/>
            </p:cNvSpPr>
            <p:nvPr/>
          </p:nvSpPr>
          <p:spPr>
            <a:xfrm>
              <a:off x="7558887" y="165098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5F3DB69-AAF1-4435-AFFD-A2D2EA7A807B}"/>
                </a:ext>
              </a:extLst>
            </p:cNvPr>
            <p:cNvSpPr txBox="1"/>
            <p:nvPr/>
          </p:nvSpPr>
          <p:spPr>
            <a:xfrm>
              <a:off x="8355300" y="176815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7" name="Group 106">
            <a:extLst>
              <a:ext uri="{FF2B5EF4-FFF2-40B4-BE49-F238E27FC236}">
                <a16:creationId xmlns:a16="http://schemas.microsoft.com/office/drawing/2014/main" id="{FEDE2019-8DF4-42BF-BE79-BA1786EEC576}"/>
              </a:ext>
            </a:extLst>
          </p:cNvPr>
          <p:cNvGrpSpPr/>
          <p:nvPr/>
        </p:nvGrpSpPr>
        <p:grpSpPr>
          <a:xfrm>
            <a:off x="6355080" y="1650983"/>
            <a:ext cx="1797421" cy="1381777"/>
            <a:chOff x="6355080" y="1650983"/>
            <a:chExt cx="1797421" cy="1381777"/>
          </a:xfrm>
        </p:grpSpPr>
        <p:sp>
          <p:nvSpPr>
            <p:cNvPr id="50" name="Freeform: Shape 49">
              <a:extLst>
                <a:ext uri="{FF2B5EF4-FFF2-40B4-BE49-F238E27FC236}">
                  <a16:creationId xmlns:a16="http://schemas.microsoft.com/office/drawing/2014/main" id="{96D645B2-DA47-4FE4-9FB9-03E799D18FD5}"/>
                </a:ext>
              </a:extLst>
            </p:cNvPr>
            <p:cNvSpPr/>
            <p:nvPr/>
          </p:nvSpPr>
          <p:spPr>
            <a:xfrm>
              <a:off x="6355080" y="165098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F9BE189-6DEA-4DD7-9B27-F76614C0D185}"/>
                </a:ext>
              </a:extLst>
            </p:cNvPr>
            <p:cNvSpPr txBox="1"/>
            <p:nvPr/>
          </p:nvSpPr>
          <p:spPr>
            <a:xfrm>
              <a:off x="6384926" y="196820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useBgFill="1">
        <p:nvSpPr>
          <p:cNvPr id="49" name="Octagon 48">
            <a:extLst>
              <a:ext uri="{FF2B5EF4-FFF2-40B4-BE49-F238E27FC236}">
                <a16:creationId xmlns:a16="http://schemas.microsoft.com/office/drawing/2014/main" id="{FA79EB98-9AFE-45A1-BE5B-88370D2DC995}"/>
              </a:ext>
            </a:extLst>
          </p:cNvPr>
          <p:cNvSpPr>
            <a:spLocks noChangeAspect="1"/>
          </p:cNvSpPr>
          <p:nvPr/>
        </p:nvSpPr>
        <p:spPr>
          <a:xfrm>
            <a:off x="7774446" y="214289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69BCD8F8-E68C-43E8-A651-F9F31C8A751F}"/>
              </a:ext>
            </a:extLst>
          </p:cNvPr>
          <p:cNvGrpSpPr/>
          <p:nvPr/>
        </p:nvGrpSpPr>
        <p:grpSpPr>
          <a:xfrm>
            <a:off x="1889607" y="3293380"/>
            <a:ext cx="4008272" cy="1381777"/>
            <a:chOff x="1889607" y="3293380"/>
            <a:chExt cx="4008272" cy="1381777"/>
          </a:xfrm>
        </p:grpSpPr>
        <p:sp>
          <p:nvSpPr>
            <p:cNvPr id="97" name="Freeform: Shape 96">
              <a:extLst>
                <a:ext uri="{FF2B5EF4-FFF2-40B4-BE49-F238E27FC236}">
                  <a16:creationId xmlns:a16="http://schemas.microsoft.com/office/drawing/2014/main" id="{168DDE77-0990-4E24-88F1-65C9845869C6}"/>
                </a:ext>
              </a:extLst>
            </p:cNvPr>
            <p:cNvSpPr/>
            <p:nvPr/>
          </p:nvSpPr>
          <p:spPr>
            <a:xfrm>
              <a:off x="1889607" y="3293380"/>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A14391F-35E3-47A4-82A6-DA6817EE8A7D}"/>
                </a:ext>
              </a:extLst>
            </p:cNvPr>
            <p:cNvSpPr txBox="1"/>
            <p:nvPr/>
          </p:nvSpPr>
          <p:spPr>
            <a:xfrm>
              <a:off x="2686020" y="3410551"/>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1" name="Group 110">
            <a:extLst>
              <a:ext uri="{FF2B5EF4-FFF2-40B4-BE49-F238E27FC236}">
                <a16:creationId xmlns:a16="http://schemas.microsoft.com/office/drawing/2014/main" id="{F2E754DC-8BF4-47AE-9419-288DEEDF330C}"/>
              </a:ext>
            </a:extLst>
          </p:cNvPr>
          <p:cNvGrpSpPr/>
          <p:nvPr/>
        </p:nvGrpSpPr>
        <p:grpSpPr>
          <a:xfrm>
            <a:off x="685800" y="3293380"/>
            <a:ext cx="1797421" cy="1381777"/>
            <a:chOff x="685800" y="3293380"/>
            <a:chExt cx="1797421" cy="1381777"/>
          </a:xfrm>
        </p:grpSpPr>
        <p:sp>
          <p:nvSpPr>
            <p:cNvPr id="60" name="Freeform: Shape 59">
              <a:extLst>
                <a:ext uri="{FF2B5EF4-FFF2-40B4-BE49-F238E27FC236}">
                  <a16:creationId xmlns:a16="http://schemas.microsoft.com/office/drawing/2014/main" id="{009EA616-DBBD-4B91-8ED1-49A299D055C9}"/>
                </a:ext>
              </a:extLst>
            </p:cNvPr>
            <p:cNvSpPr/>
            <p:nvPr/>
          </p:nvSpPr>
          <p:spPr>
            <a:xfrm>
              <a:off x="68580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2FD567D-A8DF-43AF-B89B-2833BA0F3A44}"/>
                </a:ext>
              </a:extLst>
            </p:cNvPr>
            <p:cNvSpPr txBox="1"/>
            <p:nvPr/>
          </p:nvSpPr>
          <p:spPr>
            <a:xfrm>
              <a:off x="71564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useBgFill="1">
        <p:nvSpPr>
          <p:cNvPr id="59" name="Octagon 58">
            <a:extLst>
              <a:ext uri="{FF2B5EF4-FFF2-40B4-BE49-F238E27FC236}">
                <a16:creationId xmlns:a16="http://schemas.microsoft.com/office/drawing/2014/main" id="{6349874A-15BB-43B1-98E0-1C64F827F38C}"/>
              </a:ext>
            </a:extLst>
          </p:cNvPr>
          <p:cNvSpPr>
            <a:spLocks noChangeAspect="1"/>
          </p:cNvSpPr>
          <p:nvPr/>
        </p:nvSpPr>
        <p:spPr>
          <a:xfrm>
            <a:off x="2105166" y="3785292"/>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E96AFC00-CC04-44C0-A255-00298EA41D5A}"/>
              </a:ext>
            </a:extLst>
          </p:cNvPr>
          <p:cNvGrpSpPr/>
          <p:nvPr/>
        </p:nvGrpSpPr>
        <p:grpSpPr>
          <a:xfrm>
            <a:off x="7558887" y="3293380"/>
            <a:ext cx="4008272" cy="1381777"/>
            <a:chOff x="7558887" y="3293380"/>
            <a:chExt cx="4008272" cy="1381777"/>
          </a:xfrm>
        </p:grpSpPr>
        <p:sp>
          <p:nvSpPr>
            <p:cNvPr id="98" name="Freeform: Shape 97">
              <a:extLst>
                <a:ext uri="{FF2B5EF4-FFF2-40B4-BE49-F238E27FC236}">
                  <a16:creationId xmlns:a16="http://schemas.microsoft.com/office/drawing/2014/main" id="{01AE3B61-6559-49E9-B87D-C62EB2AF4423}"/>
                </a:ext>
              </a:extLst>
            </p:cNvPr>
            <p:cNvSpPr/>
            <p:nvPr/>
          </p:nvSpPr>
          <p:spPr>
            <a:xfrm>
              <a:off x="7558887" y="3293380"/>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1A7827C-21D1-4ECB-9ADB-DF779E9212D3}"/>
                </a:ext>
              </a:extLst>
            </p:cNvPr>
            <p:cNvSpPr txBox="1"/>
            <p:nvPr/>
          </p:nvSpPr>
          <p:spPr>
            <a:xfrm>
              <a:off x="8355300" y="3410551"/>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8" name="Group 107">
            <a:extLst>
              <a:ext uri="{FF2B5EF4-FFF2-40B4-BE49-F238E27FC236}">
                <a16:creationId xmlns:a16="http://schemas.microsoft.com/office/drawing/2014/main" id="{5DBB7CE5-3581-414E-9EB6-64821D8B6322}"/>
              </a:ext>
            </a:extLst>
          </p:cNvPr>
          <p:cNvGrpSpPr/>
          <p:nvPr/>
        </p:nvGrpSpPr>
        <p:grpSpPr>
          <a:xfrm>
            <a:off x="6355080" y="3293380"/>
            <a:ext cx="1797421" cy="1381777"/>
            <a:chOff x="6355080" y="3293380"/>
            <a:chExt cx="1797421" cy="1381777"/>
          </a:xfrm>
        </p:grpSpPr>
        <p:sp>
          <p:nvSpPr>
            <p:cNvPr id="70" name="Freeform: Shape 69">
              <a:extLst>
                <a:ext uri="{FF2B5EF4-FFF2-40B4-BE49-F238E27FC236}">
                  <a16:creationId xmlns:a16="http://schemas.microsoft.com/office/drawing/2014/main" id="{4C5FB54E-B002-4DEF-806E-090C4947A304}"/>
                </a:ext>
              </a:extLst>
            </p:cNvPr>
            <p:cNvSpPr/>
            <p:nvPr/>
          </p:nvSpPr>
          <p:spPr>
            <a:xfrm>
              <a:off x="6355080" y="3293380"/>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04D7296-952C-430D-974A-18AE95A94BA2}"/>
                </a:ext>
              </a:extLst>
            </p:cNvPr>
            <p:cNvSpPr txBox="1"/>
            <p:nvPr/>
          </p:nvSpPr>
          <p:spPr>
            <a:xfrm>
              <a:off x="6384926" y="3610606"/>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useBgFill="1">
        <p:nvSpPr>
          <p:cNvPr id="69" name="Octagon 68">
            <a:extLst>
              <a:ext uri="{FF2B5EF4-FFF2-40B4-BE49-F238E27FC236}">
                <a16:creationId xmlns:a16="http://schemas.microsoft.com/office/drawing/2014/main" id="{D0D1FBB3-BC20-4E08-9A48-375B031CE5C5}"/>
              </a:ext>
            </a:extLst>
          </p:cNvPr>
          <p:cNvSpPr>
            <a:spLocks noChangeAspect="1"/>
          </p:cNvSpPr>
          <p:nvPr/>
        </p:nvSpPr>
        <p:spPr>
          <a:xfrm>
            <a:off x="7774446" y="3785292"/>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DF77A31C-037B-4C19-9C4B-913A827A8E8C}"/>
              </a:ext>
            </a:extLst>
          </p:cNvPr>
          <p:cNvGrpSpPr/>
          <p:nvPr/>
        </p:nvGrpSpPr>
        <p:grpSpPr>
          <a:xfrm>
            <a:off x="1889607" y="4942823"/>
            <a:ext cx="4008272" cy="1381777"/>
            <a:chOff x="1889607" y="4942823"/>
            <a:chExt cx="4008272" cy="1381777"/>
          </a:xfrm>
        </p:grpSpPr>
        <p:sp>
          <p:nvSpPr>
            <p:cNvPr id="99" name="Freeform: Shape 98">
              <a:extLst>
                <a:ext uri="{FF2B5EF4-FFF2-40B4-BE49-F238E27FC236}">
                  <a16:creationId xmlns:a16="http://schemas.microsoft.com/office/drawing/2014/main" id="{5C49EB5B-CE21-46E1-804A-D92B94A326EC}"/>
                </a:ext>
              </a:extLst>
            </p:cNvPr>
            <p:cNvSpPr/>
            <p:nvPr/>
          </p:nvSpPr>
          <p:spPr>
            <a:xfrm>
              <a:off x="1889607" y="494282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BDB7538-9D29-46E6-8117-B9E02A76117A}"/>
                </a:ext>
              </a:extLst>
            </p:cNvPr>
            <p:cNvSpPr txBox="1"/>
            <p:nvPr/>
          </p:nvSpPr>
          <p:spPr>
            <a:xfrm>
              <a:off x="2686020" y="505999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12" name="Group 111">
            <a:extLst>
              <a:ext uri="{FF2B5EF4-FFF2-40B4-BE49-F238E27FC236}">
                <a16:creationId xmlns:a16="http://schemas.microsoft.com/office/drawing/2014/main" id="{E0F76813-44A7-4F4E-A9F1-58FC5464B1BF}"/>
              </a:ext>
            </a:extLst>
          </p:cNvPr>
          <p:cNvGrpSpPr/>
          <p:nvPr/>
        </p:nvGrpSpPr>
        <p:grpSpPr>
          <a:xfrm>
            <a:off x="685800" y="4942823"/>
            <a:ext cx="1797421" cy="1381777"/>
            <a:chOff x="685800" y="4942823"/>
            <a:chExt cx="1797421" cy="1381777"/>
          </a:xfrm>
        </p:grpSpPr>
        <p:sp>
          <p:nvSpPr>
            <p:cNvPr id="80" name="Freeform: Shape 79">
              <a:extLst>
                <a:ext uri="{FF2B5EF4-FFF2-40B4-BE49-F238E27FC236}">
                  <a16:creationId xmlns:a16="http://schemas.microsoft.com/office/drawing/2014/main" id="{3AF7C6BD-02A6-4A36-9CF8-05250CA499D8}"/>
                </a:ext>
              </a:extLst>
            </p:cNvPr>
            <p:cNvSpPr/>
            <p:nvPr/>
          </p:nvSpPr>
          <p:spPr>
            <a:xfrm>
              <a:off x="68580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C88B85DB-30B7-486B-9BA6-D92B4A582D3F}"/>
                </a:ext>
              </a:extLst>
            </p:cNvPr>
            <p:cNvSpPr txBox="1"/>
            <p:nvPr/>
          </p:nvSpPr>
          <p:spPr>
            <a:xfrm>
              <a:off x="71564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useBgFill="1">
        <p:nvSpPr>
          <p:cNvPr id="79" name="Octagon 78">
            <a:extLst>
              <a:ext uri="{FF2B5EF4-FFF2-40B4-BE49-F238E27FC236}">
                <a16:creationId xmlns:a16="http://schemas.microsoft.com/office/drawing/2014/main" id="{56ABD3EC-4F7D-4EE6-BE13-F68B9EB92E7C}"/>
              </a:ext>
            </a:extLst>
          </p:cNvPr>
          <p:cNvSpPr>
            <a:spLocks noChangeAspect="1"/>
          </p:cNvSpPr>
          <p:nvPr/>
        </p:nvSpPr>
        <p:spPr>
          <a:xfrm>
            <a:off x="2105166" y="543473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70190E6D-B446-4EC4-9FB1-A0EFFE5E4A54}"/>
              </a:ext>
            </a:extLst>
          </p:cNvPr>
          <p:cNvGrpSpPr/>
          <p:nvPr/>
        </p:nvGrpSpPr>
        <p:grpSpPr>
          <a:xfrm>
            <a:off x="7558887" y="4942823"/>
            <a:ext cx="4008272" cy="1381777"/>
            <a:chOff x="7558887" y="4942823"/>
            <a:chExt cx="4008272" cy="1381777"/>
          </a:xfrm>
        </p:grpSpPr>
        <p:sp>
          <p:nvSpPr>
            <p:cNvPr id="100" name="Freeform: Shape 99">
              <a:extLst>
                <a:ext uri="{FF2B5EF4-FFF2-40B4-BE49-F238E27FC236}">
                  <a16:creationId xmlns:a16="http://schemas.microsoft.com/office/drawing/2014/main" id="{C59EE7E8-36A1-4CCD-AA2F-F0922F33305E}"/>
                </a:ext>
              </a:extLst>
            </p:cNvPr>
            <p:cNvSpPr/>
            <p:nvPr/>
          </p:nvSpPr>
          <p:spPr>
            <a:xfrm>
              <a:off x="7558887" y="4942823"/>
              <a:ext cx="4008272" cy="1381777"/>
            </a:xfrm>
            <a:custGeom>
              <a:avLst/>
              <a:gdLst>
                <a:gd name="connsiteX0" fmla="*/ 561556 w 4008272"/>
                <a:gd name="connsiteY0" fmla="*/ 0 h 1381777"/>
                <a:gd name="connsiteX1" fmla="*/ 4008272 w 4008272"/>
                <a:gd name="connsiteY1" fmla="*/ 0 h 1381777"/>
                <a:gd name="connsiteX2" fmla="*/ 4008272 w 4008272"/>
                <a:gd name="connsiteY2" fmla="*/ 1381777 h 1381777"/>
                <a:gd name="connsiteX3" fmla="*/ 216663 w 4008272"/>
                <a:gd name="connsiteY3" fmla="*/ 1381777 h 1381777"/>
                <a:gd name="connsiteX4" fmla="*/ 216663 w 4008272"/>
                <a:gd name="connsiteY4" fmla="*/ 1105422 h 1381777"/>
                <a:gd name="connsiteX5" fmla="*/ 216688 w 4008272"/>
                <a:gd name="connsiteY5" fmla="*/ 1105422 h 1381777"/>
                <a:gd name="connsiteX6" fmla="*/ 216688 w 4008272"/>
                <a:gd name="connsiteY6" fmla="*/ 1080656 h 1381777"/>
                <a:gd name="connsiteX7" fmla="*/ 218060 w 4008272"/>
                <a:gd name="connsiteY7" fmla="*/ 1080656 h 1381777"/>
                <a:gd name="connsiteX8" fmla="*/ 0 w 4008272"/>
                <a:gd name="connsiteY8" fmla="*/ 862596 h 1381777"/>
                <a:gd name="connsiteX9" fmla="*/ 0 w 4008272"/>
                <a:gd name="connsiteY9" fmla="*/ 519180 h 1381777"/>
                <a:gd name="connsiteX10" fmla="*/ 242825 w 4008272"/>
                <a:gd name="connsiteY10" fmla="*/ 276355 h 1381777"/>
                <a:gd name="connsiteX11" fmla="*/ 561556 w 4008272"/>
                <a:gd name="connsiteY11" fmla="*/ 276355 h 13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272" h="1381777">
                  <a:moveTo>
                    <a:pt x="561556" y="0"/>
                  </a:moveTo>
                  <a:lnTo>
                    <a:pt x="4008272" y="0"/>
                  </a:lnTo>
                  <a:lnTo>
                    <a:pt x="4008272" y="1381777"/>
                  </a:lnTo>
                  <a:lnTo>
                    <a:pt x="216663" y="1381777"/>
                  </a:lnTo>
                  <a:lnTo>
                    <a:pt x="216663" y="1105422"/>
                  </a:lnTo>
                  <a:lnTo>
                    <a:pt x="216688" y="1105422"/>
                  </a:lnTo>
                  <a:lnTo>
                    <a:pt x="216688" y="1080656"/>
                  </a:lnTo>
                  <a:lnTo>
                    <a:pt x="218060" y="1080656"/>
                  </a:lnTo>
                  <a:lnTo>
                    <a:pt x="0" y="862596"/>
                  </a:lnTo>
                  <a:lnTo>
                    <a:pt x="0" y="519180"/>
                  </a:lnTo>
                  <a:lnTo>
                    <a:pt x="242825" y="276355"/>
                  </a:lnTo>
                  <a:lnTo>
                    <a:pt x="561556" y="2763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3FFC4F1-42F4-42DC-8696-1B1F9B34703D}"/>
                </a:ext>
              </a:extLst>
            </p:cNvPr>
            <p:cNvSpPr txBox="1"/>
            <p:nvPr/>
          </p:nvSpPr>
          <p:spPr>
            <a:xfrm>
              <a:off x="8355300" y="5059994"/>
              <a:ext cx="3200400" cy="1138773"/>
            </a:xfrm>
            <a:prstGeom prst="rect">
              <a:avLst/>
            </a:prstGeom>
            <a:noFill/>
          </p:spPr>
          <p:txBody>
            <a:bodyPr wrap="square" rtlCol="0">
              <a:spAutoFit/>
            </a:bodyPr>
            <a:lstStyle/>
            <a:p>
              <a:r>
                <a:rPr lang="en-US" sz="1400" dirty="0">
                  <a:solidFill>
                    <a:srgbClr val="454545"/>
                  </a:solidFill>
                  <a:latin typeface="Bernard MT Condensed" panose="02050806060905020404" pitchFamily="18" charset="0"/>
                </a:rPr>
                <a:t>LOREM IPSUM DOLOR</a:t>
              </a:r>
            </a:p>
            <a:p>
              <a:endParaRPr lang="en-US" sz="200" dirty="0">
                <a:solidFill>
                  <a:srgbClr val="454545"/>
                </a:solidFill>
                <a:latin typeface="Bernard MT Condensed" panose="02050806060905020404" pitchFamily="18" charset="0"/>
              </a:endParaRPr>
            </a:p>
            <a:p>
              <a:r>
                <a:rPr lang="en-US" sz="1300" dirty="0">
                  <a:solidFill>
                    <a:srgbClr val="454545"/>
                  </a:solidFill>
                  <a:latin typeface="Candara" panose="020E0502030303020204" pitchFamily="34" charset="0"/>
                </a:rPr>
                <a:t>Lorem ipsum dolor sit amet, consectetur adipiscing elit, sed do eiusmod tempor. Lorem ipsum dolor sit amet, con sectetur adipiscing elit, sed do eiusmod. </a:t>
              </a:r>
            </a:p>
          </p:txBody>
        </p:sp>
      </p:grpSp>
      <p:grpSp>
        <p:nvGrpSpPr>
          <p:cNvPr id="109" name="Group 108">
            <a:extLst>
              <a:ext uri="{FF2B5EF4-FFF2-40B4-BE49-F238E27FC236}">
                <a16:creationId xmlns:a16="http://schemas.microsoft.com/office/drawing/2014/main" id="{B866FD83-4A1E-41B6-82F9-DFFF4F44656D}"/>
              </a:ext>
            </a:extLst>
          </p:cNvPr>
          <p:cNvGrpSpPr/>
          <p:nvPr/>
        </p:nvGrpSpPr>
        <p:grpSpPr>
          <a:xfrm>
            <a:off x="6355080" y="4942823"/>
            <a:ext cx="1797421" cy="1381777"/>
            <a:chOff x="6355080" y="4942823"/>
            <a:chExt cx="1797421" cy="1381777"/>
          </a:xfrm>
        </p:grpSpPr>
        <p:sp>
          <p:nvSpPr>
            <p:cNvPr id="90" name="Freeform: Shape 89">
              <a:extLst>
                <a:ext uri="{FF2B5EF4-FFF2-40B4-BE49-F238E27FC236}">
                  <a16:creationId xmlns:a16="http://schemas.microsoft.com/office/drawing/2014/main" id="{644C0D5F-EB63-4696-A73E-DCD847B86793}"/>
                </a:ext>
              </a:extLst>
            </p:cNvPr>
            <p:cNvSpPr/>
            <p:nvPr/>
          </p:nvSpPr>
          <p:spPr>
            <a:xfrm>
              <a:off x="6355080" y="4942823"/>
              <a:ext cx="1797421" cy="1381777"/>
            </a:xfrm>
            <a:custGeom>
              <a:avLst/>
              <a:gdLst>
                <a:gd name="connsiteX0" fmla="*/ 0 w 2478024"/>
                <a:gd name="connsiteY0" fmla="*/ 0 h 1905000"/>
                <a:gd name="connsiteX1" fmla="*/ 2478024 w 2478024"/>
                <a:gd name="connsiteY1" fmla="*/ 0 h 1905000"/>
                <a:gd name="connsiteX2" fmla="*/ 2478024 w 2478024"/>
                <a:gd name="connsiteY2" fmla="*/ 381000 h 1905000"/>
                <a:gd name="connsiteX3" fmla="*/ 2475483 w 2478024"/>
                <a:gd name="connsiteY3" fmla="*/ 381000 h 1905000"/>
                <a:gd name="connsiteX4" fmla="*/ 2011173 w 2478024"/>
                <a:gd name="connsiteY4" fmla="*/ 381000 h 1905000"/>
                <a:gd name="connsiteX5" fmla="*/ 2002029 w 2478024"/>
                <a:gd name="connsiteY5" fmla="*/ 381000 h 1905000"/>
                <a:gd name="connsiteX6" fmla="*/ 1667256 w 2478024"/>
                <a:gd name="connsiteY6" fmla="*/ 715773 h 1905000"/>
                <a:gd name="connsiteX7" fmla="*/ 1667256 w 2478024"/>
                <a:gd name="connsiteY7" fmla="*/ 1189227 h 1905000"/>
                <a:gd name="connsiteX8" fmla="*/ 2002029 w 2478024"/>
                <a:gd name="connsiteY8" fmla="*/ 1524000 h 1905000"/>
                <a:gd name="connsiteX9" fmla="*/ 2002536 w 2478024"/>
                <a:gd name="connsiteY9" fmla="*/ 1524000 h 1905000"/>
                <a:gd name="connsiteX10" fmla="*/ 2002536 w 2478024"/>
                <a:gd name="connsiteY10" fmla="*/ 1905000 h 1905000"/>
                <a:gd name="connsiteX11" fmla="*/ 0 w 2478024"/>
                <a:gd name="connsiteY11"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8024" h="1905000">
                  <a:moveTo>
                    <a:pt x="0" y="0"/>
                  </a:moveTo>
                  <a:lnTo>
                    <a:pt x="2478024" y="0"/>
                  </a:lnTo>
                  <a:lnTo>
                    <a:pt x="2478024" y="381000"/>
                  </a:lnTo>
                  <a:lnTo>
                    <a:pt x="2475483" y="381000"/>
                  </a:lnTo>
                  <a:lnTo>
                    <a:pt x="2011173" y="381000"/>
                  </a:lnTo>
                  <a:lnTo>
                    <a:pt x="2002029" y="381000"/>
                  </a:lnTo>
                  <a:lnTo>
                    <a:pt x="1667256" y="715773"/>
                  </a:lnTo>
                  <a:lnTo>
                    <a:pt x="1667256" y="1189227"/>
                  </a:lnTo>
                  <a:lnTo>
                    <a:pt x="2002029" y="1524000"/>
                  </a:lnTo>
                  <a:lnTo>
                    <a:pt x="2002536" y="1524000"/>
                  </a:lnTo>
                  <a:lnTo>
                    <a:pt x="2002536" y="1905000"/>
                  </a:lnTo>
                  <a:lnTo>
                    <a:pt x="0" y="1905000"/>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0EFB21D3-441E-4DC2-850A-E10E95249421}"/>
                </a:ext>
              </a:extLst>
            </p:cNvPr>
            <p:cNvSpPr txBox="1"/>
            <p:nvPr/>
          </p:nvSpPr>
          <p:spPr>
            <a:xfrm>
              <a:off x="6384926" y="5260049"/>
              <a:ext cx="663255" cy="738664"/>
            </a:xfrm>
            <a:prstGeom prst="rect">
              <a:avLst/>
            </a:prstGeom>
            <a:noFill/>
          </p:spPr>
          <p:txBody>
            <a:bodyPr wrap="square" rtlCol="0">
              <a:spAutoFit/>
            </a:bodyPr>
            <a:lstStyle/>
            <a:p>
              <a:pPr algn="ctr"/>
              <a:r>
                <a:rPr lang="en-US" sz="3200" dirty="0">
                  <a:solidFill>
                    <a:schemeClr val="bg1"/>
                  </a:solidFill>
                  <a:latin typeface="Bernard MT Condensed" panose="02050806060905020404" pitchFamily="18" charset="0"/>
                </a:rPr>
                <a:t>06</a:t>
              </a:r>
            </a:p>
            <a:p>
              <a:pPr algn="ctr"/>
              <a:r>
                <a:rPr lang="en-US" sz="1000" dirty="0">
                  <a:solidFill>
                    <a:schemeClr val="bg1"/>
                  </a:solidFill>
                </a:rPr>
                <a:t>OPTION</a:t>
              </a:r>
            </a:p>
          </p:txBody>
        </p:sp>
      </p:grpSp>
      <p:sp useBgFill="1">
        <p:nvSpPr>
          <p:cNvPr id="89" name="Octagon 88">
            <a:extLst>
              <a:ext uri="{FF2B5EF4-FFF2-40B4-BE49-F238E27FC236}">
                <a16:creationId xmlns:a16="http://schemas.microsoft.com/office/drawing/2014/main" id="{9F5FEA25-A2BC-4EAB-8BA1-1CA834D27EE5}"/>
              </a:ext>
            </a:extLst>
          </p:cNvPr>
          <p:cNvSpPr>
            <a:spLocks noChangeAspect="1"/>
          </p:cNvSpPr>
          <p:nvPr/>
        </p:nvSpPr>
        <p:spPr>
          <a:xfrm>
            <a:off x="7774446" y="5434735"/>
            <a:ext cx="397953" cy="397952"/>
          </a:xfrm>
          <a:prstGeom prst="octagon">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8225AFA-EC4C-4E6F-8512-3C6B1A334BF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597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1000"/>
                                        <p:tgtEl>
                                          <p:spTgt spid="9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1000"/>
                                        <p:tgtEl>
                                          <p:spTgt spid="110"/>
                                        </p:tgtEl>
                                      </p:cBhvr>
                                    </p:animEffect>
                                    <p:anim calcmode="lin" valueType="num">
                                      <p:cBhvr>
                                        <p:cTn id="12" dur="1000" fill="hold"/>
                                        <p:tgtEl>
                                          <p:spTgt spid="110"/>
                                        </p:tgtEl>
                                        <p:attrNameLst>
                                          <p:attrName>ppt_x</p:attrName>
                                        </p:attrNameLst>
                                      </p:cBhvr>
                                      <p:tavLst>
                                        <p:tav tm="0">
                                          <p:val>
                                            <p:strVal val="#ppt_x"/>
                                          </p:val>
                                        </p:tav>
                                        <p:tav tm="100000">
                                          <p:val>
                                            <p:strVal val="#ppt_x"/>
                                          </p:val>
                                        </p:tav>
                                      </p:tavLst>
                                    </p:anim>
                                    <p:anim calcmode="lin" valueType="num">
                                      <p:cBhvr>
                                        <p:cTn id="13" dur="1000" fill="hold"/>
                                        <p:tgtEl>
                                          <p:spTgt spid="1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anim calcmode="lin" valueType="num">
                                      <p:cBhvr>
                                        <p:cTn id="17" dur="1000" fill="hold"/>
                                        <p:tgtEl>
                                          <p:spTgt spid="101"/>
                                        </p:tgtEl>
                                        <p:attrNameLst>
                                          <p:attrName>ppt_x</p:attrName>
                                        </p:attrNameLst>
                                      </p:cBhvr>
                                      <p:tavLst>
                                        <p:tav tm="0">
                                          <p:val>
                                            <p:strVal val="#ppt_x"/>
                                          </p:val>
                                        </p:tav>
                                        <p:tav tm="100000">
                                          <p:val>
                                            <p:strVal val="#ppt_x"/>
                                          </p:val>
                                        </p:tav>
                                      </p:tavLst>
                                    </p:anim>
                                    <p:anim calcmode="lin" valueType="num">
                                      <p:cBhvr>
                                        <p:cTn id="18" dur="1000" fill="hold"/>
                                        <p:tgtEl>
                                          <p:spTgt spid="10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10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1000"/>
                                        <p:tgtEl>
                                          <p:spTgt spid="104"/>
                                        </p:tgtEl>
                                      </p:cBhvr>
                                    </p:animEffect>
                                    <p:anim calcmode="lin" valueType="num">
                                      <p:cBhvr>
                                        <p:cTn id="33" dur="1000" fill="hold"/>
                                        <p:tgtEl>
                                          <p:spTgt spid="104"/>
                                        </p:tgtEl>
                                        <p:attrNameLst>
                                          <p:attrName>ppt_x</p:attrName>
                                        </p:attrNameLst>
                                      </p:cBhvr>
                                      <p:tavLst>
                                        <p:tav tm="0">
                                          <p:val>
                                            <p:strVal val="#ppt_x"/>
                                          </p:val>
                                        </p:tav>
                                        <p:tav tm="100000">
                                          <p:val>
                                            <p:strVal val="#ppt_x"/>
                                          </p:val>
                                        </p:tav>
                                      </p:tavLst>
                                    </p:anim>
                                    <p:anim calcmode="lin" valueType="num">
                                      <p:cBhvr>
                                        <p:cTn id="34" dur="1000" fill="hold"/>
                                        <p:tgtEl>
                                          <p:spTgt spid="10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1000"/>
                                        <p:tgtEl>
                                          <p:spTgt spid="111"/>
                                        </p:tgtEl>
                                      </p:cBhvr>
                                    </p:animEffect>
                                    <p:anim calcmode="lin" valueType="num">
                                      <p:cBhvr>
                                        <p:cTn id="44" dur="1000" fill="hold"/>
                                        <p:tgtEl>
                                          <p:spTgt spid="111"/>
                                        </p:tgtEl>
                                        <p:attrNameLst>
                                          <p:attrName>ppt_x</p:attrName>
                                        </p:attrNameLst>
                                      </p:cBhvr>
                                      <p:tavLst>
                                        <p:tav tm="0">
                                          <p:val>
                                            <p:strVal val="#ppt_x"/>
                                          </p:val>
                                        </p:tav>
                                        <p:tav tm="100000">
                                          <p:val>
                                            <p:strVal val="#ppt_x"/>
                                          </p:val>
                                        </p:tav>
                                      </p:tavLst>
                                    </p:anim>
                                    <p:anim calcmode="lin" valueType="num">
                                      <p:cBhvr>
                                        <p:cTn id="45" dur="1000" fill="hold"/>
                                        <p:tgtEl>
                                          <p:spTgt spid="1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1000"/>
                                        <p:tgtEl>
                                          <p:spTgt spid="102"/>
                                        </p:tgtEl>
                                      </p:cBhvr>
                                    </p:animEffect>
                                    <p:anim calcmode="lin" valueType="num">
                                      <p:cBhvr>
                                        <p:cTn id="49" dur="1000" fill="hold"/>
                                        <p:tgtEl>
                                          <p:spTgt spid="102"/>
                                        </p:tgtEl>
                                        <p:attrNameLst>
                                          <p:attrName>ppt_x</p:attrName>
                                        </p:attrNameLst>
                                      </p:cBhvr>
                                      <p:tavLst>
                                        <p:tav tm="0">
                                          <p:val>
                                            <p:strVal val="#ppt_x"/>
                                          </p:val>
                                        </p:tav>
                                        <p:tav tm="100000">
                                          <p:val>
                                            <p:strVal val="#ppt_x"/>
                                          </p:val>
                                        </p:tav>
                                      </p:tavLst>
                                    </p:anim>
                                    <p:anim calcmode="lin" valueType="num">
                                      <p:cBhvr>
                                        <p:cTn id="50" dur="1000" fill="hold"/>
                                        <p:tgtEl>
                                          <p:spTgt spid="10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1000"/>
                                        <p:tgtEl>
                                          <p:spTgt spid="108"/>
                                        </p:tgtEl>
                                      </p:cBhvr>
                                    </p:animEffect>
                                    <p:anim calcmode="lin" valueType="num">
                                      <p:cBhvr>
                                        <p:cTn id="60" dur="1000" fill="hold"/>
                                        <p:tgtEl>
                                          <p:spTgt spid="108"/>
                                        </p:tgtEl>
                                        <p:attrNameLst>
                                          <p:attrName>ppt_x</p:attrName>
                                        </p:attrNameLst>
                                      </p:cBhvr>
                                      <p:tavLst>
                                        <p:tav tm="0">
                                          <p:val>
                                            <p:strVal val="#ppt_x"/>
                                          </p:val>
                                        </p:tav>
                                        <p:tav tm="100000">
                                          <p:val>
                                            <p:strVal val="#ppt_x"/>
                                          </p:val>
                                        </p:tav>
                                      </p:tavLst>
                                    </p:anim>
                                    <p:anim calcmode="lin" valueType="num">
                                      <p:cBhvr>
                                        <p:cTn id="61" dur="1000" fill="hold"/>
                                        <p:tgtEl>
                                          <p:spTgt spid="10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1000"/>
                                        <p:tgtEl>
                                          <p:spTgt spid="105"/>
                                        </p:tgtEl>
                                      </p:cBhvr>
                                    </p:animEffect>
                                    <p:anim calcmode="lin" valueType="num">
                                      <p:cBhvr>
                                        <p:cTn id="65" dur="1000" fill="hold"/>
                                        <p:tgtEl>
                                          <p:spTgt spid="105"/>
                                        </p:tgtEl>
                                        <p:attrNameLst>
                                          <p:attrName>ppt_x</p:attrName>
                                        </p:attrNameLst>
                                      </p:cBhvr>
                                      <p:tavLst>
                                        <p:tav tm="0">
                                          <p:val>
                                            <p:strVal val="#ppt_x"/>
                                          </p:val>
                                        </p:tav>
                                        <p:tav tm="100000">
                                          <p:val>
                                            <p:strVal val="#ppt_x"/>
                                          </p:val>
                                        </p:tav>
                                      </p:tavLst>
                                    </p:anim>
                                    <p:anim calcmode="lin" valueType="num">
                                      <p:cBhvr>
                                        <p:cTn id="66" dur="1000" fill="hold"/>
                                        <p:tgtEl>
                                          <p:spTgt spid="10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1000" fill="hold"/>
                                        <p:tgtEl>
                                          <p:spTgt spid="69"/>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fade">
                                      <p:cBhvr>
                                        <p:cTn id="75" dur="1000"/>
                                        <p:tgtEl>
                                          <p:spTgt spid="112"/>
                                        </p:tgtEl>
                                      </p:cBhvr>
                                    </p:animEffect>
                                    <p:anim calcmode="lin" valueType="num">
                                      <p:cBhvr>
                                        <p:cTn id="76" dur="1000" fill="hold"/>
                                        <p:tgtEl>
                                          <p:spTgt spid="112"/>
                                        </p:tgtEl>
                                        <p:attrNameLst>
                                          <p:attrName>ppt_x</p:attrName>
                                        </p:attrNameLst>
                                      </p:cBhvr>
                                      <p:tavLst>
                                        <p:tav tm="0">
                                          <p:val>
                                            <p:strVal val="#ppt_x"/>
                                          </p:val>
                                        </p:tav>
                                        <p:tav tm="100000">
                                          <p:val>
                                            <p:strVal val="#ppt_x"/>
                                          </p:val>
                                        </p:tav>
                                      </p:tavLst>
                                    </p:anim>
                                    <p:anim calcmode="lin" valueType="num">
                                      <p:cBhvr>
                                        <p:cTn id="77" dur="1000" fill="hold"/>
                                        <p:tgtEl>
                                          <p:spTgt spid="11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1000"/>
                                        <p:tgtEl>
                                          <p:spTgt spid="103"/>
                                        </p:tgtEl>
                                      </p:cBhvr>
                                    </p:animEffect>
                                    <p:anim calcmode="lin" valueType="num">
                                      <p:cBhvr>
                                        <p:cTn id="81" dur="1000" fill="hold"/>
                                        <p:tgtEl>
                                          <p:spTgt spid="103"/>
                                        </p:tgtEl>
                                        <p:attrNameLst>
                                          <p:attrName>ppt_x</p:attrName>
                                        </p:attrNameLst>
                                      </p:cBhvr>
                                      <p:tavLst>
                                        <p:tav tm="0">
                                          <p:val>
                                            <p:strVal val="#ppt_x"/>
                                          </p:val>
                                        </p:tav>
                                        <p:tav tm="100000">
                                          <p:val>
                                            <p:strVal val="#ppt_x"/>
                                          </p:val>
                                        </p:tav>
                                      </p:tavLst>
                                    </p:anim>
                                    <p:anim calcmode="lin" valueType="num">
                                      <p:cBhvr>
                                        <p:cTn id="82" dur="1000" fill="hold"/>
                                        <p:tgtEl>
                                          <p:spTgt spid="10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nodeType="after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fade">
                                      <p:cBhvr>
                                        <p:cTn id="91" dur="1000"/>
                                        <p:tgtEl>
                                          <p:spTgt spid="109"/>
                                        </p:tgtEl>
                                      </p:cBhvr>
                                    </p:animEffect>
                                    <p:anim calcmode="lin" valueType="num">
                                      <p:cBhvr>
                                        <p:cTn id="92" dur="1000" fill="hold"/>
                                        <p:tgtEl>
                                          <p:spTgt spid="109"/>
                                        </p:tgtEl>
                                        <p:attrNameLst>
                                          <p:attrName>ppt_x</p:attrName>
                                        </p:attrNameLst>
                                      </p:cBhvr>
                                      <p:tavLst>
                                        <p:tav tm="0">
                                          <p:val>
                                            <p:strVal val="#ppt_x"/>
                                          </p:val>
                                        </p:tav>
                                        <p:tav tm="100000">
                                          <p:val>
                                            <p:strVal val="#ppt_x"/>
                                          </p:val>
                                        </p:tav>
                                      </p:tavLst>
                                    </p:anim>
                                    <p:anim calcmode="lin" valueType="num">
                                      <p:cBhvr>
                                        <p:cTn id="93" dur="1000" fill="hold"/>
                                        <p:tgtEl>
                                          <p:spTgt spid="109"/>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fade">
                                      <p:cBhvr>
                                        <p:cTn id="96" dur="1000"/>
                                        <p:tgtEl>
                                          <p:spTgt spid="106"/>
                                        </p:tgtEl>
                                      </p:cBhvr>
                                    </p:animEffect>
                                    <p:anim calcmode="lin" valueType="num">
                                      <p:cBhvr>
                                        <p:cTn id="97" dur="1000" fill="hold"/>
                                        <p:tgtEl>
                                          <p:spTgt spid="106"/>
                                        </p:tgtEl>
                                        <p:attrNameLst>
                                          <p:attrName>ppt_x</p:attrName>
                                        </p:attrNameLst>
                                      </p:cBhvr>
                                      <p:tavLst>
                                        <p:tav tm="0">
                                          <p:val>
                                            <p:strVal val="#ppt_x"/>
                                          </p:val>
                                        </p:tav>
                                        <p:tav tm="100000">
                                          <p:val>
                                            <p:strVal val="#ppt_x"/>
                                          </p:val>
                                        </p:tav>
                                      </p:tavLst>
                                    </p:anim>
                                    <p:anim calcmode="lin" valueType="num">
                                      <p:cBhvr>
                                        <p:cTn id="98" dur="1000" fill="hold"/>
                                        <p:tgtEl>
                                          <p:spTgt spid="10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1000"/>
                                        <p:tgtEl>
                                          <p:spTgt spid="89"/>
                                        </p:tgtEl>
                                      </p:cBhvr>
                                    </p:animEffect>
                                    <p:anim calcmode="lin" valueType="num">
                                      <p:cBhvr>
                                        <p:cTn id="102" dur="1000" fill="hold"/>
                                        <p:tgtEl>
                                          <p:spTgt spid="89"/>
                                        </p:tgtEl>
                                        <p:attrNameLst>
                                          <p:attrName>ppt_x</p:attrName>
                                        </p:attrNameLst>
                                      </p:cBhvr>
                                      <p:tavLst>
                                        <p:tav tm="0">
                                          <p:val>
                                            <p:strVal val="#ppt_x"/>
                                          </p:val>
                                        </p:tav>
                                        <p:tav tm="100000">
                                          <p:val>
                                            <p:strVal val="#ppt_x"/>
                                          </p:val>
                                        </p:tav>
                                      </p:tavLst>
                                    </p:anim>
                                    <p:anim calcmode="lin" valueType="num">
                                      <p:cBhvr>
                                        <p:cTn id="10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59" grpId="0" animBg="1"/>
      <p:bldP spid="69" grpId="0" animBg="1"/>
      <p:bldP spid="79" grpId="0" animBg="1"/>
      <p:bldP spid="89" grpId="0" animBg="1"/>
      <p:bldP spid="9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18552</Words>
  <Application>Microsoft Office PowerPoint</Application>
  <PresentationFormat>Widescreen</PresentationFormat>
  <Paragraphs>2323</Paragraphs>
  <Slides>100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2020-01-17T18:44:13Z</dcterms:modified>
</cp:coreProperties>
</file>