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678" r:id="rId3"/>
    <p:sldId id="880" r:id="rId4"/>
    <p:sldId id="884" r:id="rId5"/>
    <p:sldId id="1298" r:id="rId6"/>
    <p:sldId id="1166" r:id="rId7"/>
    <p:sldId id="1418" r:id="rId8"/>
    <p:sldId id="1326" r:id="rId9"/>
    <p:sldId id="1400" r:id="rId10"/>
    <p:sldId id="1203" r:id="rId11"/>
    <p:sldId id="1420" r:id="rId12"/>
    <p:sldId id="1422" r:id="rId13"/>
    <p:sldId id="1419" r:id="rId14"/>
    <p:sldId id="881"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9" d="100"/>
          <a:sy n="79" d="100"/>
        </p:scale>
        <p:origin x="126"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77701" y="6589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2019-05-28T17:58:43Z</dcterms:modified>
</cp:coreProperties>
</file>