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3352800" y="4362910"/>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2037</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2018-08-29T18:00:40Z</dcterms:modified>
</cp:coreProperties>
</file>