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99" r:id="rId2"/>
    <p:sldId id="305" r:id="rId3"/>
    <p:sldId id="300" r:id="rId4"/>
    <p:sldId id="302" r:id="rId5"/>
    <p:sldId id="301" r:id="rId6"/>
    <p:sldId id="296" r:id="rId7"/>
    <p:sldId id="303" r:id="rId8"/>
    <p:sldId id="304" r:id="rId9"/>
    <p:sldId id="307" r:id="rId10"/>
    <p:sldId id="283" r:id="rId11"/>
    <p:sldId id="285" r:id="rId12"/>
    <p:sldId id="288" r:id="rId13"/>
    <p:sldId id="290" r:id="rId14"/>
    <p:sldId id="264" r:id="rId15"/>
    <p:sldId id="306" r:id="rId16"/>
    <p:sldId id="292" r:id="rId17"/>
    <p:sldId id="309" r:id="rId18"/>
    <p:sldId id="308" r:id="rId19"/>
    <p:sldId id="311" r:id="rId20"/>
    <p:sldId id="310" r:id="rId21"/>
    <p:sldId id="275" r:id="rId22"/>
    <p:sldId id="297" r:id="rId23"/>
    <p:sldId id="276"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16"/>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27468373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457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524E6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owerpoint.sage-fox.com/" TargetMode="External"/><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jpg"/><Relationship Id="rId5" Type="http://schemas.openxmlformats.org/officeDocument/2006/relationships/image" Target="../media/image9.jpg"/><Relationship Id="rId10" Type="http://schemas.openxmlformats.org/officeDocument/2006/relationships/hyperlink" Target="http://slides.sage-fox.com/" TargetMode="External"/><Relationship Id="rId4" Type="http://schemas.openxmlformats.org/officeDocument/2006/relationships/image" Target="../media/image8.jpg"/><Relationship Id="rId9"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963562" y="98631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4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CA12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4A0C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FA49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11028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07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ppt_x"/>
                                          </p:val>
                                        </p:tav>
                                        <p:tav tm="100000">
                                          <p:val>
                                            <p:strVal val="#ppt_x"/>
                                          </p:val>
                                        </p:tav>
                                      </p:tavLst>
                                    </p:anim>
                                    <p:anim calcmode="lin" valueType="num">
                                      <p:cBhvr additive="base">
                                        <p:cTn id="15" dur="500" fill="hold"/>
                                        <p:tgtEl>
                                          <p:spTgt spid="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500"/>
                            </p:stCondLst>
                            <p:childTnLst>
                              <p:par>
                                <p:cTn id="21" presetID="23" presetClass="entr" presetSubtype="52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500" fill="hold"/>
                                        <p:tgtEl>
                                          <p:spTgt spid="16"/>
                                        </p:tgtEl>
                                        <p:attrNameLst>
                                          <p:attrName>ppt_w</p:attrName>
                                        </p:attrNameLst>
                                      </p:cBhvr>
                                      <p:tavLst>
                                        <p:tav tm="0">
                                          <p:val>
                                            <p:fltVal val="0"/>
                                          </p:val>
                                        </p:tav>
                                        <p:tav tm="100000">
                                          <p:val>
                                            <p:strVal val="#ppt_w"/>
                                          </p:val>
                                        </p:tav>
                                      </p:tavLst>
                                    </p:anim>
                                    <p:anim calcmode="lin" valueType="num">
                                      <p:cBhvr>
                                        <p:cTn id="24" dur="500" fill="hold"/>
                                        <p:tgtEl>
                                          <p:spTgt spid="16"/>
                                        </p:tgtEl>
                                        <p:attrNameLst>
                                          <p:attrName>ppt_h</p:attrName>
                                        </p:attrNameLst>
                                      </p:cBhvr>
                                      <p:tavLst>
                                        <p:tav tm="0">
                                          <p:val>
                                            <p:fltVal val="0"/>
                                          </p:val>
                                        </p:tav>
                                        <p:tav tm="100000">
                                          <p:val>
                                            <p:strVal val="#ppt_h"/>
                                          </p:val>
                                        </p:tav>
                                      </p:tavLst>
                                    </p:anim>
                                    <p:anim calcmode="lin" valueType="num">
                                      <p:cBhvr>
                                        <p:cTn id="25" dur="500" fill="hold"/>
                                        <p:tgtEl>
                                          <p:spTgt spid="16"/>
                                        </p:tgtEl>
                                        <p:attrNameLst>
                                          <p:attrName>ppt_x</p:attrName>
                                        </p:attrNameLst>
                                      </p:cBhvr>
                                      <p:tavLst>
                                        <p:tav tm="0">
                                          <p:val>
                                            <p:fltVal val="0.5"/>
                                          </p:val>
                                        </p:tav>
                                        <p:tav tm="100000">
                                          <p:val>
                                            <p:strVal val="#ppt_x"/>
                                          </p:val>
                                        </p:tav>
                                      </p:tavLst>
                                    </p:anim>
                                    <p:anim calcmode="lin" valueType="num">
                                      <p:cBhvr>
                                        <p:cTn id="26" dur="500" fill="hold"/>
                                        <p:tgtEl>
                                          <p:spTgt spid="1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4" fill="hold" grpId="0" nodeType="after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ipe(down)">
                                      <p:cBhvr>
                                        <p:cTn id="30" dur="500"/>
                                        <p:tgtEl>
                                          <p:spTgt spid="17"/>
                                        </p:tgtEl>
                                      </p:cBhvr>
                                    </p:animEffect>
                                  </p:childTnLst>
                                </p:cTn>
                              </p:par>
                            </p:childTnLst>
                          </p:cTn>
                        </p:par>
                        <p:par>
                          <p:cTn id="31" fill="hold">
                            <p:stCondLst>
                              <p:cond delay="2500"/>
                            </p:stCondLst>
                            <p:childTnLst>
                              <p:par>
                                <p:cTn id="32" presetID="2" presetClass="entr" presetSubtype="4"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childTnLst>
                          </p:cTn>
                        </p:par>
                        <p:par>
                          <p:cTn id="40" fill="hold">
                            <p:stCondLst>
                              <p:cond delay="3500"/>
                            </p:stCondLst>
                            <p:childTnLst>
                              <p:par>
                                <p:cTn id="41" presetID="23" presetClass="entr" presetSubtype="52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ppt_x</p:attrName>
                                        </p:attrNameLst>
                                      </p:cBhvr>
                                      <p:tavLst>
                                        <p:tav tm="0">
                                          <p:val>
                                            <p:fltVal val="0.5"/>
                                          </p:val>
                                        </p:tav>
                                        <p:tav tm="100000">
                                          <p:val>
                                            <p:strVal val="#ppt_x"/>
                                          </p:val>
                                        </p:tav>
                                      </p:tavLst>
                                    </p:anim>
                                    <p:anim calcmode="lin" valueType="num">
                                      <p:cBhvr>
                                        <p:cTn id="46" dur="500" fill="hold"/>
                                        <p:tgtEl>
                                          <p:spTgt spid="15"/>
                                        </p:tgtEl>
                                        <p:attrNameLst>
                                          <p:attrName>ppt_y</p:attrName>
                                        </p:attrNameLst>
                                      </p:cBhvr>
                                      <p:tavLst>
                                        <p:tav tm="0">
                                          <p:val>
                                            <p:fltVal val="0.5"/>
                                          </p:val>
                                        </p:tav>
                                        <p:tav tm="100000">
                                          <p:val>
                                            <p:strVal val="#ppt_y"/>
                                          </p:val>
                                        </p:tav>
                                      </p:tavLst>
                                    </p:anim>
                                  </p:childTnLst>
                                </p:cTn>
                              </p:par>
                            </p:childTnLst>
                          </p:cTn>
                        </p:par>
                        <p:par>
                          <p:cTn id="47" fill="hold">
                            <p:stCondLst>
                              <p:cond delay="4000"/>
                            </p:stCondLst>
                            <p:childTnLst>
                              <p:par>
                                <p:cTn id="48" presetID="2" presetClass="entr" presetSubtype="4"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additive="base">
                                        <p:cTn id="50" dur="500" fill="hold"/>
                                        <p:tgtEl>
                                          <p:spTgt spid="13"/>
                                        </p:tgtEl>
                                        <p:attrNameLst>
                                          <p:attrName>ppt_x</p:attrName>
                                        </p:attrNameLst>
                                      </p:cBhvr>
                                      <p:tavLst>
                                        <p:tav tm="0">
                                          <p:val>
                                            <p:strVal val="#ppt_x"/>
                                          </p:val>
                                        </p:tav>
                                        <p:tav tm="100000">
                                          <p:val>
                                            <p:strVal val="#ppt_x"/>
                                          </p:val>
                                        </p:tav>
                                      </p:tavLst>
                                    </p:anim>
                                    <p:anim calcmode="lin" valueType="num">
                                      <p:cBhvr additive="base">
                                        <p:cTn id="51" dur="500" fill="hold"/>
                                        <p:tgtEl>
                                          <p:spTgt spid="13"/>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2" presetClass="entr" presetSubtype="8"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left)">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4001986"/>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7CCC6"/>
                  </a:solidFill>
                </a:endParaRPr>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902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2EAACE"/>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57CCC6"/>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F4C956"/>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E1564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4CC8EC"/>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bg1">
              <a:lumMod val="6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7467"/>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57CCC6"/>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F4C956"/>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E1564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2EAAC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82358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4C956"/>
              </a:gs>
              <a:gs pos="90000">
                <a:srgbClr val="F4C956"/>
              </a:gs>
              <a:gs pos="100000">
                <a:srgbClr val="FFF17E"/>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bg1">
              <a:lumMod val="85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7CCC6"/>
              </a:gs>
              <a:gs pos="90000">
                <a:srgbClr val="57CCC6"/>
              </a:gs>
              <a:gs pos="100000">
                <a:srgbClr val="75EAE4"/>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7" name="Picture 5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70241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10456"/>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F7467"/>
              </a:gs>
              <a:gs pos="90000">
                <a:srgbClr val="FF7467"/>
              </a:gs>
              <a:gs pos="100000">
                <a:srgbClr val="FF9C8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700976"/>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CC8EC"/>
              </a:gs>
              <a:gs pos="90000">
                <a:srgbClr val="4CC8EC"/>
              </a:gs>
              <a:gs pos="100000">
                <a:srgbClr val="6AE6FF"/>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pic>
        <p:nvPicPr>
          <p:cNvPr id="21" name="Picture 2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71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FF746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4CC8EC"/>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F4C95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57CCC6"/>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2119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38B4D8"/>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F7467"/>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F4C956"/>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38B4D8"/>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4CC8EC"/>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57CCC6"/>
                </a:solidFill>
                <a:latin typeface="Candara" panose="020E0502030303020204" pitchFamily="34" charset="0"/>
              </a:rPr>
              <a:t>Lorum Ipsum Dolor</a:t>
            </a:r>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9" name="Picture 28">
            <a:hlinkClick r:id="rId10"/>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09335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CC8EC"/>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7CCC6"/>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rgbClr val="524E67"/>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rgbClr val="524E67"/>
                </a:solidFill>
              </a:rPr>
              <a:t>Lorem 01</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02</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03</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04</a:t>
            </a:r>
          </a:p>
          <a:p>
            <a:pPr marL="285750" indent="-285750" algn="r" defTabSz="1219170">
              <a:spcBef>
                <a:spcPct val="20000"/>
              </a:spcBef>
              <a:buFont typeface="Wingdings" panose="05000000000000000000" pitchFamily="2" charset="2"/>
              <a:buChar char="ü"/>
              <a:defRPr/>
            </a:pPr>
            <a:r>
              <a:rPr lang="en-US" sz="1400" dirty="0">
                <a:solidFill>
                  <a:srgbClr val="524E67"/>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42093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F4C95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FF74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7CCC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4CC8EC"/>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Oval 16"/>
          <p:cNvSpPr>
            <a:spLocks noChangeArrowheads="1"/>
          </p:cNvSpPr>
          <p:nvPr/>
        </p:nvSpPr>
        <p:spPr bwMode="auto">
          <a:xfrm>
            <a:off x="5604933" y="2906183"/>
            <a:ext cx="1191683" cy="1193800"/>
          </a:xfrm>
          <a:prstGeom prst="ellipse">
            <a:avLst/>
          </a:prstGeom>
          <a:solidFill>
            <a:srgbClr val="E14C3F"/>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14C3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1424</TotalTime>
  <Words>4441</Words>
  <Application>Microsoft Office PowerPoint</Application>
  <PresentationFormat>Widescreen</PresentationFormat>
  <Paragraphs>326</Paragraphs>
  <Slides>29</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29</vt:i4>
      </vt:variant>
    </vt:vector>
  </HeadingPairs>
  <TitlesOfParts>
    <vt:vector size="39" baseType="lpstr">
      <vt:lpstr>Arial</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274</cp:revision>
  <dcterms:created xsi:type="dcterms:W3CDTF">2016-09-28T22:08:47Z</dcterms:created>
  <dcterms:modified xsi:type="dcterms:W3CDTF">2018-02-12T17:18:35Z</dcterms:modified>
</cp:coreProperties>
</file>