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498647" y="308634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4798765" y="333408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2019-05-20T15:43:19Z</dcterms:modified>
</cp:coreProperties>
</file>