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32" r:id="rId3"/>
    <p:sldId id="1181" r:id="rId4"/>
    <p:sldId id="1511" r:id="rId5"/>
    <p:sldId id="1423" r:id="rId6"/>
    <p:sldId id="1445" r:id="rId7"/>
    <p:sldId id="1449" r:id="rId8"/>
    <p:sldId id="1443" r:id="rId9"/>
    <p:sldId id="1509" r:id="rId10"/>
    <p:sldId id="1441"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464646"/>
    <a:srgbClr val="4D4D4D"/>
    <a:srgbClr val="585858"/>
    <a:srgbClr val="EA360A"/>
    <a:srgbClr val="FE4A1E"/>
    <a:srgbClr val="A2A2A2"/>
    <a:srgbClr val="7A7A7A"/>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2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28, 2021</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619</cp:revision>
  <dcterms:created xsi:type="dcterms:W3CDTF">2016-09-28T22:08:47Z</dcterms:created>
  <dcterms:modified xsi:type="dcterms:W3CDTF">2018-12-11T00:14:11Z</dcterms:modified>
</cp:coreProperties>
</file>