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529" r:id="rId3"/>
    <p:sldId id="1458" r:id="rId4"/>
    <p:sldId id="1761" r:id="rId5"/>
    <p:sldId id="1561" r:id="rId6"/>
    <p:sldId id="1430" r:id="rId7"/>
    <p:sldId id="1179" r:id="rId8"/>
    <p:sldId id="1759" r:id="rId9"/>
    <p:sldId id="1476" r:id="rId10"/>
    <p:sldId id="1439" r:id="rId11"/>
    <p:sldId id="1527" r:id="rId12"/>
    <p:sldId id="480" r:id="rId13"/>
    <p:sldId id="774" r:id="rId14"/>
    <p:sldId id="1734" r:id="rId15"/>
    <p:sldId id="1748" r:id="rId16"/>
    <p:sldId id="1436" r:id="rId17"/>
    <p:sldId id="1762" r:id="rId18"/>
    <p:sldId id="1429" r:id="rId19"/>
    <p:sldId id="1463" r:id="rId20"/>
    <p:sldId id="1578" r:id="rId21"/>
    <p:sldId id="1492" r:id="rId22"/>
    <p:sldId id="554" r:id="rId23"/>
    <p:sldId id="1514" r:id="rId24"/>
    <p:sldId id="1577" r:id="rId25"/>
    <p:sldId id="1760" r:id="rId26"/>
    <p:sldId id="1293" r:id="rId27"/>
    <p:sldId id="1537"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6.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49.svg"/><Relationship Id="rId4" Type="http://schemas.openxmlformats.org/officeDocument/2006/relationships/image" Target="../media/image47.sv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3.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7.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26.sv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5.png"/><Relationship Id="rId7" Type="http://schemas.openxmlformats.org/officeDocument/2006/relationships/image" Target="../media/image31.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11" Type="http://schemas.openxmlformats.org/officeDocument/2006/relationships/image" Target="../media/image53.png"/><Relationship Id="rId5" Type="http://schemas.openxmlformats.org/officeDocument/2006/relationships/image" Target="../media/image27.png"/><Relationship Id="rId10" Type="http://schemas.openxmlformats.org/officeDocument/2006/relationships/image" Target="../media/image20.svg"/><Relationship Id="rId4" Type="http://schemas.openxmlformats.org/officeDocument/2006/relationships/image" Target="../media/image26.sv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3.jpg"/><Relationship Id="rId4" Type="http://schemas.openxmlformats.org/officeDocument/2006/relationships/image" Target="../media/image44.jpg"/></Relationships>
</file>

<file path=ppt/slides/_rels/slide23.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46.png"/><Relationship Id="rId7" Type="http://schemas.openxmlformats.org/officeDocument/2006/relationships/image" Target="../media/image7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5.svg"/><Relationship Id="rId5" Type="http://schemas.openxmlformats.org/officeDocument/2006/relationships/image" Target="../media/image74.png"/><Relationship Id="rId10" Type="http://schemas.openxmlformats.org/officeDocument/2006/relationships/image" Target="../media/image14.svg"/><Relationship Id="rId4" Type="http://schemas.openxmlformats.org/officeDocument/2006/relationships/image" Target="../media/image47.sv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9.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image" Target="../media/image2.jpg"/><Relationship Id="rId16" Type="http://schemas.openxmlformats.org/officeDocument/2006/relationships/image" Target="../media/image93.svg"/><Relationship Id="rId20" Type="http://schemas.openxmlformats.org/officeDocument/2006/relationships/image" Target="../media/image97.svg"/><Relationship Id="rId1" Type="http://schemas.openxmlformats.org/officeDocument/2006/relationships/slideLayout" Target="../slideLayouts/slideLayout13.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svg"/><Relationship Id="rId19" Type="http://schemas.openxmlformats.org/officeDocument/2006/relationships/image" Target="../media/image96.pn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20.svg"/><Relationship Id="rId4" Type="http://schemas.openxmlformats.org/officeDocument/2006/relationships/image" Target="../media/image32.svg"/><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1.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3.jp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7"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4.jpg"/></Relationships>
</file>

<file path=ppt/slides/_rels/slide52.xml.rels><?xml version="1.0" encoding="UTF-8" standalone="yes"?>
<Relationships xmlns="http://schemas.openxmlformats.org/package/2006/relationships"><Relationship Id="rId3" Type="http://schemas.openxmlformats.org/officeDocument/2006/relationships/image" Target="../media/image7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2.jpg"/><Relationship Id="rId16" Type="http://schemas.openxmlformats.org/officeDocument/2006/relationships/image" Target="../media/image32.svg"/><Relationship Id="rId1" Type="http://schemas.openxmlformats.org/officeDocument/2006/relationships/slideLayout" Target="../slideLayouts/slideLayout13.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51121" y="584242"/>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19712" y="76056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2019-05-28T18:14:54Z</dcterms:modified>
</cp:coreProperties>
</file>