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519" r:id="rId3"/>
    <p:sldId id="1435" r:id="rId4"/>
    <p:sldId id="1512" r:id="rId5"/>
    <p:sldId id="1458" r:id="rId6"/>
    <p:sldId id="1463" r:id="rId7"/>
    <p:sldId id="1590" r:id="rId8"/>
    <p:sldId id="1429" r:id="rId9"/>
    <p:sldId id="1578" r:id="rId10"/>
    <p:sldId id="1734" r:id="rId11"/>
    <p:sldId id="1492" r:id="rId12"/>
    <p:sldId id="1748" r:id="rId13"/>
    <p:sldId id="1575" r:id="rId14"/>
    <p:sldId id="1514" r:id="rId15"/>
    <p:sldId id="1749" r:id="rId16"/>
    <p:sldId id="1755" r:id="rId17"/>
    <p:sldId id="1293" r:id="rId18"/>
    <p:sldId id="1537" r:id="rId19"/>
    <p:sldId id="1425" r:id="rId20"/>
    <p:sldId id="1533" r:id="rId21"/>
    <p:sldId id="1289" r:id="rId22"/>
    <p:sldId id="1529" r:id="rId23"/>
    <p:sldId id="461"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14"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3.png"/><Relationship Id="rId7" Type="http://schemas.openxmlformats.org/officeDocument/2006/relationships/image" Target="../media/image3.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25.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24.sv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5.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18" Type="http://schemas.openxmlformats.org/officeDocument/2006/relationships/image" Target="../media/image61.sv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17" Type="http://schemas.openxmlformats.org/officeDocument/2006/relationships/image" Target="../media/image60.png"/><Relationship Id="rId2" Type="http://schemas.openxmlformats.org/officeDocument/2006/relationships/image" Target="../media/image2.jpg"/><Relationship Id="rId16" Type="http://schemas.openxmlformats.org/officeDocument/2006/relationships/image" Target="../media/image59.svg"/><Relationship Id="rId20" Type="http://schemas.openxmlformats.org/officeDocument/2006/relationships/image" Target="../media/image63.svg"/><Relationship Id="rId1" Type="http://schemas.openxmlformats.org/officeDocument/2006/relationships/slideLayout" Target="../slideLayouts/slideLayout14.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svg"/><Relationship Id="rId19" Type="http://schemas.openxmlformats.org/officeDocument/2006/relationships/image" Target="../media/image62.pn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7.svg"/></Relationships>
</file>

<file path=ppt/slides/_rels/slide1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64.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64.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5.svg"/></Relationships>
</file>

<file path=ppt/slides/_rels/slide27.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65.svg"/><Relationship Id="rId4" Type="http://schemas.openxmlformats.org/officeDocument/2006/relationships/image" Target="../media/image4.svg"/><Relationship Id="rId9" Type="http://schemas.openxmlformats.org/officeDocument/2006/relationships/image" Target="../media/image64.png"/><Relationship Id="rId14" Type="http://schemas.openxmlformats.org/officeDocument/2006/relationships/image" Target="../media/image12.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81.jpg"/><Relationship Id="rId4" Type="http://schemas.openxmlformats.org/officeDocument/2006/relationships/image" Target="../media/image3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56.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3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3.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6.svg"/><Relationship Id="rId4" Type="http://schemas.openxmlformats.org/officeDocument/2006/relationships/image" Target="../media/image24.sv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544448" y="3614913"/>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877388" y="3792034"/>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29, 2019</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1936</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395</cp:revision>
  <dcterms:created xsi:type="dcterms:W3CDTF">2016-09-28T22:08:47Z</dcterms:created>
  <dcterms:modified xsi:type="dcterms:W3CDTF">2019-09-19T16:43:42Z</dcterms:modified>
</cp:coreProperties>
</file>