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65" r:id="rId3"/>
    <p:sldId id="466" r:id="rId4"/>
    <p:sldId id="467" r:id="rId5"/>
    <p:sldId id="468" r:id="rId6"/>
    <p:sldId id="469" r:id="rId7"/>
    <p:sldId id="470" r:id="rId8"/>
    <p:sldId id="463" r:id="rId9"/>
    <p:sldId id="464" r:id="rId10"/>
    <p:sldId id="474" r:id="rId11"/>
    <p:sldId id="473" r:id="rId12"/>
    <p:sldId id="475" r:id="rId13"/>
    <p:sldId id="472" r:id="rId14"/>
    <p:sldId id="471" r:id="rId15"/>
    <p:sldId id="458" r:id="rId16"/>
    <p:sldId id="447" r:id="rId17"/>
    <p:sldId id="444" r:id="rId18"/>
    <p:sldId id="429" r:id="rId19"/>
    <p:sldId id="422" r:id="rId20"/>
    <p:sldId id="420" r:id="rId21"/>
    <p:sldId id="419" r:id="rId22"/>
    <p:sldId id="359" r:id="rId23"/>
    <p:sldId id="459" r:id="rId24"/>
    <p:sldId id="360" r:id="rId25"/>
    <p:sldId id="361" r:id="rId26"/>
    <p:sldId id="462" r:id="rId27"/>
    <p:sldId id="461" r:id="rId28"/>
    <p:sldId id="460"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72" y="89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10/21/2017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103798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0909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49719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10/21/2017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4"/>
          </p:cNvPr>
          <p:cNvPicPr>
            <a:picLocks noChangeAspect="1"/>
          </p:cNvPicPr>
          <p:nvPr userDrawn="1"/>
        </p:nvPicPr>
        <p:blipFill>
          <a:blip r:embed="rId25">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1" r:id="rId14"/>
    <p:sldLayoutId id="2147483673" r:id="rId15"/>
    <p:sldLayoutId id="2147483676" r:id="rId16"/>
    <p:sldLayoutId id="2147483677" r:id="rId17"/>
    <p:sldLayoutId id="2147483678" r:id="rId18"/>
    <p:sldLayoutId id="2147483679" r:id="rId19"/>
    <p:sldLayoutId id="2147483680" r:id="rId20"/>
    <p:sldLayoutId id="2147483681" r:id="rId21"/>
    <p:sldLayoutId id="2147483682"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6.jpg"/><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8.jp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0.jpg"/></Relationships>
</file>

<file path=ppt/slides/_rels/slide1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19.xml.rels><?xml version="1.0" encoding="UTF-8" standalone="yes"?>
<Relationships xmlns="http://schemas.openxmlformats.org/package/2006/relationships"><Relationship Id="rId8" Type="http://schemas.openxmlformats.org/officeDocument/2006/relationships/image" Target="../media/image29.jpg"/><Relationship Id="rId3" Type="http://schemas.openxmlformats.org/officeDocument/2006/relationships/image" Target="../media/image25.jpg"/><Relationship Id="rId7"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5.jpg"/><Relationship Id="rId5" Type="http://schemas.openxmlformats.org/officeDocument/2006/relationships/image" Target="../media/image27.jpg"/><Relationship Id="rId4" Type="http://schemas.openxmlformats.org/officeDocument/2006/relationships/image" Target="../media/image26.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image" Target="../media/image31.jpg"/><Relationship Id="rId4" Type="http://schemas.openxmlformats.org/officeDocument/2006/relationships/image" Target="../media/image30.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37.jpg"/><Relationship Id="rId4" Type="http://schemas.openxmlformats.org/officeDocument/2006/relationships/image" Target="../media/image36.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image" Target="../media/image38.jpg"/></Relationships>
</file>

<file path=ppt/slides/_rels/slide28.xml.rels><?xml version="1.0" encoding="UTF-8" standalone="yes"?>
<Relationships xmlns="http://schemas.openxmlformats.org/package/2006/relationships"><Relationship Id="rId3" Type="http://schemas.openxmlformats.org/officeDocument/2006/relationships/image" Target="../media/image39.jpg"/><Relationship Id="rId7"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2.jpg"/><Relationship Id="rId5" Type="http://schemas.openxmlformats.org/officeDocument/2006/relationships/image" Target="../media/image41.jpg"/><Relationship Id="rId4" Type="http://schemas.openxmlformats.org/officeDocument/2006/relationships/image" Target="../media/image40.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3.png"/><Relationship Id="rId5" Type="http://schemas.openxmlformats.org/officeDocument/2006/relationships/hyperlink" Target="http://powerpoint.sage-fox.com/" TargetMode="External"/><Relationship Id="rId4" Type="http://schemas.openxmlformats.org/officeDocument/2006/relationships/image" Target="../media/image44.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7.jpg"/><Relationship Id="rId4" Type="http://schemas.openxmlformats.org/officeDocument/2006/relationships/image" Target="../media/image46.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1.jpg"/><Relationship Id="rId5" Type="http://schemas.openxmlformats.org/officeDocument/2006/relationships/image" Target="../media/image50.jpg"/><Relationship Id="rId4" Type="http://schemas.openxmlformats.org/officeDocument/2006/relationships/image" Target="../media/image49.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1.jpg"/><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p:cNvGrpSpPr/>
          <p:nvPr/>
        </p:nvGrpSpPr>
        <p:grpSpPr>
          <a:xfrm>
            <a:off x="453485" y="542620"/>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21, 2019</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FE4A1E"/>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5C9AD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44546B"/>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7A7A7A"/>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solidFill>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b="1" dirty="0">
                  <a:solidFill>
                    <a:srgbClr val="FE4A1E"/>
                  </a:solidFill>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b="1" dirty="0">
                  <a:solidFill>
                    <a:srgbClr val="5C9AD3"/>
                  </a:solidFill>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b="1" dirty="0">
                  <a:solidFill>
                    <a:srgbClr val="44546B"/>
                  </a:solidFill>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solidFill>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b="1" dirty="0">
                  <a:solidFill>
                    <a:srgbClr val="7A7A7A"/>
                  </a:solidFill>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chemeClr val="bg1"/>
                  </a:solidFill>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1147170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9" name="TextBox 78"/>
          <p:cNvSpPr txBox="1"/>
          <p:nvPr/>
        </p:nvSpPr>
        <p:spPr>
          <a:xfrm>
            <a:off x="8263944" y="2101290"/>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8263944" y="3240272"/>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8263944" y="4379415"/>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2" name="TextBox 81"/>
          <p:cNvSpPr txBox="1"/>
          <p:nvPr/>
        </p:nvSpPr>
        <p:spPr>
          <a:xfrm>
            <a:off x="8276496" y="5482590"/>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p:nvPr/>
        </p:nvGrpSpPr>
        <p:grpSpPr>
          <a:xfrm flipH="1">
            <a:off x="0" y="4931591"/>
            <a:ext cx="4692651" cy="1595967"/>
            <a:chOff x="2387600" y="3430588"/>
            <a:chExt cx="3519488" cy="1196975"/>
          </a:xfrm>
          <a:effectLst>
            <a:outerShdw blurRad="63500" sx="102000" sy="102000" algn="ctr" rotWithShape="0">
              <a:prstClr val="black">
                <a:alpha val="40000"/>
              </a:prstClr>
            </a:outerShdw>
          </a:effectLst>
        </p:grpSpPr>
        <p:sp>
          <p:nvSpPr>
            <p:cNvPr id="4106" name="Freeform 10"/>
            <p:cNvSpPr>
              <a:spLocks/>
            </p:cNvSpPr>
            <p:nvPr/>
          </p:nvSpPr>
          <p:spPr bwMode="auto">
            <a:xfrm>
              <a:off x="2387600" y="3517900"/>
              <a:ext cx="2736850" cy="1109663"/>
            </a:xfrm>
            <a:custGeom>
              <a:avLst/>
              <a:gdLst/>
              <a:ahLst/>
              <a:cxnLst>
                <a:cxn ang="0">
                  <a:pos x="1887" y="0"/>
                </a:cxn>
                <a:cxn ang="0">
                  <a:pos x="1370" y="77"/>
                </a:cxn>
                <a:cxn ang="0">
                  <a:pos x="1044" y="175"/>
                </a:cxn>
                <a:cxn ang="0">
                  <a:pos x="906" y="319"/>
                </a:cxn>
                <a:cxn ang="0">
                  <a:pos x="834" y="352"/>
                </a:cxn>
                <a:cxn ang="0">
                  <a:pos x="779" y="380"/>
                </a:cxn>
                <a:cxn ang="0">
                  <a:pos x="674" y="366"/>
                </a:cxn>
                <a:cxn ang="0">
                  <a:pos x="584" y="357"/>
                </a:cxn>
                <a:cxn ang="0">
                  <a:pos x="468" y="353"/>
                </a:cxn>
                <a:cxn ang="0">
                  <a:pos x="351" y="335"/>
                </a:cxn>
                <a:cxn ang="0">
                  <a:pos x="306" y="340"/>
                </a:cxn>
                <a:cxn ang="0">
                  <a:pos x="241" y="291"/>
                </a:cxn>
                <a:cxn ang="0">
                  <a:pos x="197" y="258"/>
                </a:cxn>
                <a:cxn ang="0">
                  <a:pos x="91" y="204"/>
                </a:cxn>
                <a:cxn ang="0">
                  <a:pos x="37" y="270"/>
                </a:cxn>
                <a:cxn ang="0">
                  <a:pos x="55" y="297"/>
                </a:cxn>
                <a:cxn ang="0">
                  <a:pos x="32" y="366"/>
                </a:cxn>
                <a:cxn ang="0">
                  <a:pos x="112" y="443"/>
                </a:cxn>
                <a:cxn ang="0">
                  <a:pos x="273" y="569"/>
                </a:cxn>
                <a:cxn ang="0">
                  <a:pos x="443" y="684"/>
                </a:cxn>
                <a:cxn ang="0">
                  <a:pos x="684" y="739"/>
                </a:cxn>
                <a:cxn ang="0">
                  <a:pos x="849" y="827"/>
                </a:cxn>
                <a:cxn ang="0">
                  <a:pos x="1259" y="653"/>
                </a:cxn>
                <a:cxn ang="0">
                  <a:pos x="1893" y="463"/>
                </a:cxn>
                <a:cxn ang="0">
                  <a:pos x="1887" y="0"/>
                </a:cxn>
              </a:cxnLst>
              <a:rect l="0" t="0" r="r" b="b"/>
              <a:pathLst>
                <a:path w="2102" h="853">
                  <a:moveTo>
                    <a:pt x="1887" y="0"/>
                  </a:moveTo>
                  <a:cubicBezTo>
                    <a:pt x="1767" y="2"/>
                    <a:pt x="1450" y="64"/>
                    <a:pt x="1370" y="77"/>
                  </a:cubicBezTo>
                  <a:cubicBezTo>
                    <a:pt x="1253" y="60"/>
                    <a:pt x="1140" y="86"/>
                    <a:pt x="1044" y="175"/>
                  </a:cubicBezTo>
                  <a:cubicBezTo>
                    <a:pt x="948" y="264"/>
                    <a:pt x="906" y="319"/>
                    <a:pt x="906" y="319"/>
                  </a:cubicBezTo>
                  <a:cubicBezTo>
                    <a:pt x="906" y="319"/>
                    <a:pt x="870" y="340"/>
                    <a:pt x="834" y="352"/>
                  </a:cubicBezTo>
                  <a:cubicBezTo>
                    <a:pt x="799" y="364"/>
                    <a:pt x="779" y="380"/>
                    <a:pt x="779" y="380"/>
                  </a:cubicBezTo>
                  <a:cubicBezTo>
                    <a:pt x="779" y="380"/>
                    <a:pt x="709" y="361"/>
                    <a:pt x="674" y="366"/>
                  </a:cubicBezTo>
                  <a:cubicBezTo>
                    <a:pt x="638" y="371"/>
                    <a:pt x="627" y="363"/>
                    <a:pt x="584" y="357"/>
                  </a:cubicBezTo>
                  <a:cubicBezTo>
                    <a:pt x="541" y="351"/>
                    <a:pt x="499" y="359"/>
                    <a:pt x="468" y="353"/>
                  </a:cubicBezTo>
                  <a:cubicBezTo>
                    <a:pt x="436" y="347"/>
                    <a:pt x="385" y="334"/>
                    <a:pt x="351" y="335"/>
                  </a:cubicBezTo>
                  <a:cubicBezTo>
                    <a:pt x="318" y="336"/>
                    <a:pt x="306" y="340"/>
                    <a:pt x="306" y="340"/>
                  </a:cubicBezTo>
                  <a:cubicBezTo>
                    <a:pt x="306" y="340"/>
                    <a:pt x="264" y="302"/>
                    <a:pt x="241" y="291"/>
                  </a:cubicBezTo>
                  <a:cubicBezTo>
                    <a:pt x="219" y="280"/>
                    <a:pt x="197" y="258"/>
                    <a:pt x="197" y="258"/>
                  </a:cubicBezTo>
                  <a:cubicBezTo>
                    <a:pt x="197" y="258"/>
                    <a:pt x="158" y="198"/>
                    <a:pt x="91" y="204"/>
                  </a:cubicBezTo>
                  <a:cubicBezTo>
                    <a:pt x="24" y="210"/>
                    <a:pt x="21" y="250"/>
                    <a:pt x="37" y="270"/>
                  </a:cubicBezTo>
                  <a:cubicBezTo>
                    <a:pt x="53" y="290"/>
                    <a:pt x="55" y="297"/>
                    <a:pt x="55" y="297"/>
                  </a:cubicBezTo>
                  <a:cubicBezTo>
                    <a:pt x="55" y="297"/>
                    <a:pt x="0" y="331"/>
                    <a:pt x="32" y="366"/>
                  </a:cubicBezTo>
                  <a:cubicBezTo>
                    <a:pt x="64" y="401"/>
                    <a:pt x="91" y="417"/>
                    <a:pt x="112" y="443"/>
                  </a:cubicBezTo>
                  <a:cubicBezTo>
                    <a:pt x="133" y="469"/>
                    <a:pt x="207" y="521"/>
                    <a:pt x="273" y="569"/>
                  </a:cubicBezTo>
                  <a:cubicBezTo>
                    <a:pt x="339" y="617"/>
                    <a:pt x="391" y="661"/>
                    <a:pt x="443" y="684"/>
                  </a:cubicBezTo>
                  <a:cubicBezTo>
                    <a:pt x="495" y="708"/>
                    <a:pt x="614" y="714"/>
                    <a:pt x="684" y="739"/>
                  </a:cubicBezTo>
                  <a:cubicBezTo>
                    <a:pt x="753" y="765"/>
                    <a:pt x="808" y="801"/>
                    <a:pt x="849" y="827"/>
                  </a:cubicBezTo>
                  <a:cubicBezTo>
                    <a:pt x="889" y="853"/>
                    <a:pt x="1137" y="725"/>
                    <a:pt x="1259" y="653"/>
                  </a:cubicBezTo>
                  <a:cubicBezTo>
                    <a:pt x="1380" y="582"/>
                    <a:pt x="1684" y="439"/>
                    <a:pt x="1893" y="463"/>
                  </a:cubicBezTo>
                  <a:cubicBezTo>
                    <a:pt x="2102" y="488"/>
                    <a:pt x="2057" y="10"/>
                    <a:pt x="1887" y="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2387600" y="3775075"/>
              <a:ext cx="2647950" cy="852488"/>
            </a:xfrm>
            <a:custGeom>
              <a:avLst/>
              <a:gdLst/>
              <a:ahLst/>
              <a:cxnLst>
                <a:cxn ang="0">
                  <a:pos x="779" y="182"/>
                </a:cxn>
                <a:cxn ang="0">
                  <a:pos x="674" y="168"/>
                </a:cxn>
                <a:cxn ang="0">
                  <a:pos x="584" y="159"/>
                </a:cxn>
                <a:cxn ang="0">
                  <a:pos x="468" y="155"/>
                </a:cxn>
                <a:cxn ang="0">
                  <a:pos x="351" y="137"/>
                </a:cxn>
                <a:cxn ang="0">
                  <a:pos x="306" y="142"/>
                </a:cxn>
                <a:cxn ang="0">
                  <a:pos x="197" y="60"/>
                </a:cxn>
                <a:cxn ang="0">
                  <a:pos x="91" y="6"/>
                </a:cxn>
                <a:cxn ang="0">
                  <a:pos x="37" y="72"/>
                </a:cxn>
                <a:cxn ang="0">
                  <a:pos x="55" y="99"/>
                </a:cxn>
                <a:cxn ang="0">
                  <a:pos x="32" y="168"/>
                </a:cxn>
                <a:cxn ang="0">
                  <a:pos x="112" y="245"/>
                </a:cxn>
                <a:cxn ang="0">
                  <a:pos x="273" y="371"/>
                </a:cxn>
                <a:cxn ang="0">
                  <a:pos x="443" y="486"/>
                </a:cxn>
                <a:cxn ang="0">
                  <a:pos x="684" y="541"/>
                </a:cxn>
                <a:cxn ang="0">
                  <a:pos x="849" y="629"/>
                </a:cxn>
                <a:cxn ang="0">
                  <a:pos x="1259" y="455"/>
                </a:cxn>
                <a:cxn ang="0">
                  <a:pos x="1893" y="265"/>
                </a:cxn>
                <a:cxn ang="0">
                  <a:pos x="2011" y="101"/>
                </a:cxn>
                <a:cxn ang="0">
                  <a:pos x="1362" y="142"/>
                </a:cxn>
                <a:cxn ang="0">
                  <a:pos x="1065" y="316"/>
                </a:cxn>
                <a:cxn ang="0">
                  <a:pos x="1157" y="349"/>
                </a:cxn>
                <a:cxn ang="0">
                  <a:pos x="1050" y="510"/>
                </a:cxn>
                <a:cxn ang="0">
                  <a:pos x="865" y="581"/>
                </a:cxn>
                <a:cxn ang="0">
                  <a:pos x="629" y="510"/>
                </a:cxn>
                <a:cxn ang="0">
                  <a:pos x="684" y="476"/>
                </a:cxn>
                <a:cxn ang="0">
                  <a:pos x="811" y="453"/>
                </a:cxn>
                <a:cxn ang="0">
                  <a:pos x="835" y="454"/>
                </a:cxn>
                <a:cxn ang="0">
                  <a:pos x="879" y="417"/>
                </a:cxn>
                <a:cxn ang="0">
                  <a:pos x="934" y="413"/>
                </a:cxn>
                <a:cxn ang="0">
                  <a:pos x="1114" y="380"/>
                </a:cxn>
                <a:cxn ang="0">
                  <a:pos x="1078" y="372"/>
                </a:cxn>
                <a:cxn ang="0">
                  <a:pos x="835" y="411"/>
                </a:cxn>
                <a:cxn ang="0">
                  <a:pos x="515" y="485"/>
                </a:cxn>
                <a:cxn ang="0">
                  <a:pos x="406" y="411"/>
                </a:cxn>
                <a:cxn ang="0">
                  <a:pos x="453" y="311"/>
                </a:cxn>
                <a:cxn ang="0">
                  <a:pos x="597" y="237"/>
                </a:cxn>
                <a:cxn ang="0">
                  <a:pos x="779" y="182"/>
                </a:cxn>
              </a:cxnLst>
              <a:rect l="0" t="0" r="r" b="b"/>
              <a:pathLst>
                <a:path w="2033" h="655">
                  <a:moveTo>
                    <a:pt x="779" y="182"/>
                  </a:moveTo>
                  <a:cubicBezTo>
                    <a:pt x="779" y="182"/>
                    <a:pt x="709" y="163"/>
                    <a:pt x="674" y="168"/>
                  </a:cubicBezTo>
                  <a:cubicBezTo>
                    <a:pt x="638" y="173"/>
                    <a:pt x="627" y="165"/>
                    <a:pt x="584" y="159"/>
                  </a:cubicBezTo>
                  <a:cubicBezTo>
                    <a:pt x="541" y="153"/>
                    <a:pt x="499" y="161"/>
                    <a:pt x="468" y="155"/>
                  </a:cubicBezTo>
                  <a:cubicBezTo>
                    <a:pt x="436" y="149"/>
                    <a:pt x="385" y="136"/>
                    <a:pt x="351" y="137"/>
                  </a:cubicBezTo>
                  <a:cubicBezTo>
                    <a:pt x="318" y="138"/>
                    <a:pt x="306" y="142"/>
                    <a:pt x="306" y="142"/>
                  </a:cubicBezTo>
                  <a:cubicBezTo>
                    <a:pt x="265" y="112"/>
                    <a:pt x="240" y="91"/>
                    <a:pt x="197" y="60"/>
                  </a:cubicBezTo>
                  <a:cubicBezTo>
                    <a:pt x="197" y="60"/>
                    <a:pt x="158" y="0"/>
                    <a:pt x="91" y="6"/>
                  </a:cubicBezTo>
                  <a:cubicBezTo>
                    <a:pt x="24" y="12"/>
                    <a:pt x="21" y="52"/>
                    <a:pt x="37" y="72"/>
                  </a:cubicBezTo>
                  <a:cubicBezTo>
                    <a:pt x="53" y="92"/>
                    <a:pt x="55" y="99"/>
                    <a:pt x="55" y="99"/>
                  </a:cubicBezTo>
                  <a:cubicBezTo>
                    <a:pt x="55" y="99"/>
                    <a:pt x="0" y="133"/>
                    <a:pt x="32" y="168"/>
                  </a:cubicBezTo>
                  <a:cubicBezTo>
                    <a:pt x="64" y="203"/>
                    <a:pt x="91" y="219"/>
                    <a:pt x="112" y="245"/>
                  </a:cubicBezTo>
                  <a:cubicBezTo>
                    <a:pt x="133" y="271"/>
                    <a:pt x="207" y="323"/>
                    <a:pt x="273" y="371"/>
                  </a:cubicBezTo>
                  <a:cubicBezTo>
                    <a:pt x="339" y="419"/>
                    <a:pt x="391" y="463"/>
                    <a:pt x="443" y="486"/>
                  </a:cubicBezTo>
                  <a:cubicBezTo>
                    <a:pt x="495" y="510"/>
                    <a:pt x="614" y="516"/>
                    <a:pt x="684" y="541"/>
                  </a:cubicBezTo>
                  <a:cubicBezTo>
                    <a:pt x="753" y="567"/>
                    <a:pt x="808" y="603"/>
                    <a:pt x="849" y="629"/>
                  </a:cubicBezTo>
                  <a:cubicBezTo>
                    <a:pt x="889" y="655"/>
                    <a:pt x="1137" y="527"/>
                    <a:pt x="1259" y="455"/>
                  </a:cubicBezTo>
                  <a:cubicBezTo>
                    <a:pt x="1380" y="384"/>
                    <a:pt x="1753" y="249"/>
                    <a:pt x="1893" y="265"/>
                  </a:cubicBezTo>
                  <a:cubicBezTo>
                    <a:pt x="2033" y="282"/>
                    <a:pt x="1990" y="169"/>
                    <a:pt x="2011" y="101"/>
                  </a:cubicBezTo>
                  <a:cubicBezTo>
                    <a:pt x="1979" y="96"/>
                    <a:pt x="1402" y="124"/>
                    <a:pt x="1362" y="142"/>
                  </a:cubicBezTo>
                  <a:cubicBezTo>
                    <a:pt x="1266" y="185"/>
                    <a:pt x="1098" y="278"/>
                    <a:pt x="1065" y="316"/>
                  </a:cubicBezTo>
                  <a:cubicBezTo>
                    <a:pt x="1027" y="359"/>
                    <a:pt x="1118" y="371"/>
                    <a:pt x="1157" y="349"/>
                  </a:cubicBezTo>
                  <a:cubicBezTo>
                    <a:pt x="1223" y="313"/>
                    <a:pt x="1146" y="451"/>
                    <a:pt x="1050" y="510"/>
                  </a:cubicBezTo>
                  <a:cubicBezTo>
                    <a:pt x="955" y="570"/>
                    <a:pt x="899" y="604"/>
                    <a:pt x="865" y="581"/>
                  </a:cubicBezTo>
                  <a:cubicBezTo>
                    <a:pt x="832" y="557"/>
                    <a:pt x="719" y="508"/>
                    <a:pt x="629" y="510"/>
                  </a:cubicBezTo>
                  <a:cubicBezTo>
                    <a:pt x="539" y="512"/>
                    <a:pt x="640" y="486"/>
                    <a:pt x="684" y="476"/>
                  </a:cubicBezTo>
                  <a:cubicBezTo>
                    <a:pt x="728" y="467"/>
                    <a:pt x="796" y="442"/>
                    <a:pt x="811" y="453"/>
                  </a:cubicBezTo>
                  <a:cubicBezTo>
                    <a:pt x="827" y="464"/>
                    <a:pt x="837" y="474"/>
                    <a:pt x="835" y="454"/>
                  </a:cubicBezTo>
                  <a:cubicBezTo>
                    <a:pt x="833" y="434"/>
                    <a:pt x="836" y="427"/>
                    <a:pt x="879" y="417"/>
                  </a:cubicBezTo>
                  <a:cubicBezTo>
                    <a:pt x="922" y="406"/>
                    <a:pt x="909" y="416"/>
                    <a:pt x="934" y="413"/>
                  </a:cubicBezTo>
                  <a:cubicBezTo>
                    <a:pt x="958" y="410"/>
                    <a:pt x="1063" y="401"/>
                    <a:pt x="1114" y="380"/>
                  </a:cubicBezTo>
                  <a:cubicBezTo>
                    <a:pt x="1165" y="359"/>
                    <a:pt x="1161" y="344"/>
                    <a:pt x="1078" y="372"/>
                  </a:cubicBezTo>
                  <a:cubicBezTo>
                    <a:pt x="995" y="400"/>
                    <a:pt x="946" y="382"/>
                    <a:pt x="835" y="411"/>
                  </a:cubicBezTo>
                  <a:cubicBezTo>
                    <a:pt x="724" y="440"/>
                    <a:pt x="595" y="483"/>
                    <a:pt x="515" y="485"/>
                  </a:cubicBezTo>
                  <a:cubicBezTo>
                    <a:pt x="434" y="486"/>
                    <a:pt x="416" y="442"/>
                    <a:pt x="406" y="411"/>
                  </a:cubicBezTo>
                  <a:cubicBezTo>
                    <a:pt x="396" y="380"/>
                    <a:pt x="414" y="346"/>
                    <a:pt x="453" y="311"/>
                  </a:cubicBezTo>
                  <a:cubicBezTo>
                    <a:pt x="493" y="277"/>
                    <a:pt x="548" y="249"/>
                    <a:pt x="597" y="237"/>
                  </a:cubicBezTo>
                  <a:cubicBezTo>
                    <a:pt x="646" y="225"/>
                    <a:pt x="730" y="205"/>
                    <a:pt x="779" y="182"/>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2909888" y="3778250"/>
              <a:ext cx="1639888" cy="641350"/>
            </a:xfrm>
            <a:custGeom>
              <a:avLst/>
              <a:gdLst/>
              <a:ahLst/>
              <a:cxnLst>
                <a:cxn ang="0">
                  <a:pos x="1218" y="75"/>
                </a:cxn>
                <a:cxn ang="0">
                  <a:pos x="1019" y="37"/>
                </a:cxn>
                <a:cxn ang="0">
                  <a:pos x="742" y="193"/>
                </a:cxn>
                <a:cxn ang="0">
                  <a:pos x="612" y="311"/>
                </a:cxn>
                <a:cxn ang="0">
                  <a:pos x="356" y="305"/>
                </a:cxn>
                <a:cxn ang="0">
                  <a:pos x="237" y="355"/>
                </a:cxn>
                <a:cxn ang="0">
                  <a:pos x="185" y="335"/>
                </a:cxn>
                <a:cxn ang="0">
                  <a:pos x="53" y="328"/>
                </a:cxn>
                <a:cxn ang="0">
                  <a:pos x="14" y="429"/>
                </a:cxn>
                <a:cxn ang="0">
                  <a:pos x="59" y="484"/>
                </a:cxn>
                <a:cxn ang="0">
                  <a:pos x="166" y="493"/>
                </a:cxn>
                <a:cxn ang="0">
                  <a:pos x="283" y="464"/>
                </a:cxn>
                <a:cxn ang="0">
                  <a:pos x="479" y="401"/>
                </a:cxn>
                <a:cxn ang="0">
                  <a:pos x="611" y="389"/>
                </a:cxn>
                <a:cxn ang="0">
                  <a:pos x="726" y="361"/>
                </a:cxn>
                <a:cxn ang="0">
                  <a:pos x="760" y="342"/>
                </a:cxn>
                <a:cxn ang="0">
                  <a:pos x="701" y="318"/>
                </a:cxn>
                <a:cxn ang="0">
                  <a:pos x="984" y="159"/>
                </a:cxn>
                <a:cxn ang="0">
                  <a:pos x="1186" y="126"/>
                </a:cxn>
                <a:cxn ang="0">
                  <a:pos x="1218" y="75"/>
                </a:cxn>
              </a:cxnLst>
              <a:rect l="0" t="0" r="r" b="b"/>
              <a:pathLst>
                <a:path w="1259" h="493">
                  <a:moveTo>
                    <a:pt x="1218" y="75"/>
                  </a:moveTo>
                  <a:cubicBezTo>
                    <a:pt x="1152" y="64"/>
                    <a:pt x="1063" y="0"/>
                    <a:pt x="1019" y="37"/>
                  </a:cubicBezTo>
                  <a:cubicBezTo>
                    <a:pt x="974" y="74"/>
                    <a:pt x="793" y="186"/>
                    <a:pt x="742" y="193"/>
                  </a:cubicBezTo>
                  <a:cubicBezTo>
                    <a:pt x="691" y="200"/>
                    <a:pt x="693" y="291"/>
                    <a:pt x="612" y="311"/>
                  </a:cubicBezTo>
                  <a:cubicBezTo>
                    <a:pt x="531" y="330"/>
                    <a:pt x="415" y="321"/>
                    <a:pt x="356" y="305"/>
                  </a:cubicBezTo>
                  <a:cubicBezTo>
                    <a:pt x="297" y="290"/>
                    <a:pt x="260" y="312"/>
                    <a:pt x="237" y="355"/>
                  </a:cubicBezTo>
                  <a:cubicBezTo>
                    <a:pt x="214" y="397"/>
                    <a:pt x="210" y="361"/>
                    <a:pt x="185" y="335"/>
                  </a:cubicBezTo>
                  <a:cubicBezTo>
                    <a:pt x="160" y="308"/>
                    <a:pt x="91" y="309"/>
                    <a:pt x="53" y="328"/>
                  </a:cubicBezTo>
                  <a:cubicBezTo>
                    <a:pt x="14" y="347"/>
                    <a:pt x="0" y="399"/>
                    <a:pt x="14" y="429"/>
                  </a:cubicBezTo>
                  <a:cubicBezTo>
                    <a:pt x="29" y="460"/>
                    <a:pt x="59" y="484"/>
                    <a:pt x="59" y="484"/>
                  </a:cubicBezTo>
                  <a:cubicBezTo>
                    <a:pt x="166" y="493"/>
                    <a:pt x="166" y="493"/>
                    <a:pt x="166" y="493"/>
                  </a:cubicBezTo>
                  <a:cubicBezTo>
                    <a:pt x="283" y="464"/>
                    <a:pt x="283" y="464"/>
                    <a:pt x="283" y="464"/>
                  </a:cubicBezTo>
                  <a:cubicBezTo>
                    <a:pt x="479" y="401"/>
                    <a:pt x="479" y="401"/>
                    <a:pt x="479" y="401"/>
                  </a:cubicBezTo>
                  <a:cubicBezTo>
                    <a:pt x="611" y="389"/>
                    <a:pt x="611" y="389"/>
                    <a:pt x="611" y="389"/>
                  </a:cubicBezTo>
                  <a:cubicBezTo>
                    <a:pt x="726" y="361"/>
                    <a:pt x="726" y="361"/>
                    <a:pt x="726" y="361"/>
                  </a:cubicBezTo>
                  <a:cubicBezTo>
                    <a:pt x="726" y="361"/>
                    <a:pt x="788" y="334"/>
                    <a:pt x="760" y="342"/>
                  </a:cubicBezTo>
                  <a:cubicBezTo>
                    <a:pt x="732" y="350"/>
                    <a:pt x="669" y="351"/>
                    <a:pt x="701" y="318"/>
                  </a:cubicBezTo>
                  <a:cubicBezTo>
                    <a:pt x="732" y="285"/>
                    <a:pt x="942" y="165"/>
                    <a:pt x="984" y="159"/>
                  </a:cubicBezTo>
                  <a:cubicBezTo>
                    <a:pt x="1026" y="152"/>
                    <a:pt x="1120" y="146"/>
                    <a:pt x="1186" y="126"/>
                  </a:cubicBezTo>
                  <a:cubicBezTo>
                    <a:pt x="1252" y="106"/>
                    <a:pt x="1259" y="75"/>
                    <a:pt x="1218" y="75"/>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2901950" y="4195763"/>
              <a:ext cx="271463" cy="209550"/>
            </a:xfrm>
            <a:custGeom>
              <a:avLst/>
              <a:gdLst/>
              <a:ahLst/>
              <a:cxnLst>
                <a:cxn ang="0">
                  <a:pos x="194" y="45"/>
                </a:cxn>
                <a:cxn ang="0">
                  <a:pos x="145" y="133"/>
                </a:cxn>
                <a:cxn ang="0">
                  <a:pos x="23" y="110"/>
                </a:cxn>
                <a:cxn ang="0">
                  <a:pos x="111" y="4"/>
                </a:cxn>
                <a:cxn ang="0">
                  <a:pos x="194" y="45"/>
                </a:cxn>
              </a:cxnLst>
              <a:rect l="0" t="0" r="r" b="b"/>
              <a:pathLst>
                <a:path w="208" h="161">
                  <a:moveTo>
                    <a:pt x="194" y="45"/>
                  </a:moveTo>
                  <a:cubicBezTo>
                    <a:pt x="205" y="78"/>
                    <a:pt x="208" y="119"/>
                    <a:pt x="145" y="133"/>
                  </a:cubicBezTo>
                  <a:cubicBezTo>
                    <a:pt x="83" y="148"/>
                    <a:pt x="44" y="161"/>
                    <a:pt x="23" y="110"/>
                  </a:cubicBezTo>
                  <a:cubicBezTo>
                    <a:pt x="0" y="55"/>
                    <a:pt x="42" y="7"/>
                    <a:pt x="111" y="4"/>
                  </a:cubicBezTo>
                  <a:cubicBezTo>
                    <a:pt x="181" y="0"/>
                    <a:pt x="186" y="22"/>
                    <a:pt x="194" y="45"/>
                  </a:cubicBezTo>
                  <a:close/>
                </a:path>
              </a:pathLst>
            </a:custGeom>
            <a:solidFill>
              <a:srgbClr val="EBC2A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2862263" y="3981450"/>
              <a:ext cx="493713" cy="115888"/>
            </a:xfrm>
            <a:custGeom>
              <a:avLst/>
              <a:gdLst/>
              <a:ahLst/>
              <a:cxnLst>
                <a:cxn ang="0">
                  <a:pos x="343" y="34"/>
                </a:cxn>
                <a:cxn ang="0">
                  <a:pos x="226" y="72"/>
                </a:cxn>
                <a:cxn ang="0">
                  <a:pos x="138" y="76"/>
                </a:cxn>
                <a:cxn ang="0">
                  <a:pos x="23" y="12"/>
                </a:cxn>
                <a:cxn ang="0">
                  <a:pos x="86" y="7"/>
                </a:cxn>
                <a:cxn ang="0">
                  <a:pos x="108" y="33"/>
                </a:cxn>
                <a:cxn ang="0">
                  <a:pos x="217" y="18"/>
                </a:cxn>
                <a:cxn ang="0">
                  <a:pos x="320" y="23"/>
                </a:cxn>
                <a:cxn ang="0">
                  <a:pos x="343" y="34"/>
                </a:cxn>
              </a:cxnLst>
              <a:rect l="0" t="0" r="r" b="b"/>
              <a:pathLst>
                <a:path w="379" h="88">
                  <a:moveTo>
                    <a:pt x="343" y="34"/>
                  </a:moveTo>
                  <a:cubicBezTo>
                    <a:pt x="306" y="43"/>
                    <a:pt x="265" y="60"/>
                    <a:pt x="226" y="72"/>
                  </a:cubicBezTo>
                  <a:cubicBezTo>
                    <a:pt x="186" y="84"/>
                    <a:pt x="161" y="88"/>
                    <a:pt x="138" y="76"/>
                  </a:cubicBezTo>
                  <a:cubicBezTo>
                    <a:pt x="114" y="64"/>
                    <a:pt x="47" y="24"/>
                    <a:pt x="23" y="12"/>
                  </a:cubicBezTo>
                  <a:cubicBezTo>
                    <a:pt x="0" y="0"/>
                    <a:pt x="72" y="2"/>
                    <a:pt x="86" y="7"/>
                  </a:cubicBezTo>
                  <a:cubicBezTo>
                    <a:pt x="101" y="12"/>
                    <a:pt x="91" y="48"/>
                    <a:pt x="108" y="33"/>
                  </a:cubicBezTo>
                  <a:cubicBezTo>
                    <a:pt x="126" y="19"/>
                    <a:pt x="181" y="19"/>
                    <a:pt x="217" y="18"/>
                  </a:cubicBezTo>
                  <a:cubicBezTo>
                    <a:pt x="253" y="18"/>
                    <a:pt x="300" y="26"/>
                    <a:pt x="320" y="23"/>
                  </a:cubicBezTo>
                  <a:cubicBezTo>
                    <a:pt x="339" y="21"/>
                    <a:pt x="379" y="33"/>
                    <a:pt x="343" y="3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2439988" y="3894138"/>
              <a:ext cx="544513" cy="450850"/>
            </a:xfrm>
            <a:custGeom>
              <a:avLst/>
              <a:gdLst/>
              <a:ahLst/>
              <a:cxnLst>
                <a:cxn ang="0">
                  <a:pos x="418" y="200"/>
                </a:cxn>
                <a:cxn ang="0">
                  <a:pos x="379" y="221"/>
                </a:cxn>
                <a:cxn ang="0">
                  <a:pos x="373" y="178"/>
                </a:cxn>
                <a:cxn ang="0">
                  <a:pos x="339" y="170"/>
                </a:cxn>
                <a:cxn ang="0">
                  <a:pos x="298" y="126"/>
                </a:cxn>
                <a:cxn ang="0">
                  <a:pos x="227" y="123"/>
                </a:cxn>
                <a:cxn ang="0">
                  <a:pos x="176" y="48"/>
                </a:cxn>
                <a:cxn ang="0">
                  <a:pos x="21" y="15"/>
                </a:cxn>
                <a:cxn ang="0">
                  <a:pos x="56" y="100"/>
                </a:cxn>
                <a:cxn ang="0">
                  <a:pos x="173" y="209"/>
                </a:cxn>
                <a:cxn ang="0">
                  <a:pos x="320" y="324"/>
                </a:cxn>
                <a:cxn ang="0">
                  <a:pos x="354" y="306"/>
                </a:cxn>
                <a:cxn ang="0">
                  <a:pos x="418" y="200"/>
                </a:cxn>
              </a:cxnLst>
              <a:rect l="0" t="0" r="r" b="b"/>
              <a:pathLst>
                <a:path w="418" h="347">
                  <a:moveTo>
                    <a:pt x="418" y="200"/>
                  </a:moveTo>
                  <a:cubicBezTo>
                    <a:pt x="406" y="200"/>
                    <a:pt x="395" y="202"/>
                    <a:pt x="379" y="221"/>
                  </a:cubicBezTo>
                  <a:cubicBezTo>
                    <a:pt x="363" y="239"/>
                    <a:pt x="392" y="192"/>
                    <a:pt x="373" y="178"/>
                  </a:cubicBezTo>
                  <a:cubicBezTo>
                    <a:pt x="354" y="165"/>
                    <a:pt x="353" y="164"/>
                    <a:pt x="339" y="170"/>
                  </a:cubicBezTo>
                  <a:cubicBezTo>
                    <a:pt x="325" y="176"/>
                    <a:pt x="324" y="142"/>
                    <a:pt x="298" y="126"/>
                  </a:cubicBezTo>
                  <a:cubicBezTo>
                    <a:pt x="273" y="111"/>
                    <a:pt x="261" y="113"/>
                    <a:pt x="227" y="123"/>
                  </a:cubicBezTo>
                  <a:cubicBezTo>
                    <a:pt x="193" y="133"/>
                    <a:pt x="275" y="101"/>
                    <a:pt x="176" y="48"/>
                  </a:cubicBezTo>
                  <a:cubicBezTo>
                    <a:pt x="115" y="15"/>
                    <a:pt x="43" y="0"/>
                    <a:pt x="21" y="15"/>
                  </a:cubicBezTo>
                  <a:cubicBezTo>
                    <a:pt x="0" y="30"/>
                    <a:pt x="28" y="81"/>
                    <a:pt x="56" y="100"/>
                  </a:cubicBezTo>
                  <a:cubicBezTo>
                    <a:pt x="83" y="119"/>
                    <a:pt x="151" y="193"/>
                    <a:pt x="173" y="209"/>
                  </a:cubicBezTo>
                  <a:cubicBezTo>
                    <a:pt x="194" y="225"/>
                    <a:pt x="295" y="301"/>
                    <a:pt x="320" y="324"/>
                  </a:cubicBezTo>
                  <a:cubicBezTo>
                    <a:pt x="346" y="347"/>
                    <a:pt x="360" y="341"/>
                    <a:pt x="354" y="306"/>
                  </a:cubicBezTo>
                  <a:cubicBezTo>
                    <a:pt x="348" y="270"/>
                    <a:pt x="376" y="244"/>
                    <a:pt x="418" y="20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2444750" y="3773488"/>
              <a:ext cx="285750" cy="193675"/>
            </a:xfrm>
            <a:custGeom>
              <a:avLst/>
              <a:gdLst/>
              <a:ahLst/>
              <a:cxnLst>
                <a:cxn ang="0">
                  <a:pos x="30" y="24"/>
                </a:cxn>
                <a:cxn ang="0">
                  <a:pos x="20" y="85"/>
                </a:cxn>
                <a:cxn ang="0">
                  <a:pos x="209" y="148"/>
                </a:cxn>
                <a:cxn ang="0">
                  <a:pos x="133" y="56"/>
                </a:cxn>
                <a:cxn ang="0">
                  <a:pos x="30" y="24"/>
                </a:cxn>
              </a:cxnLst>
              <a:rect l="0" t="0" r="r" b="b"/>
              <a:pathLst>
                <a:path w="219" h="148">
                  <a:moveTo>
                    <a:pt x="30" y="24"/>
                  </a:moveTo>
                  <a:cubicBezTo>
                    <a:pt x="0" y="42"/>
                    <a:pt x="6" y="63"/>
                    <a:pt x="20" y="85"/>
                  </a:cubicBezTo>
                  <a:cubicBezTo>
                    <a:pt x="53" y="76"/>
                    <a:pt x="186" y="118"/>
                    <a:pt x="209" y="148"/>
                  </a:cubicBezTo>
                  <a:cubicBezTo>
                    <a:pt x="219" y="113"/>
                    <a:pt x="177" y="100"/>
                    <a:pt x="133" y="56"/>
                  </a:cubicBezTo>
                  <a:cubicBezTo>
                    <a:pt x="112" y="35"/>
                    <a:pt x="71" y="0"/>
                    <a:pt x="30" y="2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2762250" y="3965575"/>
              <a:ext cx="230188" cy="158750"/>
            </a:xfrm>
            <a:custGeom>
              <a:avLst/>
              <a:gdLst/>
              <a:ahLst/>
              <a:cxnLst>
                <a:cxn ang="0">
                  <a:pos x="18" y="36"/>
                </a:cxn>
                <a:cxn ang="0">
                  <a:pos x="145" y="108"/>
                </a:cxn>
                <a:cxn ang="0">
                  <a:pos x="162" y="90"/>
                </a:cxn>
                <a:cxn ang="0">
                  <a:pos x="18" y="36"/>
                </a:cxn>
              </a:cxnLst>
              <a:rect l="0" t="0" r="r" b="b"/>
              <a:pathLst>
                <a:path w="177" h="122">
                  <a:moveTo>
                    <a:pt x="18" y="36"/>
                  </a:moveTo>
                  <a:cubicBezTo>
                    <a:pt x="39" y="44"/>
                    <a:pt x="120" y="93"/>
                    <a:pt x="145" y="108"/>
                  </a:cubicBezTo>
                  <a:cubicBezTo>
                    <a:pt x="171" y="122"/>
                    <a:pt x="177" y="106"/>
                    <a:pt x="162" y="90"/>
                  </a:cubicBezTo>
                  <a:cubicBezTo>
                    <a:pt x="146" y="73"/>
                    <a:pt x="0" y="0"/>
                    <a:pt x="18" y="36"/>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noEditPoints="1"/>
            </p:cNvSpPr>
            <p:nvPr/>
          </p:nvSpPr>
          <p:spPr bwMode="auto">
            <a:xfrm>
              <a:off x="3248025" y="4183063"/>
              <a:ext cx="160338" cy="157163"/>
            </a:xfrm>
            <a:custGeom>
              <a:avLst/>
              <a:gdLst/>
              <a:ahLst/>
              <a:cxnLst>
                <a:cxn ang="0">
                  <a:pos x="109" y="105"/>
                </a:cxn>
                <a:cxn ang="0">
                  <a:pos x="89" y="15"/>
                </a:cxn>
                <a:cxn ang="0">
                  <a:pos x="109" y="105"/>
                </a:cxn>
                <a:cxn ang="0">
                  <a:pos x="46" y="120"/>
                </a:cxn>
                <a:cxn ang="0">
                  <a:pos x="46" y="118"/>
                </a:cxn>
                <a:cxn ang="0">
                  <a:pos x="48" y="121"/>
                </a:cxn>
                <a:cxn ang="0">
                  <a:pos x="46" y="120"/>
                </a:cxn>
                <a:cxn ang="0">
                  <a:pos x="46" y="40"/>
                </a:cxn>
                <a:cxn ang="0">
                  <a:pos x="46" y="5"/>
                </a:cxn>
                <a:cxn ang="0">
                  <a:pos x="49" y="0"/>
                </a:cxn>
                <a:cxn ang="0">
                  <a:pos x="76" y="103"/>
                </a:cxn>
                <a:cxn ang="0">
                  <a:pos x="46" y="40"/>
                </a:cxn>
                <a:cxn ang="0">
                  <a:pos x="46" y="5"/>
                </a:cxn>
                <a:cxn ang="0">
                  <a:pos x="46" y="40"/>
                </a:cxn>
                <a:cxn ang="0">
                  <a:pos x="46" y="5"/>
                </a:cxn>
                <a:cxn ang="0">
                  <a:pos x="46" y="118"/>
                </a:cxn>
                <a:cxn ang="0">
                  <a:pos x="16" y="8"/>
                </a:cxn>
                <a:cxn ang="0">
                  <a:pos x="46" y="120"/>
                </a:cxn>
                <a:cxn ang="0">
                  <a:pos x="46" y="118"/>
                </a:cxn>
              </a:cxnLst>
              <a:rect l="0" t="0" r="r" b="b"/>
              <a:pathLst>
                <a:path w="124" h="121">
                  <a:moveTo>
                    <a:pt x="109" y="105"/>
                  </a:moveTo>
                  <a:cubicBezTo>
                    <a:pt x="112" y="80"/>
                    <a:pt x="107" y="44"/>
                    <a:pt x="89" y="15"/>
                  </a:cubicBezTo>
                  <a:cubicBezTo>
                    <a:pt x="123" y="43"/>
                    <a:pt x="124" y="79"/>
                    <a:pt x="109" y="105"/>
                  </a:cubicBezTo>
                  <a:close/>
                  <a:moveTo>
                    <a:pt x="46" y="120"/>
                  </a:moveTo>
                  <a:cubicBezTo>
                    <a:pt x="46" y="118"/>
                    <a:pt x="46" y="118"/>
                    <a:pt x="46" y="118"/>
                  </a:cubicBezTo>
                  <a:cubicBezTo>
                    <a:pt x="47" y="119"/>
                    <a:pt x="47" y="120"/>
                    <a:pt x="48" y="121"/>
                  </a:cubicBezTo>
                  <a:cubicBezTo>
                    <a:pt x="47" y="121"/>
                    <a:pt x="47" y="121"/>
                    <a:pt x="46" y="120"/>
                  </a:cubicBezTo>
                  <a:close/>
                  <a:moveTo>
                    <a:pt x="46" y="40"/>
                  </a:moveTo>
                  <a:cubicBezTo>
                    <a:pt x="46" y="5"/>
                    <a:pt x="46" y="5"/>
                    <a:pt x="46" y="5"/>
                  </a:cubicBezTo>
                  <a:cubicBezTo>
                    <a:pt x="47" y="3"/>
                    <a:pt x="48" y="1"/>
                    <a:pt x="49" y="0"/>
                  </a:cubicBezTo>
                  <a:cubicBezTo>
                    <a:pt x="49" y="19"/>
                    <a:pt x="68" y="89"/>
                    <a:pt x="76" y="103"/>
                  </a:cubicBezTo>
                  <a:cubicBezTo>
                    <a:pt x="63" y="95"/>
                    <a:pt x="51" y="66"/>
                    <a:pt x="46" y="40"/>
                  </a:cubicBezTo>
                  <a:close/>
                  <a:moveTo>
                    <a:pt x="46" y="5"/>
                  </a:moveTo>
                  <a:cubicBezTo>
                    <a:pt x="46" y="40"/>
                    <a:pt x="46" y="40"/>
                    <a:pt x="46" y="40"/>
                  </a:cubicBezTo>
                  <a:cubicBezTo>
                    <a:pt x="43" y="27"/>
                    <a:pt x="43" y="13"/>
                    <a:pt x="46" y="5"/>
                  </a:cubicBezTo>
                  <a:close/>
                  <a:moveTo>
                    <a:pt x="46" y="118"/>
                  </a:moveTo>
                  <a:cubicBezTo>
                    <a:pt x="30" y="92"/>
                    <a:pt x="16" y="38"/>
                    <a:pt x="16" y="8"/>
                  </a:cubicBezTo>
                  <a:cubicBezTo>
                    <a:pt x="0" y="43"/>
                    <a:pt x="11" y="99"/>
                    <a:pt x="46" y="120"/>
                  </a:cubicBezTo>
                  <a:lnTo>
                    <a:pt x="46" y="118"/>
                  </a:ln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2944813" y="4213225"/>
              <a:ext cx="966788" cy="306388"/>
            </a:xfrm>
            <a:custGeom>
              <a:avLst/>
              <a:gdLst/>
              <a:ahLst/>
              <a:cxnLst>
                <a:cxn ang="0">
                  <a:pos x="0" y="115"/>
                </a:cxn>
                <a:cxn ang="0">
                  <a:pos x="289" y="105"/>
                </a:cxn>
                <a:cxn ang="0">
                  <a:pos x="708" y="22"/>
                </a:cxn>
                <a:cxn ang="0">
                  <a:pos x="508" y="65"/>
                </a:cxn>
                <a:cxn ang="0">
                  <a:pos x="0" y="115"/>
                </a:cxn>
              </a:cxnLst>
              <a:rect l="0" t="0" r="r" b="b"/>
              <a:pathLst>
                <a:path w="743" h="235">
                  <a:moveTo>
                    <a:pt x="0" y="115"/>
                  </a:moveTo>
                  <a:cubicBezTo>
                    <a:pt x="31" y="147"/>
                    <a:pt x="116" y="167"/>
                    <a:pt x="289" y="105"/>
                  </a:cubicBezTo>
                  <a:cubicBezTo>
                    <a:pt x="462" y="43"/>
                    <a:pt x="673" y="44"/>
                    <a:pt x="708" y="22"/>
                  </a:cubicBezTo>
                  <a:cubicBezTo>
                    <a:pt x="743" y="0"/>
                    <a:pt x="696" y="54"/>
                    <a:pt x="508" y="65"/>
                  </a:cubicBezTo>
                  <a:cubicBezTo>
                    <a:pt x="320" y="76"/>
                    <a:pt x="123" y="235"/>
                    <a:pt x="0" y="115"/>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2889250" y="4003675"/>
              <a:ext cx="442913" cy="152400"/>
            </a:xfrm>
            <a:custGeom>
              <a:avLst/>
              <a:gdLst/>
              <a:ahLst/>
              <a:cxnLst>
                <a:cxn ang="0">
                  <a:pos x="340" y="26"/>
                </a:cxn>
                <a:cxn ang="0">
                  <a:pos x="188" y="67"/>
                </a:cxn>
                <a:cxn ang="0">
                  <a:pos x="111" y="103"/>
                </a:cxn>
                <a:cxn ang="0">
                  <a:pos x="112" y="75"/>
                </a:cxn>
                <a:cxn ang="0">
                  <a:pos x="32" y="19"/>
                </a:cxn>
                <a:cxn ang="0">
                  <a:pos x="128" y="70"/>
                </a:cxn>
                <a:cxn ang="0">
                  <a:pos x="340" y="26"/>
                </a:cxn>
              </a:cxnLst>
              <a:rect l="0" t="0" r="r" b="b"/>
              <a:pathLst>
                <a:path w="340" h="116">
                  <a:moveTo>
                    <a:pt x="340" y="26"/>
                  </a:moveTo>
                  <a:cubicBezTo>
                    <a:pt x="286" y="47"/>
                    <a:pt x="219" y="57"/>
                    <a:pt x="188" y="67"/>
                  </a:cubicBezTo>
                  <a:cubicBezTo>
                    <a:pt x="156" y="76"/>
                    <a:pt x="132" y="91"/>
                    <a:pt x="111" y="103"/>
                  </a:cubicBezTo>
                  <a:cubicBezTo>
                    <a:pt x="90" y="116"/>
                    <a:pt x="139" y="96"/>
                    <a:pt x="112" y="75"/>
                  </a:cubicBezTo>
                  <a:cubicBezTo>
                    <a:pt x="85" y="55"/>
                    <a:pt x="64" y="38"/>
                    <a:pt x="32" y="19"/>
                  </a:cubicBezTo>
                  <a:cubicBezTo>
                    <a:pt x="0" y="0"/>
                    <a:pt x="105" y="60"/>
                    <a:pt x="128" y="70"/>
                  </a:cubicBezTo>
                  <a:cubicBezTo>
                    <a:pt x="151" y="80"/>
                    <a:pt x="270" y="38"/>
                    <a:pt x="340" y="26"/>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160838" y="3546475"/>
              <a:ext cx="641350" cy="611188"/>
            </a:xfrm>
            <a:custGeom>
              <a:avLst/>
              <a:gdLst/>
              <a:ahLst/>
              <a:cxnLst>
                <a:cxn ang="0">
                  <a:pos x="212" y="18"/>
                </a:cxn>
                <a:cxn ang="0">
                  <a:pos x="114" y="205"/>
                </a:cxn>
                <a:cxn ang="0">
                  <a:pos x="125" y="323"/>
                </a:cxn>
                <a:cxn ang="0">
                  <a:pos x="276" y="469"/>
                </a:cxn>
                <a:cxn ang="0">
                  <a:pos x="315" y="6"/>
                </a:cxn>
                <a:cxn ang="0">
                  <a:pos x="212" y="18"/>
                </a:cxn>
              </a:cxnLst>
              <a:rect l="0" t="0" r="r" b="b"/>
              <a:pathLst>
                <a:path w="492" h="469">
                  <a:moveTo>
                    <a:pt x="212" y="18"/>
                  </a:moveTo>
                  <a:cubicBezTo>
                    <a:pt x="205" y="158"/>
                    <a:pt x="196" y="211"/>
                    <a:pt x="114" y="205"/>
                  </a:cubicBezTo>
                  <a:cubicBezTo>
                    <a:pt x="31" y="200"/>
                    <a:pt x="0" y="295"/>
                    <a:pt x="125" y="323"/>
                  </a:cubicBezTo>
                  <a:cubicBezTo>
                    <a:pt x="220" y="345"/>
                    <a:pt x="224" y="420"/>
                    <a:pt x="276" y="469"/>
                  </a:cubicBezTo>
                  <a:cubicBezTo>
                    <a:pt x="276" y="469"/>
                    <a:pt x="492" y="61"/>
                    <a:pt x="315" y="6"/>
                  </a:cubicBezTo>
                  <a:cubicBezTo>
                    <a:pt x="298" y="0"/>
                    <a:pt x="236" y="14"/>
                    <a:pt x="212" y="18"/>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449763" y="3530600"/>
              <a:ext cx="295275" cy="820738"/>
            </a:xfrm>
            <a:custGeom>
              <a:avLst/>
              <a:gdLst/>
              <a:ahLst/>
              <a:cxnLst>
                <a:cxn ang="0">
                  <a:pos x="79" y="12"/>
                </a:cxn>
                <a:cxn ang="0">
                  <a:pos x="15" y="22"/>
                </a:cxn>
                <a:cxn ang="0">
                  <a:pos x="86" y="624"/>
                </a:cxn>
                <a:cxn ang="0">
                  <a:pos x="181" y="572"/>
                </a:cxn>
                <a:cxn ang="0">
                  <a:pos x="79" y="12"/>
                </a:cxn>
              </a:cxnLst>
              <a:rect l="0" t="0" r="r" b="b"/>
              <a:pathLst>
                <a:path w="227" h="631">
                  <a:moveTo>
                    <a:pt x="79" y="12"/>
                  </a:moveTo>
                  <a:cubicBezTo>
                    <a:pt x="62" y="0"/>
                    <a:pt x="15" y="22"/>
                    <a:pt x="15" y="22"/>
                  </a:cubicBezTo>
                  <a:cubicBezTo>
                    <a:pt x="0" y="99"/>
                    <a:pt x="41" y="473"/>
                    <a:pt x="86" y="624"/>
                  </a:cubicBezTo>
                  <a:cubicBezTo>
                    <a:pt x="86" y="624"/>
                    <a:pt x="136" y="631"/>
                    <a:pt x="181" y="572"/>
                  </a:cubicBezTo>
                  <a:cubicBezTo>
                    <a:pt x="227" y="512"/>
                    <a:pt x="211" y="59"/>
                    <a:pt x="79" y="12"/>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498975" y="3430588"/>
              <a:ext cx="1408113" cy="917575"/>
            </a:xfrm>
            <a:custGeom>
              <a:avLst/>
              <a:gdLst/>
              <a:ahLst/>
              <a:cxnLst>
                <a:cxn ang="0">
                  <a:pos x="416" y="31"/>
                </a:cxn>
                <a:cxn ang="0">
                  <a:pos x="363" y="31"/>
                </a:cxn>
                <a:cxn ang="0">
                  <a:pos x="34" y="68"/>
                </a:cxn>
                <a:cxn ang="0">
                  <a:pos x="13" y="235"/>
                </a:cxn>
                <a:cxn ang="0">
                  <a:pos x="72" y="704"/>
                </a:cxn>
                <a:cxn ang="0">
                  <a:pos x="410" y="696"/>
                </a:cxn>
                <a:cxn ang="0">
                  <a:pos x="1082" y="696"/>
                </a:cxn>
                <a:cxn ang="0">
                  <a:pos x="1082" y="0"/>
                </a:cxn>
                <a:cxn ang="0">
                  <a:pos x="416" y="31"/>
                </a:cxn>
              </a:cxnLst>
              <a:rect l="0" t="0" r="r" b="b"/>
              <a:pathLst>
                <a:path w="1082" h="704">
                  <a:moveTo>
                    <a:pt x="416" y="31"/>
                  </a:moveTo>
                  <a:cubicBezTo>
                    <a:pt x="397" y="31"/>
                    <a:pt x="379" y="31"/>
                    <a:pt x="363" y="31"/>
                  </a:cubicBezTo>
                  <a:cubicBezTo>
                    <a:pt x="229" y="27"/>
                    <a:pt x="69" y="64"/>
                    <a:pt x="34" y="68"/>
                  </a:cubicBezTo>
                  <a:cubicBezTo>
                    <a:pt x="0" y="71"/>
                    <a:pt x="7" y="130"/>
                    <a:pt x="13" y="235"/>
                  </a:cubicBezTo>
                  <a:cubicBezTo>
                    <a:pt x="18" y="341"/>
                    <a:pt x="62" y="672"/>
                    <a:pt x="72" y="704"/>
                  </a:cubicBezTo>
                  <a:cubicBezTo>
                    <a:pt x="190" y="698"/>
                    <a:pt x="303" y="696"/>
                    <a:pt x="410" y="696"/>
                  </a:cubicBezTo>
                  <a:cubicBezTo>
                    <a:pt x="1082" y="696"/>
                    <a:pt x="1082" y="696"/>
                    <a:pt x="1082" y="696"/>
                  </a:cubicBezTo>
                  <a:cubicBezTo>
                    <a:pt x="1082" y="0"/>
                    <a:pt x="1082" y="0"/>
                    <a:pt x="1082" y="0"/>
                  </a:cubicBezTo>
                  <a:lnTo>
                    <a:pt x="416" y="31"/>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521200" y="3452813"/>
              <a:ext cx="1385888" cy="868363"/>
            </a:xfrm>
            <a:custGeom>
              <a:avLst/>
              <a:gdLst/>
              <a:ahLst/>
              <a:cxnLst>
                <a:cxn ang="0">
                  <a:pos x="1065" y="0"/>
                </a:cxn>
                <a:cxn ang="0">
                  <a:pos x="345" y="28"/>
                </a:cxn>
                <a:cxn ang="0">
                  <a:pos x="33" y="63"/>
                </a:cxn>
                <a:cxn ang="0">
                  <a:pos x="12" y="222"/>
                </a:cxn>
                <a:cxn ang="0">
                  <a:pos x="69" y="666"/>
                </a:cxn>
                <a:cxn ang="0">
                  <a:pos x="420" y="648"/>
                </a:cxn>
                <a:cxn ang="0">
                  <a:pos x="1065" y="652"/>
                </a:cxn>
                <a:cxn ang="0">
                  <a:pos x="1065" y="0"/>
                </a:cxn>
              </a:cxnLst>
              <a:rect l="0" t="0" r="r" b="b"/>
              <a:pathLst>
                <a:path w="1065" h="666">
                  <a:moveTo>
                    <a:pt x="1065" y="0"/>
                  </a:moveTo>
                  <a:cubicBezTo>
                    <a:pt x="1039" y="1"/>
                    <a:pt x="419" y="30"/>
                    <a:pt x="345" y="28"/>
                  </a:cubicBezTo>
                  <a:cubicBezTo>
                    <a:pt x="271" y="26"/>
                    <a:pt x="66" y="60"/>
                    <a:pt x="33" y="63"/>
                  </a:cubicBezTo>
                  <a:cubicBezTo>
                    <a:pt x="0" y="66"/>
                    <a:pt x="7" y="122"/>
                    <a:pt x="12" y="222"/>
                  </a:cubicBezTo>
                  <a:cubicBezTo>
                    <a:pt x="18" y="322"/>
                    <a:pt x="59" y="635"/>
                    <a:pt x="69" y="666"/>
                  </a:cubicBezTo>
                  <a:cubicBezTo>
                    <a:pt x="110" y="650"/>
                    <a:pt x="252" y="646"/>
                    <a:pt x="420" y="648"/>
                  </a:cubicBezTo>
                  <a:cubicBezTo>
                    <a:pt x="1065" y="652"/>
                    <a:pt x="1065" y="652"/>
                    <a:pt x="1065" y="652"/>
                  </a:cubicBezTo>
                  <a:lnTo>
                    <a:pt x="1065" y="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616450" y="3986213"/>
              <a:ext cx="530225" cy="58738"/>
            </a:xfrm>
            <a:custGeom>
              <a:avLst/>
              <a:gdLst/>
              <a:ahLst/>
              <a:cxnLst>
                <a:cxn ang="0">
                  <a:pos x="0" y="45"/>
                </a:cxn>
                <a:cxn ang="0">
                  <a:pos x="408" y="0"/>
                </a:cxn>
                <a:cxn ang="0">
                  <a:pos x="0" y="45"/>
                </a:cxn>
              </a:cxnLst>
              <a:rect l="0" t="0" r="r" b="b"/>
              <a:pathLst>
                <a:path w="408" h="45">
                  <a:moveTo>
                    <a:pt x="0" y="45"/>
                  </a:moveTo>
                  <a:cubicBezTo>
                    <a:pt x="140" y="18"/>
                    <a:pt x="310" y="6"/>
                    <a:pt x="408" y="0"/>
                  </a:cubicBezTo>
                  <a:cubicBezTo>
                    <a:pt x="315" y="24"/>
                    <a:pt x="146" y="37"/>
                    <a:pt x="0" y="45"/>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noEditPoints="1"/>
            </p:cNvSpPr>
            <p:nvPr/>
          </p:nvSpPr>
          <p:spPr bwMode="auto">
            <a:xfrm>
              <a:off x="4789488" y="3873500"/>
              <a:ext cx="134938" cy="117475"/>
            </a:xfrm>
            <a:custGeom>
              <a:avLst/>
              <a:gdLst/>
              <a:ahLst/>
              <a:cxnLst>
                <a:cxn ang="0">
                  <a:pos x="70" y="4"/>
                </a:cxn>
                <a:cxn ang="0">
                  <a:pos x="52" y="0"/>
                </a:cxn>
                <a:cxn ang="0">
                  <a:pos x="52" y="11"/>
                </a:cxn>
                <a:cxn ang="0">
                  <a:pos x="66" y="14"/>
                </a:cxn>
                <a:cxn ang="0">
                  <a:pos x="84" y="60"/>
                </a:cxn>
                <a:cxn ang="0">
                  <a:pos x="52" y="81"/>
                </a:cxn>
                <a:cxn ang="0">
                  <a:pos x="52" y="91"/>
                </a:cxn>
                <a:cxn ang="0">
                  <a:pos x="94" y="64"/>
                </a:cxn>
                <a:cxn ang="0">
                  <a:pos x="70" y="4"/>
                </a:cxn>
                <a:cxn ang="0">
                  <a:pos x="52" y="0"/>
                </a:cxn>
                <a:cxn ang="0">
                  <a:pos x="10" y="27"/>
                </a:cxn>
                <a:cxn ang="0">
                  <a:pos x="33" y="88"/>
                </a:cxn>
                <a:cxn ang="0">
                  <a:pos x="52" y="91"/>
                </a:cxn>
                <a:cxn ang="0">
                  <a:pos x="52" y="81"/>
                </a:cxn>
                <a:cxn ang="0">
                  <a:pos x="38" y="78"/>
                </a:cxn>
                <a:cxn ang="0">
                  <a:pos x="20" y="32"/>
                </a:cxn>
                <a:cxn ang="0">
                  <a:pos x="52" y="11"/>
                </a:cxn>
                <a:cxn ang="0">
                  <a:pos x="52" y="0"/>
                </a:cxn>
              </a:cxnLst>
              <a:rect l="0" t="0" r="r" b="b"/>
              <a:pathLst>
                <a:path w="104" h="91">
                  <a:moveTo>
                    <a:pt x="70" y="4"/>
                  </a:moveTo>
                  <a:cubicBezTo>
                    <a:pt x="64" y="1"/>
                    <a:pt x="58" y="0"/>
                    <a:pt x="52" y="0"/>
                  </a:cubicBezTo>
                  <a:cubicBezTo>
                    <a:pt x="52" y="11"/>
                    <a:pt x="52" y="11"/>
                    <a:pt x="52" y="11"/>
                  </a:cubicBezTo>
                  <a:cubicBezTo>
                    <a:pt x="56" y="11"/>
                    <a:pt x="61" y="12"/>
                    <a:pt x="66" y="14"/>
                  </a:cubicBezTo>
                  <a:cubicBezTo>
                    <a:pt x="83" y="21"/>
                    <a:pt x="91" y="42"/>
                    <a:pt x="84" y="60"/>
                  </a:cubicBezTo>
                  <a:cubicBezTo>
                    <a:pt x="78" y="73"/>
                    <a:pt x="65" y="81"/>
                    <a:pt x="52" y="81"/>
                  </a:cubicBezTo>
                  <a:cubicBezTo>
                    <a:pt x="52" y="91"/>
                    <a:pt x="52" y="91"/>
                    <a:pt x="52" y="91"/>
                  </a:cubicBezTo>
                  <a:cubicBezTo>
                    <a:pt x="69" y="91"/>
                    <a:pt x="86" y="81"/>
                    <a:pt x="94" y="64"/>
                  </a:cubicBezTo>
                  <a:cubicBezTo>
                    <a:pt x="104" y="41"/>
                    <a:pt x="93" y="14"/>
                    <a:pt x="70" y="4"/>
                  </a:cubicBezTo>
                  <a:close/>
                  <a:moveTo>
                    <a:pt x="52" y="0"/>
                  </a:moveTo>
                  <a:cubicBezTo>
                    <a:pt x="34" y="0"/>
                    <a:pt x="17" y="10"/>
                    <a:pt x="10" y="27"/>
                  </a:cubicBezTo>
                  <a:cubicBezTo>
                    <a:pt x="0" y="51"/>
                    <a:pt x="10" y="78"/>
                    <a:pt x="33" y="88"/>
                  </a:cubicBezTo>
                  <a:cubicBezTo>
                    <a:pt x="39" y="90"/>
                    <a:pt x="46" y="91"/>
                    <a:pt x="52" y="91"/>
                  </a:cubicBezTo>
                  <a:cubicBezTo>
                    <a:pt x="52" y="81"/>
                    <a:pt x="52" y="81"/>
                    <a:pt x="52" y="81"/>
                  </a:cubicBezTo>
                  <a:cubicBezTo>
                    <a:pt x="47" y="81"/>
                    <a:pt x="42" y="80"/>
                    <a:pt x="38" y="78"/>
                  </a:cubicBezTo>
                  <a:cubicBezTo>
                    <a:pt x="20" y="70"/>
                    <a:pt x="12" y="49"/>
                    <a:pt x="20" y="32"/>
                  </a:cubicBezTo>
                  <a:cubicBezTo>
                    <a:pt x="25" y="19"/>
                    <a:pt x="38" y="11"/>
                    <a:pt x="52" y="11"/>
                  </a:cubicBezTo>
                  <a:lnTo>
                    <a:pt x="52"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3" name="Freeform 27"/>
            <p:cNvSpPr>
              <a:spLocks/>
            </p:cNvSpPr>
            <p:nvPr/>
          </p:nvSpPr>
          <p:spPr bwMode="auto">
            <a:xfrm>
              <a:off x="4849813" y="3902075"/>
              <a:ext cx="26988" cy="26988"/>
            </a:xfrm>
            <a:custGeom>
              <a:avLst/>
              <a:gdLst/>
              <a:ahLst/>
              <a:cxnLst>
                <a:cxn ang="0">
                  <a:pos x="14" y="2"/>
                </a:cxn>
                <a:cxn ang="0">
                  <a:pos x="2" y="6"/>
                </a:cxn>
                <a:cxn ang="0">
                  <a:pos x="7" y="18"/>
                </a:cxn>
                <a:cxn ang="0">
                  <a:pos x="18" y="13"/>
                </a:cxn>
                <a:cxn ang="0">
                  <a:pos x="14" y="2"/>
                </a:cxn>
              </a:cxnLst>
              <a:rect l="0" t="0" r="r" b="b"/>
              <a:pathLst>
                <a:path w="20" h="20">
                  <a:moveTo>
                    <a:pt x="14" y="2"/>
                  </a:moveTo>
                  <a:cubicBezTo>
                    <a:pt x="9" y="0"/>
                    <a:pt x="4" y="2"/>
                    <a:pt x="2" y="6"/>
                  </a:cubicBezTo>
                  <a:cubicBezTo>
                    <a:pt x="0" y="11"/>
                    <a:pt x="2" y="16"/>
                    <a:pt x="7" y="18"/>
                  </a:cubicBezTo>
                  <a:cubicBezTo>
                    <a:pt x="11" y="20"/>
                    <a:pt x="16" y="18"/>
                    <a:pt x="18" y="13"/>
                  </a:cubicBezTo>
                  <a:cubicBezTo>
                    <a:pt x="20" y="9"/>
                    <a:pt x="18" y="4"/>
                    <a:pt x="14" y="2"/>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Freeform 28"/>
            <p:cNvSpPr>
              <a:spLocks/>
            </p:cNvSpPr>
            <p:nvPr/>
          </p:nvSpPr>
          <p:spPr bwMode="auto">
            <a:xfrm>
              <a:off x="4835525" y="3937000"/>
              <a:ext cx="26988" cy="23813"/>
            </a:xfrm>
            <a:custGeom>
              <a:avLst/>
              <a:gdLst/>
              <a:ahLst/>
              <a:cxnLst>
                <a:cxn ang="0">
                  <a:pos x="14" y="1"/>
                </a:cxn>
                <a:cxn ang="0">
                  <a:pos x="2" y="6"/>
                </a:cxn>
                <a:cxn ang="0">
                  <a:pos x="7" y="18"/>
                </a:cxn>
                <a:cxn ang="0">
                  <a:pos x="18" y="13"/>
                </a:cxn>
                <a:cxn ang="0">
                  <a:pos x="14" y="1"/>
                </a:cxn>
              </a:cxnLst>
              <a:rect l="0" t="0" r="r" b="b"/>
              <a:pathLst>
                <a:path w="20" h="19">
                  <a:moveTo>
                    <a:pt x="14" y="1"/>
                  </a:moveTo>
                  <a:cubicBezTo>
                    <a:pt x="9" y="0"/>
                    <a:pt x="4" y="2"/>
                    <a:pt x="2" y="6"/>
                  </a:cubicBezTo>
                  <a:cubicBezTo>
                    <a:pt x="0" y="10"/>
                    <a:pt x="2" y="16"/>
                    <a:pt x="7" y="18"/>
                  </a:cubicBezTo>
                  <a:cubicBezTo>
                    <a:pt x="11" y="19"/>
                    <a:pt x="16" y="17"/>
                    <a:pt x="18" y="13"/>
                  </a:cubicBezTo>
                  <a:cubicBezTo>
                    <a:pt x="20" y="9"/>
                    <a:pt x="18" y="3"/>
                    <a:pt x="14" y="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5" name="Freeform 29"/>
            <p:cNvSpPr>
              <a:spLocks noEditPoints="1"/>
            </p:cNvSpPr>
            <p:nvPr/>
          </p:nvSpPr>
          <p:spPr bwMode="auto">
            <a:xfrm>
              <a:off x="4935538" y="3857625"/>
              <a:ext cx="125413" cy="117475"/>
            </a:xfrm>
            <a:custGeom>
              <a:avLst/>
              <a:gdLst/>
              <a:ahLst/>
              <a:cxnLst>
                <a:cxn ang="0">
                  <a:pos x="94" y="39"/>
                </a:cxn>
                <a:cxn ang="0">
                  <a:pos x="48" y="0"/>
                </a:cxn>
                <a:cxn ang="0">
                  <a:pos x="48" y="11"/>
                </a:cxn>
                <a:cxn ang="0">
                  <a:pos x="83" y="41"/>
                </a:cxn>
                <a:cxn ang="0">
                  <a:pos x="53" y="80"/>
                </a:cxn>
                <a:cxn ang="0">
                  <a:pos x="48" y="81"/>
                </a:cxn>
                <a:cxn ang="0">
                  <a:pos x="48" y="91"/>
                </a:cxn>
                <a:cxn ang="0">
                  <a:pos x="55" y="91"/>
                </a:cxn>
                <a:cxn ang="0">
                  <a:pos x="94" y="39"/>
                </a:cxn>
                <a:cxn ang="0">
                  <a:pos x="48" y="0"/>
                </a:cxn>
                <a:cxn ang="0">
                  <a:pos x="42" y="0"/>
                </a:cxn>
                <a:cxn ang="0">
                  <a:pos x="3" y="52"/>
                </a:cxn>
                <a:cxn ang="0">
                  <a:pos x="48" y="91"/>
                </a:cxn>
                <a:cxn ang="0">
                  <a:pos x="48" y="81"/>
                </a:cxn>
                <a:cxn ang="0">
                  <a:pos x="14" y="50"/>
                </a:cxn>
                <a:cxn ang="0">
                  <a:pos x="44" y="11"/>
                </a:cxn>
                <a:cxn ang="0">
                  <a:pos x="48" y="11"/>
                </a:cxn>
                <a:cxn ang="0">
                  <a:pos x="48" y="0"/>
                </a:cxn>
              </a:cxnLst>
              <a:rect l="0" t="0" r="r" b="b"/>
              <a:pathLst>
                <a:path w="97" h="91">
                  <a:moveTo>
                    <a:pt x="94" y="39"/>
                  </a:moveTo>
                  <a:cubicBezTo>
                    <a:pt x="91" y="16"/>
                    <a:pt x="71" y="0"/>
                    <a:pt x="48" y="0"/>
                  </a:cubicBezTo>
                  <a:cubicBezTo>
                    <a:pt x="48" y="11"/>
                    <a:pt x="48" y="11"/>
                    <a:pt x="48" y="11"/>
                  </a:cubicBezTo>
                  <a:cubicBezTo>
                    <a:pt x="66" y="11"/>
                    <a:pt x="81" y="23"/>
                    <a:pt x="83" y="41"/>
                  </a:cubicBezTo>
                  <a:cubicBezTo>
                    <a:pt x="86" y="60"/>
                    <a:pt x="72" y="78"/>
                    <a:pt x="53" y="80"/>
                  </a:cubicBezTo>
                  <a:cubicBezTo>
                    <a:pt x="52" y="80"/>
                    <a:pt x="50" y="81"/>
                    <a:pt x="48" y="81"/>
                  </a:cubicBezTo>
                  <a:cubicBezTo>
                    <a:pt x="48" y="91"/>
                    <a:pt x="48" y="91"/>
                    <a:pt x="48" y="91"/>
                  </a:cubicBezTo>
                  <a:cubicBezTo>
                    <a:pt x="51" y="91"/>
                    <a:pt x="53" y="91"/>
                    <a:pt x="55" y="91"/>
                  </a:cubicBezTo>
                  <a:cubicBezTo>
                    <a:pt x="80" y="87"/>
                    <a:pt x="97" y="64"/>
                    <a:pt x="94" y="39"/>
                  </a:cubicBezTo>
                  <a:close/>
                  <a:moveTo>
                    <a:pt x="48" y="0"/>
                  </a:moveTo>
                  <a:cubicBezTo>
                    <a:pt x="46" y="0"/>
                    <a:pt x="44" y="0"/>
                    <a:pt x="42" y="0"/>
                  </a:cubicBezTo>
                  <a:cubicBezTo>
                    <a:pt x="17" y="4"/>
                    <a:pt x="0" y="27"/>
                    <a:pt x="3" y="52"/>
                  </a:cubicBezTo>
                  <a:cubicBezTo>
                    <a:pt x="6" y="75"/>
                    <a:pt x="26" y="91"/>
                    <a:pt x="48" y="91"/>
                  </a:cubicBezTo>
                  <a:cubicBezTo>
                    <a:pt x="48" y="81"/>
                    <a:pt x="48" y="81"/>
                    <a:pt x="48" y="81"/>
                  </a:cubicBezTo>
                  <a:cubicBezTo>
                    <a:pt x="31" y="81"/>
                    <a:pt x="16" y="68"/>
                    <a:pt x="14" y="50"/>
                  </a:cubicBezTo>
                  <a:cubicBezTo>
                    <a:pt x="11" y="31"/>
                    <a:pt x="25" y="14"/>
                    <a:pt x="44" y="11"/>
                  </a:cubicBezTo>
                  <a:cubicBezTo>
                    <a:pt x="45" y="11"/>
                    <a:pt x="47" y="11"/>
                    <a:pt x="48" y="11"/>
                  </a:cubicBezTo>
                  <a:lnTo>
                    <a:pt x="48"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6" name="Freeform 30"/>
            <p:cNvSpPr>
              <a:spLocks/>
            </p:cNvSpPr>
            <p:nvPr/>
          </p:nvSpPr>
          <p:spPr bwMode="auto">
            <a:xfrm>
              <a:off x="5003800" y="3902075"/>
              <a:ext cx="25400" cy="23813"/>
            </a:xfrm>
            <a:custGeom>
              <a:avLst/>
              <a:gdLst/>
              <a:ahLst/>
              <a:cxnLst>
                <a:cxn ang="0">
                  <a:pos x="18" y="8"/>
                </a:cxn>
                <a:cxn ang="0">
                  <a:pos x="8" y="1"/>
                </a:cxn>
                <a:cxn ang="0">
                  <a:pos x="1" y="11"/>
                </a:cxn>
                <a:cxn ang="0">
                  <a:pos x="10" y="18"/>
                </a:cxn>
                <a:cxn ang="0">
                  <a:pos x="18" y="8"/>
                </a:cxn>
              </a:cxnLst>
              <a:rect l="0" t="0" r="r" b="b"/>
              <a:pathLst>
                <a:path w="19" h="19">
                  <a:moveTo>
                    <a:pt x="18" y="8"/>
                  </a:moveTo>
                  <a:cubicBezTo>
                    <a:pt x="17" y="4"/>
                    <a:pt x="13" y="0"/>
                    <a:pt x="8" y="1"/>
                  </a:cubicBezTo>
                  <a:cubicBezTo>
                    <a:pt x="3" y="2"/>
                    <a:pt x="0" y="6"/>
                    <a:pt x="1" y="11"/>
                  </a:cubicBezTo>
                  <a:cubicBezTo>
                    <a:pt x="1" y="16"/>
                    <a:pt x="6" y="19"/>
                    <a:pt x="10" y="18"/>
                  </a:cubicBezTo>
                  <a:cubicBezTo>
                    <a:pt x="15"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7" name="Freeform 31"/>
            <p:cNvSpPr>
              <a:spLocks/>
            </p:cNvSpPr>
            <p:nvPr/>
          </p:nvSpPr>
          <p:spPr bwMode="auto">
            <a:xfrm>
              <a:off x="4967288" y="3906838"/>
              <a:ext cx="25400" cy="23813"/>
            </a:xfrm>
            <a:custGeom>
              <a:avLst/>
              <a:gdLst/>
              <a:ahLst/>
              <a:cxnLst>
                <a:cxn ang="0">
                  <a:pos x="18" y="8"/>
                </a:cxn>
                <a:cxn ang="0">
                  <a:pos x="9" y="1"/>
                </a:cxn>
                <a:cxn ang="0">
                  <a:pos x="1" y="11"/>
                </a:cxn>
                <a:cxn ang="0">
                  <a:pos x="11" y="18"/>
                </a:cxn>
                <a:cxn ang="0">
                  <a:pos x="18" y="8"/>
                </a:cxn>
              </a:cxnLst>
              <a:rect l="0" t="0" r="r" b="b"/>
              <a:pathLst>
                <a:path w="19" h="19">
                  <a:moveTo>
                    <a:pt x="18" y="8"/>
                  </a:moveTo>
                  <a:cubicBezTo>
                    <a:pt x="18" y="4"/>
                    <a:pt x="13" y="0"/>
                    <a:pt x="9" y="1"/>
                  </a:cubicBezTo>
                  <a:cubicBezTo>
                    <a:pt x="4" y="1"/>
                    <a:pt x="0" y="6"/>
                    <a:pt x="1" y="11"/>
                  </a:cubicBezTo>
                  <a:cubicBezTo>
                    <a:pt x="2" y="15"/>
                    <a:pt x="6" y="19"/>
                    <a:pt x="11" y="18"/>
                  </a:cubicBezTo>
                  <a:cubicBezTo>
                    <a:pt x="16"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8" name="Freeform 32"/>
            <p:cNvSpPr>
              <a:spLocks noEditPoints="1"/>
            </p:cNvSpPr>
            <p:nvPr/>
          </p:nvSpPr>
          <p:spPr bwMode="auto">
            <a:xfrm>
              <a:off x="4638675" y="3879850"/>
              <a:ext cx="122238" cy="120650"/>
            </a:xfrm>
            <a:custGeom>
              <a:avLst/>
              <a:gdLst/>
              <a:ahLst/>
              <a:cxnLst>
                <a:cxn ang="0">
                  <a:pos x="93" y="48"/>
                </a:cxn>
                <a:cxn ang="0">
                  <a:pos x="49" y="0"/>
                </a:cxn>
                <a:cxn ang="0">
                  <a:pos x="47" y="0"/>
                </a:cxn>
                <a:cxn ang="0">
                  <a:pos x="47" y="11"/>
                </a:cxn>
                <a:cxn ang="0">
                  <a:pos x="49" y="11"/>
                </a:cxn>
                <a:cxn ang="0">
                  <a:pos x="82" y="48"/>
                </a:cxn>
                <a:cxn ang="0">
                  <a:pos x="47" y="81"/>
                </a:cxn>
                <a:cxn ang="0">
                  <a:pos x="47" y="92"/>
                </a:cxn>
                <a:cxn ang="0">
                  <a:pos x="93" y="48"/>
                </a:cxn>
                <a:cxn ang="0">
                  <a:pos x="47" y="0"/>
                </a:cxn>
                <a:cxn ang="0">
                  <a:pos x="1" y="44"/>
                </a:cxn>
                <a:cxn ang="0">
                  <a:pos x="45" y="92"/>
                </a:cxn>
                <a:cxn ang="0">
                  <a:pos x="47" y="92"/>
                </a:cxn>
                <a:cxn ang="0">
                  <a:pos x="47" y="81"/>
                </a:cxn>
                <a:cxn ang="0">
                  <a:pos x="45" y="81"/>
                </a:cxn>
                <a:cxn ang="0">
                  <a:pos x="12" y="44"/>
                </a:cxn>
                <a:cxn ang="0">
                  <a:pos x="47" y="11"/>
                </a:cxn>
                <a:cxn ang="0">
                  <a:pos x="47" y="0"/>
                </a:cxn>
              </a:cxnLst>
              <a:rect l="0" t="0" r="r" b="b"/>
              <a:pathLst>
                <a:path w="94" h="92">
                  <a:moveTo>
                    <a:pt x="93" y="48"/>
                  </a:moveTo>
                  <a:cubicBezTo>
                    <a:pt x="94" y="23"/>
                    <a:pt x="75" y="2"/>
                    <a:pt x="49" y="0"/>
                  </a:cubicBezTo>
                  <a:cubicBezTo>
                    <a:pt x="49" y="0"/>
                    <a:pt x="48" y="0"/>
                    <a:pt x="47" y="0"/>
                  </a:cubicBezTo>
                  <a:cubicBezTo>
                    <a:pt x="47" y="11"/>
                    <a:pt x="47" y="11"/>
                    <a:pt x="47" y="11"/>
                  </a:cubicBezTo>
                  <a:cubicBezTo>
                    <a:pt x="48" y="11"/>
                    <a:pt x="48" y="11"/>
                    <a:pt x="49" y="11"/>
                  </a:cubicBezTo>
                  <a:cubicBezTo>
                    <a:pt x="68" y="12"/>
                    <a:pt x="83" y="28"/>
                    <a:pt x="82" y="48"/>
                  </a:cubicBezTo>
                  <a:cubicBezTo>
                    <a:pt x="81" y="66"/>
                    <a:pt x="66" y="81"/>
                    <a:pt x="47" y="81"/>
                  </a:cubicBezTo>
                  <a:cubicBezTo>
                    <a:pt x="47" y="92"/>
                    <a:pt x="47" y="92"/>
                    <a:pt x="47" y="92"/>
                  </a:cubicBezTo>
                  <a:cubicBezTo>
                    <a:pt x="71" y="92"/>
                    <a:pt x="92" y="73"/>
                    <a:pt x="93" y="48"/>
                  </a:cubicBezTo>
                  <a:close/>
                  <a:moveTo>
                    <a:pt x="47" y="0"/>
                  </a:moveTo>
                  <a:cubicBezTo>
                    <a:pt x="23" y="0"/>
                    <a:pt x="3" y="19"/>
                    <a:pt x="1" y="44"/>
                  </a:cubicBezTo>
                  <a:cubicBezTo>
                    <a:pt x="0" y="69"/>
                    <a:pt x="20" y="90"/>
                    <a:pt x="45" y="92"/>
                  </a:cubicBezTo>
                  <a:cubicBezTo>
                    <a:pt x="46" y="92"/>
                    <a:pt x="46" y="92"/>
                    <a:pt x="47" y="92"/>
                  </a:cubicBezTo>
                  <a:cubicBezTo>
                    <a:pt x="47" y="81"/>
                    <a:pt x="47" y="81"/>
                    <a:pt x="47" y="81"/>
                  </a:cubicBezTo>
                  <a:cubicBezTo>
                    <a:pt x="47" y="81"/>
                    <a:pt x="46" y="81"/>
                    <a:pt x="45" y="81"/>
                  </a:cubicBezTo>
                  <a:cubicBezTo>
                    <a:pt x="26" y="80"/>
                    <a:pt x="11" y="64"/>
                    <a:pt x="12" y="44"/>
                  </a:cubicBezTo>
                  <a:cubicBezTo>
                    <a:pt x="13" y="26"/>
                    <a:pt x="29" y="11"/>
                    <a:pt x="47" y="11"/>
                  </a:cubicBezTo>
                  <a:lnTo>
                    <a:pt x="47"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9" name="Freeform 33"/>
            <p:cNvSpPr>
              <a:spLocks/>
            </p:cNvSpPr>
            <p:nvPr/>
          </p:nvSpPr>
          <p:spPr bwMode="auto">
            <a:xfrm>
              <a:off x="4706938" y="3930650"/>
              <a:ext cx="23813" cy="22225"/>
            </a:xfrm>
            <a:custGeom>
              <a:avLst/>
              <a:gdLst/>
              <a:ahLst/>
              <a:cxnLst>
                <a:cxn ang="0">
                  <a:pos x="18" y="9"/>
                </a:cxn>
                <a:cxn ang="0">
                  <a:pos x="9" y="0"/>
                </a:cxn>
                <a:cxn ang="0">
                  <a:pos x="0" y="8"/>
                </a:cxn>
                <a:cxn ang="0">
                  <a:pos x="9" y="17"/>
                </a:cxn>
                <a:cxn ang="0">
                  <a:pos x="18" y="9"/>
                </a:cxn>
              </a:cxnLst>
              <a:rect l="0" t="0" r="r" b="b"/>
              <a:pathLst>
                <a:path w="18" h="18">
                  <a:moveTo>
                    <a:pt x="18" y="9"/>
                  </a:moveTo>
                  <a:cubicBezTo>
                    <a:pt x="18" y="4"/>
                    <a:pt x="14" y="0"/>
                    <a:pt x="9" y="0"/>
                  </a:cubicBezTo>
                  <a:cubicBezTo>
                    <a:pt x="5" y="0"/>
                    <a:pt x="0" y="3"/>
                    <a:pt x="0" y="8"/>
                  </a:cubicBezTo>
                  <a:cubicBezTo>
                    <a:pt x="0" y="13"/>
                    <a:pt x="4" y="17"/>
                    <a:pt x="9" y="17"/>
                  </a:cubicBezTo>
                  <a:cubicBezTo>
                    <a:pt x="13" y="18"/>
                    <a:pt x="17" y="14"/>
                    <a:pt x="18" y="9"/>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0" name="Freeform 34"/>
            <p:cNvSpPr>
              <a:spLocks/>
            </p:cNvSpPr>
            <p:nvPr/>
          </p:nvSpPr>
          <p:spPr bwMode="auto">
            <a:xfrm>
              <a:off x="4670425" y="3927475"/>
              <a:ext cx="23813" cy="23813"/>
            </a:xfrm>
            <a:custGeom>
              <a:avLst/>
              <a:gdLst/>
              <a:ahLst/>
              <a:cxnLst>
                <a:cxn ang="0">
                  <a:pos x="18" y="10"/>
                </a:cxn>
                <a:cxn ang="0">
                  <a:pos x="10" y="1"/>
                </a:cxn>
                <a:cxn ang="0">
                  <a:pos x="0" y="9"/>
                </a:cxn>
                <a:cxn ang="0">
                  <a:pos x="9" y="18"/>
                </a:cxn>
                <a:cxn ang="0">
                  <a:pos x="18" y="10"/>
                </a:cxn>
              </a:cxnLst>
              <a:rect l="0" t="0" r="r" b="b"/>
              <a:pathLst>
                <a:path w="18" h="18">
                  <a:moveTo>
                    <a:pt x="18" y="10"/>
                  </a:moveTo>
                  <a:cubicBezTo>
                    <a:pt x="18" y="5"/>
                    <a:pt x="14" y="1"/>
                    <a:pt x="10" y="1"/>
                  </a:cubicBezTo>
                  <a:cubicBezTo>
                    <a:pt x="5" y="0"/>
                    <a:pt x="1" y="4"/>
                    <a:pt x="0" y="9"/>
                  </a:cubicBezTo>
                  <a:cubicBezTo>
                    <a:pt x="0" y="14"/>
                    <a:pt x="4" y="18"/>
                    <a:pt x="9" y="18"/>
                  </a:cubicBezTo>
                  <a:cubicBezTo>
                    <a:pt x="14" y="18"/>
                    <a:pt x="18" y="15"/>
                    <a:pt x="18" y="1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01" name="Freeform 5"/>
          <p:cNvSpPr>
            <a:spLocks/>
          </p:cNvSpPr>
          <p:nvPr/>
        </p:nvSpPr>
        <p:spPr bwMode="auto">
          <a:xfrm flipH="1">
            <a:off x="4494282" y="1811374"/>
            <a:ext cx="1256682" cy="2635344"/>
          </a:xfrm>
          <a:custGeom>
            <a:avLst/>
            <a:gdLst/>
            <a:ahLst/>
            <a:cxnLst>
              <a:cxn ang="0">
                <a:pos x="132" y="716"/>
              </a:cxn>
              <a:cxn ang="0">
                <a:pos x="4" y="771"/>
              </a:cxn>
              <a:cxn ang="0">
                <a:pos x="140" y="1089"/>
              </a:cxn>
              <a:cxn ang="0">
                <a:pos x="268" y="1034"/>
              </a:cxn>
              <a:cxn ang="0">
                <a:pos x="351" y="1133"/>
              </a:cxn>
              <a:cxn ang="0">
                <a:pos x="540" y="946"/>
              </a:cxn>
              <a:cxn ang="0">
                <a:pos x="427" y="778"/>
              </a:cxn>
              <a:cxn ang="0">
                <a:pos x="540" y="187"/>
              </a:cxn>
              <a:cxn ang="0">
                <a:pos x="351" y="0"/>
              </a:cxn>
              <a:cxn ang="0">
                <a:pos x="258" y="113"/>
              </a:cxn>
              <a:cxn ang="0">
                <a:pos x="129" y="61"/>
              </a:cxn>
              <a:cxn ang="0">
                <a:pos x="0" y="381"/>
              </a:cxn>
              <a:cxn ang="0">
                <a:pos x="129" y="433"/>
              </a:cxn>
              <a:cxn ang="0">
                <a:pos x="132" y="716"/>
              </a:cxn>
            </a:cxnLst>
            <a:rect l="0" t="0" r="r" b="b"/>
            <a:pathLst>
              <a:path w="540" h="1133">
                <a:moveTo>
                  <a:pt x="132" y="716"/>
                </a:moveTo>
                <a:cubicBezTo>
                  <a:pt x="4" y="771"/>
                  <a:pt x="4" y="771"/>
                  <a:pt x="4" y="771"/>
                </a:cubicBezTo>
                <a:cubicBezTo>
                  <a:pt x="140" y="1089"/>
                  <a:pt x="140" y="1089"/>
                  <a:pt x="140" y="1089"/>
                </a:cubicBezTo>
                <a:cubicBezTo>
                  <a:pt x="268" y="1034"/>
                  <a:pt x="268" y="1034"/>
                  <a:pt x="268" y="1034"/>
                </a:cubicBezTo>
                <a:cubicBezTo>
                  <a:pt x="293" y="1069"/>
                  <a:pt x="321" y="1103"/>
                  <a:pt x="351" y="1133"/>
                </a:cubicBezTo>
                <a:cubicBezTo>
                  <a:pt x="540" y="946"/>
                  <a:pt x="540" y="946"/>
                  <a:pt x="540" y="946"/>
                </a:cubicBezTo>
                <a:cubicBezTo>
                  <a:pt x="493" y="899"/>
                  <a:pt x="454" y="842"/>
                  <a:pt x="427" y="778"/>
                </a:cubicBezTo>
                <a:cubicBezTo>
                  <a:pt x="339" y="571"/>
                  <a:pt x="391" y="338"/>
                  <a:pt x="540" y="187"/>
                </a:cubicBezTo>
                <a:cubicBezTo>
                  <a:pt x="351" y="0"/>
                  <a:pt x="351" y="0"/>
                  <a:pt x="351" y="0"/>
                </a:cubicBezTo>
                <a:cubicBezTo>
                  <a:pt x="317" y="34"/>
                  <a:pt x="286" y="72"/>
                  <a:pt x="258" y="113"/>
                </a:cubicBezTo>
                <a:cubicBezTo>
                  <a:pt x="129" y="61"/>
                  <a:pt x="129" y="61"/>
                  <a:pt x="129" y="61"/>
                </a:cubicBezTo>
                <a:cubicBezTo>
                  <a:pt x="0" y="381"/>
                  <a:pt x="0" y="381"/>
                  <a:pt x="0" y="381"/>
                </a:cubicBezTo>
                <a:cubicBezTo>
                  <a:pt x="129" y="433"/>
                  <a:pt x="129" y="433"/>
                  <a:pt x="129" y="433"/>
                </a:cubicBezTo>
                <a:cubicBezTo>
                  <a:pt x="113" y="527"/>
                  <a:pt x="114" y="622"/>
                  <a:pt x="132" y="716"/>
                </a:cubicBez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flipH="1">
            <a:off x="1481859" y="1811374"/>
            <a:ext cx="1256682" cy="2635344"/>
          </a:xfrm>
          <a:custGeom>
            <a:avLst/>
            <a:gdLst/>
            <a:ahLst/>
            <a:cxnLst>
              <a:cxn ang="0">
                <a:pos x="189" y="1133"/>
              </a:cxn>
              <a:cxn ang="0">
                <a:pos x="282" y="1020"/>
              </a:cxn>
              <a:cxn ang="0">
                <a:pos x="411" y="1072"/>
              </a:cxn>
              <a:cxn ang="0">
                <a:pos x="540" y="752"/>
              </a:cxn>
              <a:cxn ang="0">
                <a:pos x="411" y="700"/>
              </a:cxn>
              <a:cxn ang="0">
                <a:pos x="408" y="417"/>
              </a:cxn>
              <a:cxn ang="0">
                <a:pos x="536" y="362"/>
              </a:cxn>
              <a:cxn ang="0">
                <a:pos x="401" y="44"/>
              </a:cxn>
              <a:cxn ang="0">
                <a:pos x="272" y="99"/>
              </a:cxn>
              <a:cxn ang="0">
                <a:pos x="189" y="0"/>
              </a:cxn>
              <a:cxn ang="0">
                <a:pos x="0" y="186"/>
              </a:cxn>
              <a:cxn ang="0">
                <a:pos x="113" y="355"/>
              </a:cxn>
              <a:cxn ang="0">
                <a:pos x="0" y="946"/>
              </a:cxn>
              <a:cxn ang="0">
                <a:pos x="189" y="1133"/>
              </a:cxn>
            </a:cxnLst>
            <a:rect l="0" t="0" r="r" b="b"/>
            <a:pathLst>
              <a:path w="540" h="1133">
                <a:moveTo>
                  <a:pt x="189" y="1133"/>
                </a:moveTo>
                <a:cubicBezTo>
                  <a:pt x="223" y="1099"/>
                  <a:pt x="254" y="1061"/>
                  <a:pt x="282" y="1020"/>
                </a:cubicBezTo>
                <a:cubicBezTo>
                  <a:pt x="411" y="1072"/>
                  <a:pt x="411" y="1072"/>
                  <a:pt x="411" y="1072"/>
                </a:cubicBezTo>
                <a:cubicBezTo>
                  <a:pt x="540" y="752"/>
                  <a:pt x="540" y="752"/>
                  <a:pt x="540" y="752"/>
                </a:cubicBezTo>
                <a:cubicBezTo>
                  <a:pt x="411" y="700"/>
                  <a:pt x="411" y="700"/>
                  <a:pt x="411" y="700"/>
                </a:cubicBezTo>
                <a:cubicBezTo>
                  <a:pt x="427" y="605"/>
                  <a:pt x="426" y="511"/>
                  <a:pt x="408" y="417"/>
                </a:cubicBezTo>
                <a:cubicBezTo>
                  <a:pt x="536" y="362"/>
                  <a:pt x="536" y="362"/>
                  <a:pt x="536" y="362"/>
                </a:cubicBezTo>
                <a:cubicBezTo>
                  <a:pt x="401" y="44"/>
                  <a:pt x="401" y="44"/>
                  <a:pt x="401" y="44"/>
                </a:cubicBezTo>
                <a:cubicBezTo>
                  <a:pt x="272" y="99"/>
                  <a:pt x="272" y="99"/>
                  <a:pt x="272" y="99"/>
                </a:cubicBezTo>
                <a:cubicBezTo>
                  <a:pt x="247" y="63"/>
                  <a:pt x="219" y="30"/>
                  <a:pt x="189" y="0"/>
                </a:cubicBezTo>
                <a:cubicBezTo>
                  <a:pt x="0" y="186"/>
                  <a:pt x="0" y="186"/>
                  <a:pt x="0" y="186"/>
                </a:cubicBezTo>
                <a:cubicBezTo>
                  <a:pt x="47" y="234"/>
                  <a:pt x="86" y="291"/>
                  <a:pt x="113" y="355"/>
                </a:cubicBezTo>
                <a:cubicBezTo>
                  <a:pt x="201" y="562"/>
                  <a:pt x="149" y="795"/>
                  <a:pt x="0" y="946"/>
                </a:cubicBezTo>
                <a:lnTo>
                  <a:pt x="189" y="1133"/>
                </a:lnTo>
                <a:close/>
              </a:path>
            </a:pathLst>
          </a:custGeom>
          <a:solidFill>
            <a:srgbClr val="7A7A7A"/>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flipH="1">
            <a:off x="2284556" y="994494"/>
            <a:ext cx="2663712" cy="1265191"/>
          </a:xfrm>
          <a:custGeom>
            <a:avLst/>
            <a:gdLst/>
            <a:ahLst/>
            <a:cxnLst>
              <a:cxn ang="0">
                <a:pos x="1145" y="357"/>
              </a:cxn>
              <a:cxn ang="0">
                <a:pos x="1026" y="258"/>
              </a:cxn>
              <a:cxn ang="0">
                <a:pos x="1078" y="129"/>
              </a:cxn>
              <a:cxn ang="0">
                <a:pos x="758" y="0"/>
              </a:cxn>
              <a:cxn ang="0">
                <a:pos x="706" y="129"/>
              </a:cxn>
              <a:cxn ang="0">
                <a:pos x="423" y="132"/>
              </a:cxn>
              <a:cxn ang="0">
                <a:pos x="368" y="4"/>
              </a:cxn>
              <a:cxn ang="0">
                <a:pos x="50" y="139"/>
              </a:cxn>
              <a:cxn ang="0">
                <a:pos x="105" y="268"/>
              </a:cxn>
              <a:cxn ang="0">
                <a:pos x="0" y="357"/>
              </a:cxn>
              <a:cxn ang="0">
                <a:pos x="189" y="544"/>
              </a:cxn>
              <a:cxn ang="0">
                <a:pos x="361" y="427"/>
              </a:cxn>
              <a:cxn ang="0">
                <a:pos x="361" y="427"/>
              </a:cxn>
              <a:cxn ang="0">
                <a:pos x="572" y="384"/>
              </a:cxn>
              <a:cxn ang="0">
                <a:pos x="956" y="543"/>
              </a:cxn>
              <a:cxn ang="0">
                <a:pos x="1145" y="357"/>
              </a:cxn>
            </a:cxnLst>
            <a:rect l="0" t="0" r="r" b="b"/>
            <a:pathLst>
              <a:path w="1145" h="544">
                <a:moveTo>
                  <a:pt x="1145" y="357"/>
                </a:moveTo>
                <a:cubicBezTo>
                  <a:pt x="1109" y="320"/>
                  <a:pt x="1069" y="287"/>
                  <a:pt x="1026" y="258"/>
                </a:cubicBezTo>
                <a:cubicBezTo>
                  <a:pt x="1078" y="129"/>
                  <a:pt x="1078" y="129"/>
                  <a:pt x="1078" y="129"/>
                </a:cubicBezTo>
                <a:cubicBezTo>
                  <a:pt x="758" y="0"/>
                  <a:pt x="758" y="0"/>
                  <a:pt x="758" y="0"/>
                </a:cubicBezTo>
                <a:cubicBezTo>
                  <a:pt x="706" y="129"/>
                  <a:pt x="706" y="129"/>
                  <a:pt x="706" y="129"/>
                </a:cubicBezTo>
                <a:cubicBezTo>
                  <a:pt x="612" y="114"/>
                  <a:pt x="516" y="115"/>
                  <a:pt x="423" y="132"/>
                </a:cubicBezTo>
                <a:cubicBezTo>
                  <a:pt x="368" y="4"/>
                  <a:pt x="368" y="4"/>
                  <a:pt x="368" y="4"/>
                </a:cubicBezTo>
                <a:cubicBezTo>
                  <a:pt x="50" y="139"/>
                  <a:pt x="50" y="139"/>
                  <a:pt x="50" y="139"/>
                </a:cubicBezTo>
                <a:cubicBezTo>
                  <a:pt x="105" y="268"/>
                  <a:pt x="105" y="268"/>
                  <a:pt x="105" y="268"/>
                </a:cubicBezTo>
                <a:cubicBezTo>
                  <a:pt x="67" y="295"/>
                  <a:pt x="32" y="324"/>
                  <a:pt x="0" y="357"/>
                </a:cubicBezTo>
                <a:cubicBezTo>
                  <a:pt x="189" y="544"/>
                  <a:pt x="189" y="544"/>
                  <a:pt x="189" y="544"/>
                </a:cubicBezTo>
                <a:cubicBezTo>
                  <a:pt x="237" y="495"/>
                  <a:pt x="295" y="455"/>
                  <a:pt x="361" y="427"/>
                </a:cubicBezTo>
                <a:cubicBezTo>
                  <a:pt x="361" y="427"/>
                  <a:pt x="361" y="427"/>
                  <a:pt x="361" y="427"/>
                </a:cubicBezTo>
                <a:cubicBezTo>
                  <a:pt x="428" y="398"/>
                  <a:pt x="500" y="384"/>
                  <a:pt x="572" y="384"/>
                </a:cubicBezTo>
                <a:cubicBezTo>
                  <a:pt x="719" y="384"/>
                  <a:pt x="857" y="443"/>
                  <a:pt x="956" y="543"/>
                </a:cubicBezTo>
                <a:lnTo>
                  <a:pt x="1145" y="357"/>
                </a:lnTo>
                <a:close/>
              </a:path>
            </a:pathLst>
          </a:custGeom>
          <a:solidFill>
            <a:srgbClr val="FE4A1E"/>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flipH="1">
            <a:off x="2284556" y="3998407"/>
            <a:ext cx="2663712" cy="1265191"/>
          </a:xfrm>
          <a:custGeom>
            <a:avLst/>
            <a:gdLst/>
            <a:ahLst/>
            <a:cxnLst>
              <a:cxn ang="0">
                <a:pos x="0" y="187"/>
              </a:cxn>
              <a:cxn ang="0">
                <a:pos x="119" y="286"/>
              </a:cxn>
              <a:cxn ang="0">
                <a:pos x="67" y="415"/>
              </a:cxn>
              <a:cxn ang="0">
                <a:pos x="387" y="544"/>
              </a:cxn>
              <a:cxn ang="0">
                <a:pos x="440" y="415"/>
              </a:cxn>
              <a:cxn ang="0">
                <a:pos x="722" y="412"/>
              </a:cxn>
              <a:cxn ang="0">
                <a:pos x="777" y="540"/>
              </a:cxn>
              <a:cxn ang="0">
                <a:pos x="1095" y="405"/>
              </a:cxn>
              <a:cxn ang="0">
                <a:pos x="1040" y="276"/>
              </a:cxn>
              <a:cxn ang="0">
                <a:pos x="1145" y="187"/>
              </a:cxn>
              <a:cxn ang="0">
                <a:pos x="956" y="0"/>
              </a:cxn>
              <a:cxn ang="0">
                <a:pos x="784" y="117"/>
              </a:cxn>
              <a:cxn ang="0">
                <a:pos x="573" y="160"/>
              </a:cxn>
              <a:cxn ang="0">
                <a:pos x="189" y="0"/>
              </a:cxn>
              <a:cxn ang="0">
                <a:pos x="0" y="187"/>
              </a:cxn>
            </a:cxnLst>
            <a:rect l="0" t="0" r="r" b="b"/>
            <a:pathLst>
              <a:path w="1145" h="544">
                <a:moveTo>
                  <a:pt x="0" y="187"/>
                </a:moveTo>
                <a:cubicBezTo>
                  <a:pt x="36" y="224"/>
                  <a:pt x="76" y="257"/>
                  <a:pt x="119" y="286"/>
                </a:cubicBezTo>
                <a:cubicBezTo>
                  <a:pt x="67" y="415"/>
                  <a:pt x="67" y="415"/>
                  <a:pt x="67" y="415"/>
                </a:cubicBezTo>
                <a:cubicBezTo>
                  <a:pt x="387" y="544"/>
                  <a:pt x="387" y="544"/>
                  <a:pt x="387" y="544"/>
                </a:cubicBezTo>
                <a:cubicBezTo>
                  <a:pt x="440" y="415"/>
                  <a:pt x="440" y="415"/>
                  <a:pt x="440" y="415"/>
                </a:cubicBezTo>
                <a:cubicBezTo>
                  <a:pt x="533" y="430"/>
                  <a:pt x="629" y="429"/>
                  <a:pt x="722" y="412"/>
                </a:cubicBezTo>
                <a:cubicBezTo>
                  <a:pt x="777" y="540"/>
                  <a:pt x="777" y="540"/>
                  <a:pt x="777" y="540"/>
                </a:cubicBezTo>
                <a:cubicBezTo>
                  <a:pt x="1095" y="405"/>
                  <a:pt x="1095" y="405"/>
                  <a:pt x="1095" y="405"/>
                </a:cubicBezTo>
                <a:cubicBezTo>
                  <a:pt x="1040" y="276"/>
                  <a:pt x="1040" y="276"/>
                  <a:pt x="1040" y="276"/>
                </a:cubicBezTo>
                <a:cubicBezTo>
                  <a:pt x="1078" y="249"/>
                  <a:pt x="1113" y="220"/>
                  <a:pt x="1145" y="187"/>
                </a:cubicBezTo>
                <a:cubicBezTo>
                  <a:pt x="956" y="0"/>
                  <a:pt x="956" y="0"/>
                  <a:pt x="956" y="0"/>
                </a:cubicBezTo>
                <a:cubicBezTo>
                  <a:pt x="908" y="49"/>
                  <a:pt x="850" y="89"/>
                  <a:pt x="784" y="117"/>
                </a:cubicBezTo>
                <a:cubicBezTo>
                  <a:pt x="717" y="146"/>
                  <a:pt x="646" y="160"/>
                  <a:pt x="573" y="160"/>
                </a:cubicBezTo>
                <a:cubicBezTo>
                  <a:pt x="426" y="160"/>
                  <a:pt x="289" y="101"/>
                  <a:pt x="189" y="0"/>
                </a:cubicBezTo>
                <a:lnTo>
                  <a:pt x="0" y="187"/>
                </a:ln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5" name="Group 74"/>
          <p:cNvGrpSpPr/>
          <p:nvPr/>
        </p:nvGrpSpPr>
        <p:grpSpPr>
          <a:xfrm>
            <a:off x="2358312" y="1868110"/>
            <a:ext cx="2516200" cy="2516200"/>
            <a:chOff x="1943100" y="1830388"/>
            <a:chExt cx="1408113" cy="1408113"/>
          </a:xfrm>
          <a:effectLst>
            <a:outerShdw blurRad="63500" sx="102000" sy="102000" algn="ctr" rotWithShape="0">
              <a:prstClr val="black">
                <a:alpha val="40000"/>
              </a:prstClr>
            </a:outerShdw>
          </a:effectLst>
        </p:grpSpPr>
        <p:sp>
          <p:nvSpPr>
            <p:cNvPr id="4105" name="Oval 9"/>
            <p:cNvSpPr>
              <a:spLocks noChangeArrowheads="1"/>
            </p:cNvSpPr>
            <p:nvPr/>
          </p:nvSpPr>
          <p:spPr bwMode="auto">
            <a:xfrm flipH="1">
              <a:off x="1943100" y="1830388"/>
              <a:ext cx="1408113" cy="1408113"/>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9" name="Group 520"/>
            <p:cNvGrpSpPr/>
            <p:nvPr/>
          </p:nvGrpSpPr>
          <p:grpSpPr>
            <a:xfrm>
              <a:off x="2326954" y="2213196"/>
              <a:ext cx="640404" cy="642497"/>
              <a:chOff x="4240213" y="511175"/>
              <a:chExt cx="485775" cy="487363"/>
            </a:xfrm>
            <a:solidFill>
              <a:schemeClr val="tx1">
                <a:lumMod val="75000"/>
                <a:lumOff val="25000"/>
              </a:schemeClr>
            </a:solidFill>
          </p:grpSpPr>
          <p:sp>
            <p:nvSpPr>
              <p:cNvPr id="40" name="Freeform 64"/>
              <p:cNvSpPr>
                <a:spLocks/>
              </p:cNvSpPr>
              <p:nvPr/>
            </p:nvSpPr>
            <p:spPr bwMode="auto">
              <a:xfrm>
                <a:off x="4579938" y="511175"/>
                <a:ext cx="146050" cy="487363"/>
              </a:xfrm>
              <a:custGeom>
                <a:avLst/>
                <a:gdLst/>
                <a:ahLst/>
                <a:cxnLst>
                  <a:cxn ang="0">
                    <a:pos x="137" y="0"/>
                  </a:cxn>
                  <a:cxn ang="0">
                    <a:pos x="0" y="300"/>
                  </a:cxn>
                  <a:cxn ang="0">
                    <a:pos x="36" y="327"/>
                  </a:cxn>
                  <a:cxn ang="0">
                    <a:pos x="137" y="118"/>
                  </a:cxn>
                  <a:cxn ang="0">
                    <a:pos x="248" y="478"/>
                  </a:cxn>
                  <a:cxn ang="0">
                    <a:pos x="137" y="837"/>
                  </a:cxn>
                  <a:cxn ang="0">
                    <a:pos x="36" y="629"/>
                  </a:cxn>
                  <a:cxn ang="0">
                    <a:pos x="0" y="655"/>
                  </a:cxn>
                  <a:cxn ang="0">
                    <a:pos x="137" y="955"/>
                  </a:cxn>
                  <a:cxn ang="0">
                    <a:pos x="284" y="478"/>
                  </a:cxn>
                  <a:cxn ang="0">
                    <a:pos x="137" y="0"/>
                  </a:cxn>
                </a:cxnLst>
                <a:rect l="0" t="0" r="r" b="b"/>
                <a:pathLst>
                  <a:path w="284" h="955">
                    <a:moveTo>
                      <a:pt x="137" y="0"/>
                    </a:moveTo>
                    <a:cubicBezTo>
                      <a:pt x="75" y="0"/>
                      <a:pt x="22" y="124"/>
                      <a:pt x="0" y="300"/>
                    </a:cubicBezTo>
                    <a:cubicBezTo>
                      <a:pt x="13" y="308"/>
                      <a:pt x="25" y="317"/>
                      <a:pt x="36" y="327"/>
                    </a:cubicBezTo>
                    <a:cubicBezTo>
                      <a:pt x="54" y="204"/>
                      <a:pt x="92" y="118"/>
                      <a:pt x="137" y="118"/>
                    </a:cubicBezTo>
                    <a:cubicBezTo>
                      <a:pt x="198" y="118"/>
                      <a:pt x="248" y="279"/>
                      <a:pt x="248" y="478"/>
                    </a:cubicBezTo>
                    <a:cubicBezTo>
                      <a:pt x="248" y="676"/>
                      <a:pt x="198" y="837"/>
                      <a:pt x="137" y="837"/>
                    </a:cubicBezTo>
                    <a:cubicBezTo>
                      <a:pt x="92" y="837"/>
                      <a:pt x="54" y="752"/>
                      <a:pt x="36" y="629"/>
                    </a:cubicBezTo>
                    <a:cubicBezTo>
                      <a:pt x="25" y="638"/>
                      <a:pt x="13" y="647"/>
                      <a:pt x="0" y="655"/>
                    </a:cubicBezTo>
                    <a:cubicBezTo>
                      <a:pt x="22" y="831"/>
                      <a:pt x="75" y="955"/>
                      <a:pt x="137" y="955"/>
                    </a:cubicBezTo>
                    <a:cubicBezTo>
                      <a:pt x="218" y="955"/>
                      <a:pt x="284" y="741"/>
                      <a:pt x="284" y="478"/>
                    </a:cubicBezTo>
                    <a:cubicBezTo>
                      <a:pt x="284" y="214"/>
                      <a:pt x="218" y="0"/>
                      <a:pt x="13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5"/>
              <p:cNvSpPr>
                <a:spLocks/>
              </p:cNvSpPr>
              <p:nvPr/>
            </p:nvSpPr>
            <p:spPr bwMode="auto">
              <a:xfrm>
                <a:off x="4613276" y="615950"/>
                <a:ext cx="80963" cy="277813"/>
              </a:xfrm>
              <a:custGeom>
                <a:avLst/>
                <a:gdLst/>
                <a:ahLst/>
                <a:cxnLst>
                  <a:cxn ang="0">
                    <a:pos x="0" y="397"/>
                  </a:cxn>
                  <a:cxn ang="0">
                    <a:pos x="74" y="542"/>
                  </a:cxn>
                  <a:cxn ang="0">
                    <a:pos x="158" y="271"/>
                  </a:cxn>
                  <a:cxn ang="0">
                    <a:pos x="74" y="0"/>
                  </a:cxn>
                  <a:cxn ang="0">
                    <a:pos x="0" y="144"/>
                  </a:cxn>
                  <a:cxn ang="0">
                    <a:pos x="26" y="174"/>
                  </a:cxn>
                  <a:cxn ang="0">
                    <a:pos x="74" y="88"/>
                  </a:cxn>
                  <a:cxn ang="0">
                    <a:pos x="130" y="271"/>
                  </a:cxn>
                  <a:cxn ang="0">
                    <a:pos x="74" y="453"/>
                  </a:cxn>
                  <a:cxn ang="0">
                    <a:pos x="26" y="368"/>
                  </a:cxn>
                  <a:cxn ang="0">
                    <a:pos x="0" y="397"/>
                  </a:cxn>
                </a:cxnLst>
                <a:rect l="0" t="0" r="r" b="b"/>
                <a:pathLst>
                  <a:path w="158" h="542">
                    <a:moveTo>
                      <a:pt x="0" y="397"/>
                    </a:moveTo>
                    <a:cubicBezTo>
                      <a:pt x="14" y="483"/>
                      <a:pt x="42" y="542"/>
                      <a:pt x="74" y="542"/>
                    </a:cubicBezTo>
                    <a:cubicBezTo>
                      <a:pt x="120" y="542"/>
                      <a:pt x="158" y="420"/>
                      <a:pt x="158" y="271"/>
                    </a:cubicBezTo>
                    <a:cubicBezTo>
                      <a:pt x="158" y="121"/>
                      <a:pt x="120" y="0"/>
                      <a:pt x="74" y="0"/>
                    </a:cubicBezTo>
                    <a:cubicBezTo>
                      <a:pt x="42" y="0"/>
                      <a:pt x="14" y="58"/>
                      <a:pt x="0" y="144"/>
                    </a:cubicBezTo>
                    <a:cubicBezTo>
                      <a:pt x="10" y="153"/>
                      <a:pt x="18" y="163"/>
                      <a:pt x="26" y="174"/>
                    </a:cubicBezTo>
                    <a:cubicBezTo>
                      <a:pt x="36" y="122"/>
                      <a:pt x="54" y="88"/>
                      <a:pt x="74" y="88"/>
                    </a:cubicBezTo>
                    <a:cubicBezTo>
                      <a:pt x="105" y="88"/>
                      <a:pt x="130" y="170"/>
                      <a:pt x="130" y="271"/>
                    </a:cubicBezTo>
                    <a:cubicBezTo>
                      <a:pt x="130" y="371"/>
                      <a:pt x="105" y="453"/>
                      <a:pt x="74" y="453"/>
                    </a:cubicBezTo>
                    <a:cubicBezTo>
                      <a:pt x="54" y="453"/>
                      <a:pt x="36" y="419"/>
                      <a:pt x="26" y="368"/>
                    </a:cubicBezTo>
                    <a:cubicBezTo>
                      <a:pt x="18" y="378"/>
                      <a:pt x="10" y="388"/>
                      <a:pt x="0" y="39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6"/>
              <p:cNvSpPr>
                <a:spLocks/>
              </p:cNvSpPr>
              <p:nvPr/>
            </p:nvSpPr>
            <p:spPr bwMode="auto">
              <a:xfrm>
                <a:off x="4638676" y="706438"/>
                <a:ext cx="26988" cy="96838"/>
              </a:xfrm>
              <a:custGeom>
                <a:avLst/>
                <a:gdLst/>
                <a:ahLst/>
                <a:cxnLst>
                  <a:cxn ang="0">
                    <a:pos x="24" y="189"/>
                  </a:cxn>
                  <a:cxn ang="0">
                    <a:pos x="53" y="95"/>
                  </a:cxn>
                  <a:cxn ang="0">
                    <a:pos x="24" y="0"/>
                  </a:cxn>
                  <a:cxn ang="0">
                    <a:pos x="0" y="39"/>
                  </a:cxn>
                  <a:cxn ang="0">
                    <a:pos x="12" y="95"/>
                  </a:cxn>
                  <a:cxn ang="0">
                    <a:pos x="0" y="150"/>
                  </a:cxn>
                  <a:cxn ang="0">
                    <a:pos x="24" y="189"/>
                  </a:cxn>
                </a:cxnLst>
                <a:rect l="0" t="0" r="r" b="b"/>
                <a:pathLst>
                  <a:path w="53" h="189">
                    <a:moveTo>
                      <a:pt x="24" y="189"/>
                    </a:moveTo>
                    <a:cubicBezTo>
                      <a:pt x="40" y="189"/>
                      <a:pt x="53" y="146"/>
                      <a:pt x="53" y="95"/>
                    </a:cubicBezTo>
                    <a:cubicBezTo>
                      <a:pt x="53" y="43"/>
                      <a:pt x="40" y="0"/>
                      <a:pt x="24" y="0"/>
                    </a:cubicBezTo>
                    <a:cubicBezTo>
                      <a:pt x="14" y="0"/>
                      <a:pt x="6" y="16"/>
                      <a:pt x="0" y="39"/>
                    </a:cubicBezTo>
                    <a:cubicBezTo>
                      <a:pt x="8" y="57"/>
                      <a:pt x="12" y="76"/>
                      <a:pt x="12" y="95"/>
                    </a:cubicBezTo>
                    <a:cubicBezTo>
                      <a:pt x="12" y="114"/>
                      <a:pt x="8" y="132"/>
                      <a:pt x="0" y="150"/>
                    </a:cubicBezTo>
                    <a:cubicBezTo>
                      <a:pt x="6" y="173"/>
                      <a:pt x="14" y="189"/>
                      <a:pt x="24" y="18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67"/>
              <p:cNvSpPr>
                <a:spLocks/>
              </p:cNvSpPr>
              <p:nvPr/>
            </p:nvSpPr>
            <p:spPr bwMode="auto">
              <a:xfrm>
                <a:off x="4240213" y="687388"/>
                <a:ext cx="393700" cy="138113"/>
              </a:xfrm>
              <a:custGeom>
                <a:avLst/>
                <a:gdLst/>
                <a:ahLst/>
                <a:cxnLst>
                  <a:cxn ang="0">
                    <a:pos x="186" y="70"/>
                  </a:cxn>
                  <a:cxn ang="0">
                    <a:pos x="248" y="44"/>
                  </a:cxn>
                  <a:cxn ang="0">
                    <a:pos x="186" y="17"/>
                  </a:cxn>
                  <a:cxn ang="0">
                    <a:pos x="186" y="30"/>
                  </a:cxn>
                  <a:cxn ang="0">
                    <a:pos x="60" y="27"/>
                  </a:cxn>
                  <a:cxn ang="0">
                    <a:pos x="53" y="5"/>
                  </a:cxn>
                  <a:cxn ang="0">
                    <a:pos x="0" y="0"/>
                  </a:cxn>
                  <a:cxn ang="0">
                    <a:pos x="12" y="42"/>
                  </a:cxn>
                  <a:cxn ang="0">
                    <a:pos x="175" y="42"/>
                  </a:cxn>
                  <a:cxn ang="0">
                    <a:pos x="175" y="46"/>
                  </a:cxn>
                  <a:cxn ang="0">
                    <a:pos x="12" y="46"/>
                  </a:cxn>
                  <a:cxn ang="0">
                    <a:pos x="0" y="87"/>
                  </a:cxn>
                  <a:cxn ang="0">
                    <a:pos x="53" y="82"/>
                  </a:cxn>
                  <a:cxn ang="0">
                    <a:pos x="60" y="61"/>
                  </a:cxn>
                  <a:cxn ang="0">
                    <a:pos x="186" y="58"/>
                  </a:cxn>
                  <a:cxn ang="0">
                    <a:pos x="186" y="70"/>
                  </a:cxn>
                </a:cxnLst>
                <a:rect l="0" t="0" r="r" b="b"/>
                <a:pathLst>
                  <a:path w="248" h="87">
                    <a:moveTo>
                      <a:pt x="186" y="70"/>
                    </a:moveTo>
                    <a:lnTo>
                      <a:pt x="248" y="44"/>
                    </a:lnTo>
                    <a:lnTo>
                      <a:pt x="186" y="17"/>
                    </a:lnTo>
                    <a:lnTo>
                      <a:pt x="186" y="30"/>
                    </a:lnTo>
                    <a:lnTo>
                      <a:pt x="60" y="27"/>
                    </a:lnTo>
                    <a:lnTo>
                      <a:pt x="53" y="5"/>
                    </a:lnTo>
                    <a:lnTo>
                      <a:pt x="0" y="0"/>
                    </a:lnTo>
                    <a:lnTo>
                      <a:pt x="12" y="42"/>
                    </a:lnTo>
                    <a:lnTo>
                      <a:pt x="175" y="42"/>
                    </a:lnTo>
                    <a:lnTo>
                      <a:pt x="175" y="46"/>
                    </a:lnTo>
                    <a:lnTo>
                      <a:pt x="12" y="46"/>
                    </a:lnTo>
                    <a:lnTo>
                      <a:pt x="0" y="87"/>
                    </a:lnTo>
                    <a:lnTo>
                      <a:pt x="53" y="82"/>
                    </a:lnTo>
                    <a:lnTo>
                      <a:pt x="60" y="61"/>
                    </a:lnTo>
                    <a:lnTo>
                      <a:pt x="186" y="58"/>
                    </a:lnTo>
                    <a:lnTo>
                      <a:pt x="186" y="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8"/>
              <p:cNvSpPr>
                <a:spLocks/>
              </p:cNvSpPr>
              <p:nvPr/>
            </p:nvSpPr>
            <p:spPr bwMode="auto">
              <a:xfrm>
                <a:off x="4408488" y="792163"/>
                <a:ext cx="211138" cy="136525"/>
              </a:xfrm>
              <a:custGeom>
                <a:avLst/>
                <a:gdLst/>
                <a:ahLst/>
                <a:cxnLst>
                  <a:cxn ang="0">
                    <a:pos x="97" y="9"/>
                  </a:cxn>
                  <a:cxn ang="0">
                    <a:pos x="100" y="13"/>
                  </a:cxn>
                  <a:cxn ang="0">
                    <a:pos x="35" y="49"/>
                  </a:cxn>
                  <a:cxn ang="0">
                    <a:pos x="28" y="45"/>
                  </a:cxn>
                  <a:cxn ang="0">
                    <a:pos x="0" y="58"/>
                  </a:cxn>
                  <a:cxn ang="0">
                    <a:pos x="14" y="68"/>
                  </a:cxn>
                  <a:cxn ang="0">
                    <a:pos x="96" y="20"/>
                  </a:cxn>
                  <a:cxn ang="0">
                    <a:pos x="97" y="21"/>
                  </a:cxn>
                  <a:cxn ang="0">
                    <a:pos x="14" y="69"/>
                  </a:cxn>
                  <a:cxn ang="0">
                    <a:pos x="16" y="86"/>
                  </a:cxn>
                  <a:cxn ang="0">
                    <a:pos x="42" y="68"/>
                  </a:cxn>
                  <a:cxn ang="0">
                    <a:pos x="41" y="60"/>
                  </a:cxn>
                  <a:cxn ang="0">
                    <a:pos x="105" y="22"/>
                  </a:cxn>
                  <a:cxn ang="0">
                    <a:pos x="107" y="26"/>
                  </a:cxn>
                  <a:cxn ang="0">
                    <a:pos x="133" y="0"/>
                  </a:cxn>
                  <a:cxn ang="0">
                    <a:pos x="97" y="9"/>
                  </a:cxn>
                </a:cxnLst>
                <a:rect l="0" t="0" r="r" b="b"/>
                <a:pathLst>
                  <a:path w="133" h="86">
                    <a:moveTo>
                      <a:pt x="97" y="9"/>
                    </a:moveTo>
                    <a:lnTo>
                      <a:pt x="100" y="13"/>
                    </a:lnTo>
                    <a:lnTo>
                      <a:pt x="35" y="49"/>
                    </a:lnTo>
                    <a:lnTo>
                      <a:pt x="28" y="45"/>
                    </a:lnTo>
                    <a:lnTo>
                      <a:pt x="0" y="58"/>
                    </a:lnTo>
                    <a:lnTo>
                      <a:pt x="14" y="68"/>
                    </a:lnTo>
                    <a:lnTo>
                      <a:pt x="96" y="20"/>
                    </a:lnTo>
                    <a:lnTo>
                      <a:pt x="97" y="21"/>
                    </a:lnTo>
                    <a:lnTo>
                      <a:pt x="14" y="69"/>
                    </a:lnTo>
                    <a:lnTo>
                      <a:pt x="16" y="86"/>
                    </a:lnTo>
                    <a:lnTo>
                      <a:pt x="42" y="68"/>
                    </a:lnTo>
                    <a:lnTo>
                      <a:pt x="41" y="60"/>
                    </a:lnTo>
                    <a:lnTo>
                      <a:pt x="105" y="22"/>
                    </a:lnTo>
                    <a:lnTo>
                      <a:pt x="107" y="26"/>
                    </a:lnTo>
                    <a:lnTo>
                      <a:pt x="133" y="0"/>
                    </a:lnTo>
                    <a:lnTo>
                      <a:pt x="97" y="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9"/>
              <p:cNvSpPr>
                <a:spLocks/>
              </p:cNvSpPr>
              <p:nvPr/>
            </p:nvSpPr>
            <p:spPr bwMode="auto">
              <a:xfrm>
                <a:off x="4406901" y="585788"/>
                <a:ext cx="211138" cy="136525"/>
              </a:xfrm>
              <a:custGeom>
                <a:avLst/>
                <a:gdLst/>
                <a:ahLst/>
                <a:cxnLst>
                  <a:cxn ang="0">
                    <a:pos x="35" y="36"/>
                  </a:cxn>
                  <a:cxn ang="0">
                    <a:pos x="99" y="72"/>
                  </a:cxn>
                  <a:cxn ang="0">
                    <a:pos x="97" y="76"/>
                  </a:cxn>
                  <a:cxn ang="0">
                    <a:pos x="133" y="86"/>
                  </a:cxn>
                  <a:cxn ang="0">
                    <a:pos x="106" y="60"/>
                  </a:cxn>
                  <a:cxn ang="0">
                    <a:pos x="104" y="63"/>
                  </a:cxn>
                  <a:cxn ang="0">
                    <a:pos x="41" y="26"/>
                  </a:cxn>
                  <a:cxn ang="0">
                    <a:pos x="41" y="17"/>
                  </a:cxn>
                  <a:cxn ang="0">
                    <a:pos x="15" y="0"/>
                  </a:cxn>
                  <a:cxn ang="0">
                    <a:pos x="14" y="16"/>
                  </a:cxn>
                  <a:cxn ang="0">
                    <a:pos x="96" y="64"/>
                  </a:cxn>
                  <a:cxn ang="0">
                    <a:pos x="96" y="65"/>
                  </a:cxn>
                  <a:cxn ang="0">
                    <a:pos x="13" y="17"/>
                  </a:cxn>
                  <a:cxn ang="0">
                    <a:pos x="0" y="27"/>
                  </a:cxn>
                  <a:cxn ang="0">
                    <a:pos x="27" y="41"/>
                  </a:cxn>
                  <a:cxn ang="0">
                    <a:pos x="35" y="36"/>
                  </a:cxn>
                </a:cxnLst>
                <a:rect l="0" t="0" r="r" b="b"/>
                <a:pathLst>
                  <a:path w="133" h="86">
                    <a:moveTo>
                      <a:pt x="35" y="36"/>
                    </a:moveTo>
                    <a:lnTo>
                      <a:pt x="99" y="72"/>
                    </a:lnTo>
                    <a:lnTo>
                      <a:pt x="97" y="76"/>
                    </a:lnTo>
                    <a:lnTo>
                      <a:pt x="133" y="86"/>
                    </a:lnTo>
                    <a:lnTo>
                      <a:pt x="106" y="60"/>
                    </a:lnTo>
                    <a:lnTo>
                      <a:pt x="104" y="63"/>
                    </a:lnTo>
                    <a:lnTo>
                      <a:pt x="41" y="26"/>
                    </a:lnTo>
                    <a:lnTo>
                      <a:pt x="41" y="17"/>
                    </a:lnTo>
                    <a:lnTo>
                      <a:pt x="15" y="0"/>
                    </a:lnTo>
                    <a:lnTo>
                      <a:pt x="14" y="16"/>
                    </a:lnTo>
                    <a:lnTo>
                      <a:pt x="96" y="64"/>
                    </a:lnTo>
                    <a:lnTo>
                      <a:pt x="96" y="65"/>
                    </a:lnTo>
                    <a:lnTo>
                      <a:pt x="13" y="17"/>
                    </a:lnTo>
                    <a:lnTo>
                      <a:pt x="0" y="27"/>
                    </a:lnTo>
                    <a:lnTo>
                      <a:pt x="27" y="41"/>
                    </a:lnTo>
                    <a:lnTo>
                      <a:pt x="35"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46" name="TextBox 45"/>
          <p:cNvSpPr txBox="1"/>
          <p:nvPr/>
        </p:nvSpPr>
        <p:spPr>
          <a:xfrm>
            <a:off x="3345667" y="1348237"/>
            <a:ext cx="585417" cy="523220"/>
          </a:xfrm>
          <a:prstGeom prst="rect">
            <a:avLst/>
          </a:prstGeom>
          <a:noFill/>
        </p:spPr>
        <p:txBody>
          <a:bodyPr wrap="none" rtlCol="0">
            <a:spAutoFit/>
          </a:bodyPr>
          <a:lstStyle/>
          <a:p>
            <a:pPr algn="ctr"/>
            <a:r>
              <a:rPr lang="en-US" sz="2800" dirty="0">
                <a:solidFill>
                  <a:schemeClr val="bg1"/>
                </a:solidFill>
                <a:latin typeface="Lato"/>
              </a:rPr>
              <a:t>01</a:t>
            </a:r>
          </a:p>
        </p:txBody>
      </p:sp>
      <p:sp>
        <p:nvSpPr>
          <p:cNvPr id="47" name="TextBox 46"/>
          <p:cNvSpPr txBox="1"/>
          <p:nvPr/>
        </p:nvSpPr>
        <p:spPr>
          <a:xfrm>
            <a:off x="4876495" y="2929430"/>
            <a:ext cx="585417" cy="523220"/>
          </a:xfrm>
          <a:prstGeom prst="rect">
            <a:avLst/>
          </a:prstGeom>
          <a:noFill/>
        </p:spPr>
        <p:txBody>
          <a:bodyPr wrap="none" rtlCol="0">
            <a:spAutoFit/>
          </a:bodyPr>
          <a:lstStyle/>
          <a:p>
            <a:pPr algn="ctr"/>
            <a:r>
              <a:rPr lang="en-US" sz="2800" dirty="0">
                <a:solidFill>
                  <a:schemeClr val="bg1"/>
                </a:solidFill>
                <a:latin typeface="Lato"/>
              </a:rPr>
              <a:t>02</a:t>
            </a:r>
          </a:p>
        </p:txBody>
      </p:sp>
      <p:sp>
        <p:nvSpPr>
          <p:cNvPr id="48" name="TextBox 47"/>
          <p:cNvSpPr txBox="1"/>
          <p:nvPr/>
        </p:nvSpPr>
        <p:spPr>
          <a:xfrm>
            <a:off x="3297485" y="4406570"/>
            <a:ext cx="585417" cy="523220"/>
          </a:xfrm>
          <a:prstGeom prst="rect">
            <a:avLst/>
          </a:prstGeom>
          <a:noFill/>
        </p:spPr>
        <p:txBody>
          <a:bodyPr wrap="none" rtlCol="0">
            <a:spAutoFit/>
          </a:bodyPr>
          <a:lstStyle/>
          <a:p>
            <a:pPr algn="ctr"/>
            <a:r>
              <a:rPr lang="en-US" sz="2800" dirty="0">
                <a:solidFill>
                  <a:schemeClr val="bg1"/>
                </a:solidFill>
                <a:latin typeface="Lato"/>
              </a:rPr>
              <a:t>03</a:t>
            </a:r>
          </a:p>
        </p:txBody>
      </p:sp>
      <p:sp>
        <p:nvSpPr>
          <p:cNvPr id="49" name="TextBox 48"/>
          <p:cNvSpPr txBox="1"/>
          <p:nvPr/>
        </p:nvSpPr>
        <p:spPr>
          <a:xfrm>
            <a:off x="1806559" y="2866997"/>
            <a:ext cx="585417" cy="523220"/>
          </a:xfrm>
          <a:prstGeom prst="rect">
            <a:avLst/>
          </a:prstGeom>
          <a:noFill/>
        </p:spPr>
        <p:txBody>
          <a:bodyPr wrap="none" rtlCol="0">
            <a:spAutoFit/>
          </a:bodyPr>
          <a:lstStyle/>
          <a:p>
            <a:pPr algn="ctr"/>
            <a:r>
              <a:rPr lang="en-US" sz="2800" dirty="0">
                <a:solidFill>
                  <a:schemeClr val="bg1"/>
                </a:solidFill>
                <a:latin typeface="Lato"/>
              </a:rPr>
              <a:t>04</a:t>
            </a:r>
          </a:p>
        </p:txBody>
      </p:sp>
      <p:grpSp>
        <p:nvGrpSpPr>
          <p:cNvPr id="76" name="Group 75"/>
          <p:cNvGrpSpPr/>
          <p:nvPr/>
        </p:nvGrpSpPr>
        <p:grpSpPr>
          <a:xfrm>
            <a:off x="5755734" y="429699"/>
            <a:ext cx="5819495" cy="1220579"/>
            <a:chOff x="612683" y="987213"/>
            <a:chExt cx="5819495" cy="1220579"/>
          </a:xfrm>
        </p:grpSpPr>
        <p:sp>
          <p:nvSpPr>
            <p:cNvPr id="77" name="TextBox 76"/>
            <p:cNvSpPr txBox="1"/>
            <p:nvPr/>
          </p:nvSpPr>
          <p:spPr>
            <a:xfrm>
              <a:off x="923200" y="987213"/>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612683" y="1684572"/>
              <a:ext cx="5819495" cy="523220"/>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
        <p:nvSpPr>
          <p:cNvPr id="92" name="Oval 10"/>
          <p:cNvSpPr>
            <a:spLocks noChangeAspect="1" noChangeArrowheads="1"/>
          </p:cNvSpPr>
          <p:nvPr/>
        </p:nvSpPr>
        <p:spPr bwMode="auto">
          <a:xfrm rot="16200000" flipH="1">
            <a:off x="7116007" y="2142118"/>
            <a:ext cx="888742" cy="914400"/>
          </a:xfrm>
          <a:prstGeom prst="ellipse">
            <a:avLst/>
          </a:prstGeom>
          <a:solidFill>
            <a:srgbClr val="FE4A1E"/>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Oval 10"/>
          <p:cNvSpPr>
            <a:spLocks noChangeAspect="1" noChangeArrowheads="1"/>
          </p:cNvSpPr>
          <p:nvPr/>
        </p:nvSpPr>
        <p:spPr bwMode="auto">
          <a:xfrm rot="5400000">
            <a:off x="7098617" y="3275157"/>
            <a:ext cx="888742" cy="914400"/>
          </a:xfrm>
          <a:prstGeom prst="ellipse">
            <a:avLst/>
          </a:prstGeom>
          <a:solidFill>
            <a:srgbClr val="5C9AD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Oval 10"/>
          <p:cNvSpPr>
            <a:spLocks noChangeAspect="1" noChangeArrowheads="1"/>
          </p:cNvSpPr>
          <p:nvPr/>
        </p:nvSpPr>
        <p:spPr bwMode="auto">
          <a:xfrm rot="5400000" flipH="1" flipV="1">
            <a:off x="7116007" y="4413664"/>
            <a:ext cx="888742" cy="914400"/>
          </a:xfrm>
          <a:prstGeom prst="ellipse">
            <a:avLst/>
          </a:prstGeom>
          <a:solidFill>
            <a:srgbClr val="44546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Oval 10"/>
          <p:cNvSpPr>
            <a:spLocks noChangeAspect="1" noChangeArrowheads="1"/>
          </p:cNvSpPr>
          <p:nvPr/>
        </p:nvSpPr>
        <p:spPr bwMode="auto">
          <a:xfrm rot="16200000" flipV="1">
            <a:off x="7098617" y="5552172"/>
            <a:ext cx="888742" cy="914400"/>
          </a:xfrm>
          <a:prstGeom prst="ellipse">
            <a:avLst/>
          </a:prstGeom>
          <a:solidFill>
            <a:srgbClr val="7A7A7A"/>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noChangeAspect="1" noEditPoints="1"/>
          </p:cNvSpPr>
          <p:nvPr/>
        </p:nvSpPr>
        <p:spPr bwMode="auto">
          <a:xfrm>
            <a:off x="7337741" y="2356999"/>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7" name="Freeform 172"/>
          <p:cNvSpPr>
            <a:spLocks noChangeAspect="1" noEditPoints="1"/>
          </p:cNvSpPr>
          <p:nvPr/>
        </p:nvSpPr>
        <p:spPr bwMode="auto">
          <a:xfrm>
            <a:off x="7357456" y="5753672"/>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98" name="Group 97"/>
          <p:cNvGrpSpPr>
            <a:grpSpLocks noChangeAspect="1"/>
          </p:cNvGrpSpPr>
          <p:nvPr/>
        </p:nvGrpSpPr>
        <p:grpSpPr>
          <a:xfrm>
            <a:off x="7313724" y="463100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9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7" name="Group 106"/>
          <p:cNvGrpSpPr>
            <a:grpSpLocks noChangeAspect="1"/>
          </p:cNvGrpSpPr>
          <p:nvPr/>
        </p:nvGrpSpPr>
        <p:grpSpPr>
          <a:xfrm>
            <a:off x="7357456" y="3490929"/>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10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19955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750"/>
                            </p:stCondLst>
                            <p:childTnLst>
                              <p:par>
                                <p:cTn id="20" presetID="22" presetClass="entr" presetSubtype="4"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wipe(down)">
                                      <p:cBhvr>
                                        <p:cTn id="22" dur="500"/>
                                        <p:tgtEl>
                                          <p:spTgt spid="46"/>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4103"/>
                                        </p:tgtEl>
                                        <p:attrNameLst>
                                          <p:attrName>style.visibility</p:attrName>
                                        </p:attrNameLst>
                                      </p:cBhvr>
                                      <p:to>
                                        <p:strVal val="visible"/>
                                      </p:to>
                                    </p:set>
                                    <p:animEffect transition="in" filter="wipe(down)">
                                      <p:cBhvr>
                                        <p:cTn id="25" dur="500"/>
                                        <p:tgtEl>
                                          <p:spTgt spid="4103"/>
                                        </p:tgtEl>
                                      </p:cBhvr>
                                    </p:animEffect>
                                  </p:childTnLst>
                                </p:cTn>
                              </p:par>
                            </p:childTnLst>
                          </p:cTn>
                        </p:par>
                        <p:par>
                          <p:cTn id="26" fill="hold">
                            <p:stCondLst>
                              <p:cond delay="2250"/>
                            </p:stCondLst>
                            <p:childTnLst>
                              <p:par>
                                <p:cTn id="27" presetID="53" presetClass="entr" presetSubtype="528" fill="hold" grpId="0" nodeType="afterEffect">
                                  <p:stCondLst>
                                    <p:cond delay="0"/>
                                  </p:stCondLst>
                                  <p:childTnLst>
                                    <p:set>
                                      <p:cBhvr>
                                        <p:cTn id="28" dur="1" fill="hold">
                                          <p:stCondLst>
                                            <p:cond delay="0"/>
                                          </p:stCondLst>
                                        </p:cTn>
                                        <p:tgtEl>
                                          <p:spTgt spid="92"/>
                                        </p:tgtEl>
                                        <p:attrNameLst>
                                          <p:attrName>style.visibility</p:attrName>
                                        </p:attrNameLst>
                                      </p:cBhvr>
                                      <p:to>
                                        <p:strVal val="visible"/>
                                      </p:to>
                                    </p:set>
                                    <p:anim calcmode="lin" valueType="num">
                                      <p:cBhvr>
                                        <p:cTn id="29" dur="500" fill="hold"/>
                                        <p:tgtEl>
                                          <p:spTgt spid="92"/>
                                        </p:tgtEl>
                                        <p:attrNameLst>
                                          <p:attrName>ppt_w</p:attrName>
                                        </p:attrNameLst>
                                      </p:cBhvr>
                                      <p:tavLst>
                                        <p:tav tm="0">
                                          <p:val>
                                            <p:fltVal val="0"/>
                                          </p:val>
                                        </p:tav>
                                        <p:tav tm="100000">
                                          <p:val>
                                            <p:strVal val="#ppt_w"/>
                                          </p:val>
                                        </p:tav>
                                      </p:tavLst>
                                    </p:anim>
                                    <p:anim calcmode="lin" valueType="num">
                                      <p:cBhvr>
                                        <p:cTn id="30" dur="500" fill="hold"/>
                                        <p:tgtEl>
                                          <p:spTgt spid="92"/>
                                        </p:tgtEl>
                                        <p:attrNameLst>
                                          <p:attrName>ppt_h</p:attrName>
                                        </p:attrNameLst>
                                      </p:cBhvr>
                                      <p:tavLst>
                                        <p:tav tm="0">
                                          <p:val>
                                            <p:fltVal val="0"/>
                                          </p:val>
                                        </p:tav>
                                        <p:tav tm="100000">
                                          <p:val>
                                            <p:strVal val="#ppt_h"/>
                                          </p:val>
                                        </p:tav>
                                      </p:tavLst>
                                    </p:anim>
                                    <p:animEffect transition="in" filter="fade">
                                      <p:cBhvr>
                                        <p:cTn id="31" dur="500"/>
                                        <p:tgtEl>
                                          <p:spTgt spid="92"/>
                                        </p:tgtEl>
                                      </p:cBhvr>
                                    </p:animEffect>
                                    <p:anim calcmode="lin" valueType="num">
                                      <p:cBhvr>
                                        <p:cTn id="32" dur="500" fill="hold"/>
                                        <p:tgtEl>
                                          <p:spTgt spid="92"/>
                                        </p:tgtEl>
                                        <p:attrNameLst>
                                          <p:attrName>ppt_x</p:attrName>
                                        </p:attrNameLst>
                                      </p:cBhvr>
                                      <p:tavLst>
                                        <p:tav tm="0">
                                          <p:val>
                                            <p:fltVal val="0.5"/>
                                          </p:val>
                                        </p:tav>
                                        <p:tav tm="100000">
                                          <p:val>
                                            <p:strVal val="#ppt_x"/>
                                          </p:val>
                                        </p:tav>
                                      </p:tavLst>
                                    </p:anim>
                                    <p:anim calcmode="lin" valueType="num">
                                      <p:cBhvr>
                                        <p:cTn id="33" dur="500" fill="hold"/>
                                        <p:tgtEl>
                                          <p:spTgt spid="92"/>
                                        </p:tgtEl>
                                        <p:attrNameLst>
                                          <p:attrName>ppt_y</p:attrName>
                                        </p:attrNameLst>
                                      </p:cBhvr>
                                      <p:tavLst>
                                        <p:tav tm="0">
                                          <p:val>
                                            <p:fltVal val="0.5"/>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96"/>
                                        </p:tgtEl>
                                        <p:attrNameLst>
                                          <p:attrName>style.visibility</p:attrName>
                                        </p:attrNameLst>
                                      </p:cBhvr>
                                      <p:to>
                                        <p:strVal val="visible"/>
                                      </p:to>
                                    </p:set>
                                    <p:anim calcmode="lin" valueType="num">
                                      <p:cBhvr>
                                        <p:cTn id="37" dur="500" fill="hold"/>
                                        <p:tgtEl>
                                          <p:spTgt spid="96"/>
                                        </p:tgtEl>
                                        <p:attrNameLst>
                                          <p:attrName>ppt_w</p:attrName>
                                        </p:attrNameLst>
                                      </p:cBhvr>
                                      <p:tavLst>
                                        <p:tav tm="0">
                                          <p:val>
                                            <p:fltVal val="0"/>
                                          </p:val>
                                        </p:tav>
                                        <p:tav tm="100000">
                                          <p:val>
                                            <p:strVal val="#ppt_w"/>
                                          </p:val>
                                        </p:tav>
                                      </p:tavLst>
                                    </p:anim>
                                    <p:anim calcmode="lin" valueType="num">
                                      <p:cBhvr>
                                        <p:cTn id="38" dur="500" fill="hold"/>
                                        <p:tgtEl>
                                          <p:spTgt spid="96"/>
                                        </p:tgtEl>
                                        <p:attrNameLst>
                                          <p:attrName>ppt_h</p:attrName>
                                        </p:attrNameLst>
                                      </p:cBhvr>
                                      <p:tavLst>
                                        <p:tav tm="0">
                                          <p:val>
                                            <p:fltVal val="0"/>
                                          </p:val>
                                        </p:tav>
                                        <p:tav tm="100000">
                                          <p:val>
                                            <p:strVal val="#ppt_h"/>
                                          </p:val>
                                        </p:tav>
                                      </p:tavLst>
                                    </p:anim>
                                    <p:animEffect transition="in" filter="fade">
                                      <p:cBhvr>
                                        <p:cTn id="39" dur="500"/>
                                        <p:tgtEl>
                                          <p:spTgt spid="96"/>
                                        </p:tgtEl>
                                      </p:cBhvr>
                                    </p:animEffect>
                                    <p:anim calcmode="lin" valueType="num">
                                      <p:cBhvr>
                                        <p:cTn id="40" dur="500" fill="hold"/>
                                        <p:tgtEl>
                                          <p:spTgt spid="96"/>
                                        </p:tgtEl>
                                        <p:attrNameLst>
                                          <p:attrName>ppt_x</p:attrName>
                                        </p:attrNameLst>
                                      </p:cBhvr>
                                      <p:tavLst>
                                        <p:tav tm="0">
                                          <p:val>
                                            <p:fltVal val="0.5"/>
                                          </p:val>
                                        </p:tav>
                                        <p:tav tm="100000">
                                          <p:val>
                                            <p:strVal val="#ppt_x"/>
                                          </p:val>
                                        </p:tav>
                                      </p:tavLst>
                                    </p:anim>
                                    <p:anim calcmode="lin" valueType="num">
                                      <p:cBhvr>
                                        <p:cTn id="41" dur="500" fill="hold"/>
                                        <p:tgtEl>
                                          <p:spTgt spid="96"/>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wipe(left)">
                                      <p:cBhvr>
                                        <p:cTn id="45" dur="500"/>
                                        <p:tgtEl>
                                          <p:spTgt spid="79"/>
                                        </p:tgtEl>
                                      </p:cBhvr>
                                    </p:animEffect>
                                  </p:childTnLst>
                                </p:cTn>
                              </p:par>
                            </p:childTnLst>
                          </p:cTn>
                        </p:par>
                        <p:par>
                          <p:cTn id="46" fill="hold">
                            <p:stCondLst>
                              <p:cond delay="3750"/>
                            </p:stCondLst>
                            <p:childTnLst>
                              <p:par>
                                <p:cTn id="47" presetID="22" presetClass="entr" presetSubtype="8" fill="hold" grpId="0" nodeType="afterEffect">
                                  <p:stCondLst>
                                    <p:cond delay="0"/>
                                  </p:stCondLst>
                                  <p:childTnLst>
                                    <p:set>
                                      <p:cBhvr>
                                        <p:cTn id="48" dur="1" fill="hold">
                                          <p:stCondLst>
                                            <p:cond delay="0"/>
                                          </p:stCondLst>
                                        </p:cTn>
                                        <p:tgtEl>
                                          <p:spTgt spid="4101"/>
                                        </p:tgtEl>
                                        <p:attrNameLst>
                                          <p:attrName>style.visibility</p:attrName>
                                        </p:attrNameLst>
                                      </p:cBhvr>
                                      <p:to>
                                        <p:strVal val="visible"/>
                                      </p:to>
                                    </p:set>
                                    <p:animEffect transition="in" filter="wipe(left)">
                                      <p:cBhvr>
                                        <p:cTn id="49" dur="500"/>
                                        <p:tgtEl>
                                          <p:spTgt spid="4101"/>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wipe(left)">
                                      <p:cBhvr>
                                        <p:cTn id="52" dur="500"/>
                                        <p:tgtEl>
                                          <p:spTgt spid="47"/>
                                        </p:tgtEl>
                                      </p:cBhvr>
                                    </p:animEffect>
                                  </p:childTnLst>
                                </p:cTn>
                              </p:par>
                            </p:childTnLst>
                          </p:cTn>
                        </p:par>
                        <p:par>
                          <p:cTn id="53" fill="hold">
                            <p:stCondLst>
                              <p:cond delay="4250"/>
                            </p:stCondLst>
                            <p:childTnLst>
                              <p:par>
                                <p:cTn id="54" presetID="53" presetClass="entr" presetSubtype="528" fill="hold" grpId="0" nodeType="afterEffect">
                                  <p:stCondLst>
                                    <p:cond delay="0"/>
                                  </p:stCondLst>
                                  <p:childTnLst>
                                    <p:set>
                                      <p:cBhvr>
                                        <p:cTn id="55" dur="1" fill="hold">
                                          <p:stCondLst>
                                            <p:cond delay="0"/>
                                          </p:stCondLst>
                                        </p:cTn>
                                        <p:tgtEl>
                                          <p:spTgt spid="93"/>
                                        </p:tgtEl>
                                        <p:attrNameLst>
                                          <p:attrName>style.visibility</p:attrName>
                                        </p:attrNameLst>
                                      </p:cBhvr>
                                      <p:to>
                                        <p:strVal val="visible"/>
                                      </p:to>
                                    </p:set>
                                    <p:anim calcmode="lin" valueType="num">
                                      <p:cBhvr>
                                        <p:cTn id="56" dur="500" fill="hold"/>
                                        <p:tgtEl>
                                          <p:spTgt spid="93"/>
                                        </p:tgtEl>
                                        <p:attrNameLst>
                                          <p:attrName>ppt_w</p:attrName>
                                        </p:attrNameLst>
                                      </p:cBhvr>
                                      <p:tavLst>
                                        <p:tav tm="0">
                                          <p:val>
                                            <p:fltVal val="0"/>
                                          </p:val>
                                        </p:tav>
                                        <p:tav tm="100000">
                                          <p:val>
                                            <p:strVal val="#ppt_w"/>
                                          </p:val>
                                        </p:tav>
                                      </p:tavLst>
                                    </p:anim>
                                    <p:anim calcmode="lin" valueType="num">
                                      <p:cBhvr>
                                        <p:cTn id="57" dur="500" fill="hold"/>
                                        <p:tgtEl>
                                          <p:spTgt spid="93"/>
                                        </p:tgtEl>
                                        <p:attrNameLst>
                                          <p:attrName>ppt_h</p:attrName>
                                        </p:attrNameLst>
                                      </p:cBhvr>
                                      <p:tavLst>
                                        <p:tav tm="0">
                                          <p:val>
                                            <p:fltVal val="0"/>
                                          </p:val>
                                        </p:tav>
                                        <p:tav tm="100000">
                                          <p:val>
                                            <p:strVal val="#ppt_h"/>
                                          </p:val>
                                        </p:tav>
                                      </p:tavLst>
                                    </p:anim>
                                    <p:animEffect transition="in" filter="fade">
                                      <p:cBhvr>
                                        <p:cTn id="58" dur="500"/>
                                        <p:tgtEl>
                                          <p:spTgt spid="93"/>
                                        </p:tgtEl>
                                      </p:cBhvr>
                                    </p:animEffect>
                                    <p:anim calcmode="lin" valueType="num">
                                      <p:cBhvr>
                                        <p:cTn id="59" dur="500" fill="hold"/>
                                        <p:tgtEl>
                                          <p:spTgt spid="93"/>
                                        </p:tgtEl>
                                        <p:attrNameLst>
                                          <p:attrName>ppt_x</p:attrName>
                                        </p:attrNameLst>
                                      </p:cBhvr>
                                      <p:tavLst>
                                        <p:tav tm="0">
                                          <p:val>
                                            <p:fltVal val="0.5"/>
                                          </p:val>
                                        </p:tav>
                                        <p:tav tm="100000">
                                          <p:val>
                                            <p:strVal val="#ppt_x"/>
                                          </p:val>
                                        </p:tav>
                                      </p:tavLst>
                                    </p:anim>
                                    <p:anim calcmode="lin" valueType="num">
                                      <p:cBhvr>
                                        <p:cTn id="60" dur="500" fill="hold"/>
                                        <p:tgtEl>
                                          <p:spTgt spid="93"/>
                                        </p:tgtEl>
                                        <p:attrNameLst>
                                          <p:attrName>ppt_y</p:attrName>
                                        </p:attrNameLst>
                                      </p:cBhvr>
                                      <p:tavLst>
                                        <p:tav tm="0">
                                          <p:val>
                                            <p:fltVal val="0.5"/>
                                          </p:val>
                                        </p:tav>
                                        <p:tav tm="100000">
                                          <p:val>
                                            <p:strVal val="#ppt_y"/>
                                          </p:val>
                                        </p:tav>
                                      </p:tavLst>
                                    </p:anim>
                                  </p:childTnLst>
                                </p:cTn>
                              </p:par>
                              <p:par>
                                <p:cTn id="61" presetID="53" presetClass="entr" presetSubtype="528" fill="hold" nodeType="withEffect">
                                  <p:stCondLst>
                                    <p:cond delay="0"/>
                                  </p:stCondLst>
                                  <p:childTnLst>
                                    <p:set>
                                      <p:cBhvr>
                                        <p:cTn id="62" dur="1" fill="hold">
                                          <p:stCondLst>
                                            <p:cond delay="0"/>
                                          </p:stCondLst>
                                        </p:cTn>
                                        <p:tgtEl>
                                          <p:spTgt spid="107"/>
                                        </p:tgtEl>
                                        <p:attrNameLst>
                                          <p:attrName>style.visibility</p:attrName>
                                        </p:attrNameLst>
                                      </p:cBhvr>
                                      <p:to>
                                        <p:strVal val="visible"/>
                                      </p:to>
                                    </p:set>
                                    <p:anim calcmode="lin" valueType="num">
                                      <p:cBhvr>
                                        <p:cTn id="63" dur="500" fill="hold"/>
                                        <p:tgtEl>
                                          <p:spTgt spid="107"/>
                                        </p:tgtEl>
                                        <p:attrNameLst>
                                          <p:attrName>ppt_w</p:attrName>
                                        </p:attrNameLst>
                                      </p:cBhvr>
                                      <p:tavLst>
                                        <p:tav tm="0">
                                          <p:val>
                                            <p:fltVal val="0"/>
                                          </p:val>
                                        </p:tav>
                                        <p:tav tm="100000">
                                          <p:val>
                                            <p:strVal val="#ppt_w"/>
                                          </p:val>
                                        </p:tav>
                                      </p:tavLst>
                                    </p:anim>
                                    <p:anim calcmode="lin" valueType="num">
                                      <p:cBhvr>
                                        <p:cTn id="64" dur="500" fill="hold"/>
                                        <p:tgtEl>
                                          <p:spTgt spid="107"/>
                                        </p:tgtEl>
                                        <p:attrNameLst>
                                          <p:attrName>ppt_h</p:attrName>
                                        </p:attrNameLst>
                                      </p:cBhvr>
                                      <p:tavLst>
                                        <p:tav tm="0">
                                          <p:val>
                                            <p:fltVal val="0"/>
                                          </p:val>
                                        </p:tav>
                                        <p:tav tm="100000">
                                          <p:val>
                                            <p:strVal val="#ppt_h"/>
                                          </p:val>
                                        </p:tav>
                                      </p:tavLst>
                                    </p:anim>
                                    <p:animEffect transition="in" filter="fade">
                                      <p:cBhvr>
                                        <p:cTn id="65" dur="500"/>
                                        <p:tgtEl>
                                          <p:spTgt spid="107"/>
                                        </p:tgtEl>
                                      </p:cBhvr>
                                    </p:animEffect>
                                    <p:anim calcmode="lin" valueType="num">
                                      <p:cBhvr>
                                        <p:cTn id="66" dur="500" fill="hold"/>
                                        <p:tgtEl>
                                          <p:spTgt spid="107"/>
                                        </p:tgtEl>
                                        <p:attrNameLst>
                                          <p:attrName>ppt_x</p:attrName>
                                        </p:attrNameLst>
                                      </p:cBhvr>
                                      <p:tavLst>
                                        <p:tav tm="0">
                                          <p:val>
                                            <p:fltVal val="0.5"/>
                                          </p:val>
                                        </p:tav>
                                        <p:tav tm="100000">
                                          <p:val>
                                            <p:strVal val="#ppt_x"/>
                                          </p:val>
                                        </p:tav>
                                      </p:tavLst>
                                    </p:anim>
                                    <p:anim calcmode="lin" valueType="num">
                                      <p:cBhvr>
                                        <p:cTn id="67" dur="500" fill="hold"/>
                                        <p:tgtEl>
                                          <p:spTgt spid="107"/>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22" presetClass="entr" presetSubtype="8" fill="hold" grpId="0" nodeType="afterEffect">
                                  <p:stCondLst>
                                    <p:cond delay="0"/>
                                  </p:stCondLst>
                                  <p:childTnLst>
                                    <p:set>
                                      <p:cBhvr>
                                        <p:cTn id="70" dur="1" fill="hold">
                                          <p:stCondLst>
                                            <p:cond delay="0"/>
                                          </p:stCondLst>
                                        </p:cTn>
                                        <p:tgtEl>
                                          <p:spTgt spid="80"/>
                                        </p:tgtEl>
                                        <p:attrNameLst>
                                          <p:attrName>style.visibility</p:attrName>
                                        </p:attrNameLst>
                                      </p:cBhvr>
                                      <p:to>
                                        <p:strVal val="visible"/>
                                      </p:to>
                                    </p:set>
                                    <p:animEffect transition="in" filter="wipe(left)">
                                      <p:cBhvr>
                                        <p:cTn id="71" dur="500"/>
                                        <p:tgtEl>
                                          <p:spTgt spid="80"/>
                                        </p:tgtEl>
                                      </p:cBhvr>
                                    </p:animEffect>
                                  </p:childTnLst>
                                </p:cTn>
                              </p:par>
                            </p:childTnLst>
                          </p:cTn>
                        </p:par>
                        <p:par>
                          <p:cTn id="72" fill="hold">
                            <p:stCondLst>
                              <p:cond delay="5250"/>
                            </p:stCondLst>
                            <p:childTnLst>
                              <p:par>
                                <p:cTn id="73" presetID="22" presetClass="entr" presetSubtype="1" fill="hold" grpId="0" nodeType="afterEffect">
                                  <p:stCondLst>
                                    <p:cond delay="0"/>
                                  </p:stCondLst>
                                  <p:childTnLst>
                                    <p:set>
                                      <p:cBhvr>
                                        <p:cTn id="74" dur="1" fill="hold">
                                          <p:stCondLst>
                                            <p:cond delay="0"/>
                                          </p:stCondLst>
                                        </p:cTn>
                                        <p:tgtEl>
                                          <p:spTgt spid="4104"/>
                                        </p:tgtEl>
                                        <p:attrNameLst>
                                          <p:attrName>style.visibility</p:attrName>
                                        </p:attrNameLst>
                                      </p:cBhvr>
                                      <p:to>
                                        <p:strVal val="visible"/>
                                      </p:to>
                                    </p:set>
                                    <p:animEffect transition="in" filter="wipe(up)">
                                      <p:cBhvr>
                                        <p:cTn id="75" dur="500"/>
                                        <p:tgtEl>
                                          <p:spTgt spid="4104"/>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750"/>
                            </p:stCondLst>
                            <p:childTnLst>
                              <p:par>
                                <p:cTn id="80" presetID="53" presetClass="entr" presetSubtype="528" fill="hold" grpId="0" nodeType="afterEffect">
                                  <p:stCondLst>
                                    <p:cond delay="0"/>
                                  </p:stCondLst>
                                  <p:childTnLst>
                                    <p:set>
                                      <p:cBhvr>
                                        <p:cTn id="81" dur="1" fill="hold">
                                          <p:stCondLst>
                                            <p:cond delay="0"/>
                                          </p:stCondLst>
                                        </p:cTn>
                                        <p:tgtEl>
                                          <p:spTgt spid="94"/>
                                        </p:tgtEl>
                                        <p:attrNameLst>
                                          <p:attrName>style.visibility</p:attrName>
                                        </p:attrNameLst>
                                      </p:cBhvr>
                                      <p:to>
                                        <p:strVal val="visible"/>
                                      </p:to>
                                    </p:set>
                                    <p:anim calcmode="lin" valueType="num">
                                      <p:cBhvr>
                                        <p:cTn id="82" dur="500" fill="hold"/>
                                        <p:tgtEl>
                                          <p:spTgt spid="94"/>
                                        </p:tgtEl>
                                        <p:attrNameLst>
                                          <p:attrName>ppt_w</p:attrName>
                                        </p:attrNameLst>
                                      </p:cBhvr>
                                      <p:tavLst>
                                        <p:tav tm="0">
                                          <p:val>
                                            <p:fltVal val="0"/>
                                          </p:val>
                                        </p:tav>
                                        <p:tav tm="100000">
                                          <p:val>
                                            <p:strVal val="#ppt_w"/>
                                          </p:val>
                                        </p:tav>
                                      </p:tavLst>
                                    </p:anim>
                                    <p:anim calcmode="lin" valueType="num">
                                      <p:cBhvr>
                                        <p:cTn id="83" dur="500" fill="hold"/>
                                        <p:tgtEl>
                                          <p:spTgt spid="94"/>
                                        </p:tgtEl>
                                        <p:attrNameLst>
                                          <p:attrName>ppt_h</p:attrName>
                                        </p:attrNameLst>
                                      </p:cBhvr>
                                      <p:tavLst>
                                        <p:tav tm="0">
                                          <p:val>
                                            <p:fltVal val="0"/>
                                          </p:val>
                                        </p:tav>
                                        <p:tav tm="100000">
                                          <p:val>
                                            <p:strVal val="#ppt_h"/>
                                          </p:val>
                                        </p:tav>
                                      </p:tavLst>
                                    </p:anim>
                                    <p:animEffect transition="in" filter="fade">
                                      <p:cBhvr>
                                        <p:cTn id="84" dur="500"/>
                                        <p:tgtEl>
                                          <p:spTgt spid="94"/>
                                        </p:tgtEl>
                                      </p:cBhvr>
                                    </p:animEffect>
                                    <p:anim calcmode="lin" valueType="num">
                                      <p:cBhvr>
                                        <p:cTn id="85" dur="500" fill="hold"/>
                                        <p:tgtEl>
                                          <p:spTgt spid="94"/>
                                        </p:tgtEl>
                                        <p:attrNameLst>
                                          <p:attrName>ppt_x</p:attrName>
                                        </p:attrNameLst>
                                      </p:cBhvr>
                                      <p:tavLst>
                                        <p:tav tm="0">
                                          <p:val>
                                            <p:fltVal val="0.5"/>
                                          </p:val>
                                        </p:tav>
                                        <p:tav tm="100000">
                                          <p:val>
                                            <p:strVal val="#ppt_x"/>
                                          </p:val>
                                        </p:tav>
                                      </p:tavLst>
                                    </p:anim>
                                    <p:anim calcmode="lin" valueType="num">
                                      <p:cBhvr>
                                        <p:cTn id="86" dur="500" fill="hold"/>
                                        <p:tgtEl>
                                          <p:spTgt spid="94"/>
                                        </p:tgtEl>
                                        <p:attrNameLst>
                                          <p:attrName>ppt_y</p:attrName>
                                        </p:attrNameLst>
                                      </p:cBhvr>
                                      <p:tavLst>
                                        <p:tav tm="0">
                                          <p:val>
                                            <p:fltVal val="0.5"/>
                                          </p:val>
                                        </p:tav>
                                        <p:tav tm="100000">
                                          <p:val>
                                            <p:strVal val="#ppt_y"/>
                                          </p:val>
                                        </p:tav>
                                      </p:tavLst>
                                    </p:anim>
                                  </p:childTnLst>
                                </p:cTn>
                              </p:par>
                            </p:childTnLst>
                          </p:cTn>
                        </p:par>
                        <p:par>
                          <p:cTn id="87" fill="hold">
                            <p:stCondLst>
                              <p:cond delay="6250"/>
                            </p:stCondLst>
                            <p:childTnLst>
                              <p:par>
                                <p:cTn id="88" presetID="53" presetClass="entr" presetSubtype="528" fill="hold" nodeType="afterEffect">
                                  <p:stCondLst>
                                    <p:cond delay="0"/>
                                  </p:stCondLst>
                                  <p:childTnLst>
                                    <p:set>
                                      <p:cBhvr>
                                        <p:cTn id="89" dur="1" fill="hold">
                                          <p:stCondLst>
                                            <p:cond delay="0"/>
                                          </p:stCondLst>
                                        </p:cTn>
                                        <p:tgtEl>
                                          <p:spTgt spid="98"/>
                                        </p:tgtEl>
                                        <p:attrNameLst>
                                          <p:attrName>style.visibility</p:attrName>
                                        </p:attrNameLst>
                                      </p:cBhvr>
                                      <p:to>
                                        <p:strVal val="visible"/>
                                      </p:to>
                                    </p:set>
                                    <p:anim calcmode="lin" valueType="num">
                                      <p:cBhvr>
                                        <p:cTn id="90" dur="500" fill="hold"/>
                                        <p:tgtEl>
                                          <p:spTgt spid="98"/>
                                        </p:tgtEl>
                                        <p:attrNameLst>
                                          <p:attrName>ppt_w</p:attrName>
                                        </p:attrNameLst>
                                      </p:cBhvr>
                                      <p:tavLst>
                                        <p:tav tm="0">
                                          <p:val>
                                            <p:fltVal val="0"/>
                                          </p:val>
                                        </p:tav>
                                        <p:tav tm="100000">
                                          <p:val>
                                            <p:strVal val="#ppt_w"/>
                                          </p:val>
                                        </p:tav>
                                      </p:tavLst>
                                    </p:anim>
                                    <p:anim calcmode="lin" valueType="num">
                                      <p:cBhvr>
                                        <p:cTn id="91" dur="500" fill="hold"/>
                                        <p:tgtEl>
                                          <p:spTgt spid="98"/>
                                        </p:tgtEl>
                                        <p:attrNameLst>
                                          <p:attrName>ppt_h</p:attrName>
                                        </p:attrNameLst>
                                      </p:cBhvr>
                                      <p:tavLst>
                                        <p:tav tm="0">
                                          <p:val>
                                            <p:fltVal val="0"/>
                                          </p:val>
                                        </p:tav>
                                        <p:tav tm="100000">
                                          <p:val>
                                            <p:strVal val="#ppt_h"/>
                                          </p:val>
                                        </p:tav>
                                      </p:tavLst>
                                    </p:anim>
                                    <p:animEffect transition="in" filter="fade">
                                      <p:cBhvr>
                                        <p:cTn id="92" dur="500"/>
                                        <p:tgtEl>
                                          <p:spTgt spid="98"/>
                                        </p:tgtEl>
                                      </p:cBhvr>
                                    </p:animEffect>
                                    <p:anim calcmode="lin" valueType="num">
                                      <p:cBhvr>
                                        <p:cTn id="93" dur="500" fill="hold"/>
                                        <p:tgtEl>
                                          <p:spTgt spid="98"/>
                                        </p:tgtEl>
                                        <p:attrNameLst>
                                          <p:attrName>ppt_x</p:attrName>
                                        </p:attrNameLst>
                                      </p:cBhvr>
                                      <p:tavLst>
                                        <p:tav tm="0">
                                          <p:val>
                                            <p:fltVal val="0.5"/>
                                          </p:val>
                                        </p:tav>
                                        <p:tav tm="100000">
                                          <p:val>
                                            <p:strVal val="#ppt_x"/>
                                          </p:val>
                                        </p:tav>
                                      </p:tavLst>
                                    </p:anim>
                                    <p:anim calcmode="lin" valueType="num">
                                      <p:cBhvr>
                                        <p:cTn id="94" dur="500" fill="hold"/>
                                        <p:tgtEl>
                                          <p:spTgt spid="98"/>
                                        </p:tgtEl>
                                        <p:attrNameLst>
                                          <p:attrName>ppt_y</p:attrName>
                                        </p:attrNameLst>
                                      </p:cBhvr>
                                      <p:tavLst>
                                        <p:tav tm="0">
                                          <p:val>
                                            <p:fltVal val="0.5"/>
                                          </p:val>
                                        </p:tav>
                                        <p:tav tm="100000">
                                          <p:val>
                                            <p:strVal val="#ppt_y"/>
                                          </p:val>
                                        </p:tav>
                                      </p:tavLst>
                                    </p:anim>
                                  </p:childTnLst>
                                </p:cTn>
                              </p:par>
                            </p:childTnLst>
                          </p:cTn>
                        </p:par>
                        <p:par>
                          <p:cTn id="95" fill="hold">
                            <p:stCondLst>
                              <p:cond delay="6750"/>
                            </p:stCondLst>
                            <p:childTnLst>
                              <p:par>
                                <p:cTn id="96" presetID="22" presetClass="entr" presetSubtype="8" fill="hold" grpId="0" nodeType="afterEffect">
                                  <p:stCondLst>
                                    <p:cond delay="0"/>
                                  </p:stCondLst>
                                  <p:childTnLst>
                                    <p:set>
                                      <p:cBhvr>
                                        <p:cTn id="97" dur="1" fill="hold">
                                          <p:stCondLst>
                                            <p:cond delay="0"/>
                                          </p:stCondLst>
                                        </p:cTn>
                                        <p:tgtEl>
                                          <p:spTgt spid="81"/>
                                        </p:tgtEl>
                                        <p:attrNameLst>
                                          <p:attrName>style.visibility</p:attrName>
                                        </p:attrNameLst>
                                      </p:cBhvr>
                                      <p:to>
                                        <p:strVal val="visible"/>
                                      </p:to>
                                    </p:set>
                                    <p:animEffect transition="in" filter="wipe(left)">
                                      <p:cBhvr>
                                        <p:cTn id="98" dur="500"/>
                                        <p:tgtEl>
                                          <p:spTgt spid="81"/>
                                        </p:tgtEl>
                                      </p:cBhvr>
                                    </p:animEffect>
                                  </p:childTnLst>
                                </p:cTn>
                              </p:par>
                            </p:childTnLst>
                          </p:cTn>
                        </p:par>
                        <p:par>
                          <p:cTn id="99" fill="hold">
                            <p:stCondLst>
                              <p:cond delay="7250"/>
                            </p:stCondLst>
                            <p:childTnLst>
                              <p:par>
                                <p:cTn id="100" presetID="22" presetClass="entr" presetSubtype="2" fill="hold" grpId="0" nodeType="afterEffect">
                                  <p:stCondLst>
                                    <p:cond delay="0"/>
                                  </p:stCondLst>
                                  <p:childTnLst>
                                    <p:set>
                                      <p:cBhvr>
                                        <p:cTn id="101" dur="1" fill="hold">
                                          <p:stCondLst>
                                            <p:cond delay="0"/>
                                          </p:stCondLst>
                                        </p:cTn>
                                        <p:tgtEl>
                                          <p:spTgt spid="4102"/>
                                        </p:tgtEl>
                                        <p:attrNameLst>
                                          <p:attrName>style.visibility</p:attrName>
                                        </p:attrNameLst>
                                      </p:cBhvr>
                                      <p:to>
                                        <p:strVal val="visible"/>
                                      </p:to>
                                    </p:set>
                                    <p:animEffect transition="in" filter="wipe(right)">
                                      <p:cBhvr>
                                        <p:cTn id="102" dur="500"/>
                                        <p:tgtEl>
                                          <p:spTgt spid="4102"/>
                                        </p:tgtEl>
                                      </p:cBhvr>
                                    </p:animEffect>
                                  </p:childTnLst>
                                </p:cTn>
                              </p:par>
                              <p:par>
                                <p:cTn id="103" presetID="22" presetClass="entr" presetSubtype="2" fill="hold" grpId="0" nodeType="with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wipe(right)">
                                      <p:cBhvr>
                                        <p:cTn id="105" dur="500"/>
                                        <p:tgtEl>
                                          <p:spTgt spid="49"/>
                                        </p:tgtEl>
                                      </p:cBhvr>
                                    </p:animEffect>
                                  </p:childTnLst>
                                </p:cTn>
                              </p:par>
                            </p:childTnLst>
                          </p:cTn>
                        </p:par>
                        <p:par>
                          <p:cTn id="106" fill="hold">
                            <p:stCondLst>
                              <p:cond delay="7750"/>
                            </p:stCondLst>
                            <p:childTnLst>
                              <p:par>
                                <p:cTn id="107" presetID="53" presetClass="entr" presetSubtype="528"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anim calcmode="lin" valueType="num">
                                      <p:cBhvr>
                                        <p:cTn id="112" dur="500" fill="hold"/>
                                        <p:tgtEl>
                                          <p:spTgt spid="95"/>
                                        </p:tgtEl>
                                        <p:attrNameLst>
                                          <p:attrName>ppt_x</p:attrName>
                                        </p:attrNameLst>
                                      </p:cBhvr>
                                      <p:tavLst>
                                        <p:tav tm="0">
                                          <p:val>
                                            <p:fltVal val="0.5"/>
                                          </p:val>
                                        </p:tav>
                                        <p:tav tm="100000">
                                          <p:val>
                                            <p:strVal val="#ppt_x"/>
                                          </p:val>
                                        </p:tav>
                                      </p:tavLst>
                                    </p:anim>
                                    <p:anim calcmode="lin" valueType="num">
                                      <p:cBhvr>
                                        <p:cTn id="113" dur="500" fill="hold"/>
                                        <p:tgtEl>
                                          <p:spTgt spid="95"/>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97"/>
                                        </p:tgtEl>
                                        <p:attrNameLst>
                                          <p:attrName>style.visibility</p:attrName>
                                        </p:attrNameLst>
                                      </p:cBhvr>
                                      <p:to>
                                        <p:strVal val="visible"/>
                                      </p:to>
                                    </p:set>
                                    <p:anim calcmode="lin" valueType="num">
                                      <p:cBhvr>
                                        <p:cTn id="116" dur="500" fill="hold"/>
                                        <p:tgtEl>
                                          <p:spTgt spid="97"/>
                                        </p:tgtEl>
                                        <p:attrNameLst>
                                          <p:attrName>ppt_w</p:attrName>
                                        </p:attrNameLst>
                                      </p:cBhvr>
                                      <p:tavLst>
                                        <p:tav tm="0">
                                          <p:val>
                                            <p:fltVal val="0"/>
                                          </p:val>
                                        </p:tav>
                                        <p:tav tm="100000">
                                          <p:val>
                                            <p:strVal val="#ppt_w"/>
                                          </p:val>
                                        </p:tav>
                                      </p:tavLst>
                                    </p:anim>
                                    <p:anim calcmode="lin" valueType="num">
                                      <p:cBhvr>
                                        <p:cTn id="117" dur="500" fill="hold"/>
                                        <p:tgtEl>
                                          <p:spTgt spid="97"/>
                                        </p:tgtEl>
                                        <p:attrNameLst>
                                          <p:attrName>ppt_h</p:attrName>
                                        </p:attrNameLst>
                                      </p:cBhvr>
                                      <p:tavLst>
                                        <p:tav tm="0">
                                          <p:val>
                                            <p:fltVal val="0"/>
                                          </p:val>
                                        </p:tav>
                                        <p:tav tm="100000">
                                          <p:val>
                                            <p:strVal val="#ppt_h"/>
                                          </p:val>
                                        </p:tav>
                                      </p:tavLst>
                                    </p:anim>
                                    <p:animEffect transition="in" filter="fade">
                                      <p:cBhvr>
                                        <p:cTn id="118" dur="500"/>
                                        <p:tgtEl>
                                          <p:spTgt spid="97"/>
                                        </p:tgtEl>
                                      </p:cBhvr>
                                    </p:animEffect>
                                    <p:anim calcmode="lin" valueType="num">
                                      <p:cBhvr>
                                        <p:cTn id="119" dur="500" fill="hold"/>
                                        <p:tgtEl>
                                          <p:spTgt spid="97"/>
                                        </p:tgtEl>
                                        <p:attrNameLst>
                                          <p:attrName>ppt_x</p:attrName>
                                        </p:attrNameLst>
                                      </p:cBhvr>
                                      <p:tavLst>
                                        <p:tav tm="0">
                                          <p:val>
                                            <p:fltVal val="0.5"/>
                                          </p:val>
                                        </p:tav>
                                        <p:tav tm="100000">
                                          <p:val>
                                            <p:strVal val="#ppt_x"/>
                                          </p:val>
                                        </p:tav>
                                      </p:tavLst>
                                    </p:anim>
                                    <p:anim calcmode="lin" valueType="num">
                                      <p:cBhvr>
                                        <p:cTn id="120" dur="500" fill="hold"/>
                                        <p:tgtEl>
                                          <p:spTgt spid="97"/>
                                        </p:tgtEl>
                                        <p:attrNameLst>
                                          <p:attrName>ppt_y</p:attrName>
                                        </p:attrNameLst>
                                      </p:cBhvr>
                                      <p:tavLst>
                                        <p:tav tm="0">
                                          <p:val>
                                            <p:fltVal val="0.5"/>
                                          </p:val>
                                        </p:tav>
                                        <p:tav tm="100000">
                                          <p:val>
                                            <p:strVal val="#ppt_y"/>
                                          </p:val>
                                        </p:tav>
                                      </p:tavLst>
                                    </p:anim>
                                  </p:childTnLst>
                                </p:cTn>
                              </p:par>
                            </p:childTnLst>
                          </p:cTn>
                        </p:par>
                        <p:par>
                          <p:cTn id="121" fill="hold">
                            <p:stCondLst>
                              <p:cond delay="8250"/>
                            </p:stCondLst>
                            <p:childTnLst>
                              <p:par>
                                <p:cTn id="122" presetID="22" presetClass="entr" presetSubtype="8" fill="hold" grpId="0" nodeType="afterEffect">
                                  <p:stCondLst>
                                    <p:cond delay="0"/>
                                  </p:stCondLst>
                                  <p:childTnLst>
                                    <p:set>
                                      <p:cBhvr>
                                        <p:cTn id="123" dur="1" fill="hold">
                                          <p:stCondLst>
                                            <p:cond delay="0"/>
                                          </p:stCondLst>
                                        </p:cTn>
                                        <p:tgtEl>
                                          <p:spTgt spid="82"/>
                                        </p:tgtEl>
                                        <p:attrNameLst>
                                          <p:attrName>style.visibility</p:attrName>
                                        </p:attrNameLst>
                                      </p:cBhvr>
                                      <p:to>
                                        <p:strVal val="visible"/>
                                      </p:to>
                                    </p:set>
                                    <p:animEffect transition="in" filter="wipe(left)">
                                      <p:cBhvr>
                                        <p:cTn id="124"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81" grpId="0"/>
      <p:bldP spid="82" grpId="0"/>
      <p:bldP spid="4101" grpId="0" animBg="1"/>
      <p:bldP spid="4102" grpId="0" animBg="1"/>
      <p:bldP spid="4103" grpId="0" animBg="1"/>
      <p:bldP spid="4104" grpId="0" animBg="1"/>
      <p:bldP spid="46" grpId="0"/>
      <p:bldP spid="47" grpId="0"/>
      <p:bldP spid="48" grpId="0"/>
      <p:bldP spid="49" grpId="0"/>
      <p:bldP spid="92" grpId="0" animBg="1"/>
      <p:bldP spid="93" grpId="0" animBg="1"/>
      <p:bldP spid="94" grpId="0" animBg="1"/>
      <p:bldP spid="95" grpId="0" animBg="1"/>
      <p:bldP spid="96" grpId="0" animBg="1"/>
      <p:bldP spid="9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6" name="Group 5"/>
          <p:cNvGrpSpPr/>
          <p:nvPr/>
        </p:nvGrpSpPr>
        <p:grpSpPr>
          <a:xfrm>
            <a:off x="784788" y="1952194"/>
            <a:ext cx="2172908" cy="1909562"/>
            <a:chOff x="784788" y="1952194"/>
            <a:chExt cx="2172908" cy="1909562"/>
          </a:xfrm>
        </p:grpSpPr>
        <p:sp>
          <p:nvSpPr>
            <p:cNvPr id="10" name="Freeform 7"/>
            <p:cNvSpPr>
              <a:spLocks/>
            </p:cNvSpPr>
            <p:nvPr/>
          </p:nvSpPr>
          <p:spPr bwMode="auto">
            <a:xfrm>
              <a:off x="802415" y="1952194"/>
              <a:ext cx="2155281" cy="1909562"/>
            </a:xfrm>
            <a:custGeom>
              <a:avLst/>
              <a:gdLst>
                <a:gd name="T0" fmla="*/ 97 w 2263"/>
                <a:gd name="T1" fmla="*/ 0 h 2005"/>
                <a:gd name="T2" fmla="*/ 1523 w 2263"/>
                <a:gd name="T3" fmla="*/ 0 h 2005"/>
                <a:gd name="T4" fmla="*/ 1546 w 2263"/>
                <a:gd name="T5" fmla="*/ 1 h 2005"/>
                <a:gd name="T6" fmla="*/ 1564 w 2263"/>
                <a:gd name="T7" fmla="*/ 6 h 2005"/>
                <a:gd name="T8" fmla="*/ 1582 w 2263"/>
                <a:gd name="T9" fmla="*/ 15 h 2005"/>
                <a:gd name="T10" fmla="*/ 1596 w 2263"/>
                <a:gd name="T11" fmla="*/ 26 h 2005"/>
                <a:gd name="T12" fmla="*/ 1607 w 2263"/>
                <a:gd name="T13" fmla="*/ 41 h 2005"/>
                <a:gd name="T14" fmla="*/ 1613 w 2263"/>
                <a:gd name="T15" fmla="*/ 59 h 2005"/>
                <a:gd name="T16" fmla="*/ 1616 w 2263"/>
                <a:gd name="T17" fmla="*/ 80 h 2005"/>
                <a:gd name="T18" fmla="*/ 1616 w 2263"/>
                <a:gd name="T19" fmla="*/ 425 h 2005"/>
                <a:gd name="T20" fmla="*/ 2027 w 2263"/>
                <a:gd name="T21" fmla="*/ 425 h 2005"/>
                <a:gd name="T22" fmla="*/ 2263 w 2263"/>
                <a:gd name="T23" fmla="*/ 782 h 2005"/>
                <a:gd name="T24" fmla="*/ 2024 w 2263"/>
                <a:gd name="T25" fmla="*/ 1113 h 2005"/>
                <a:gd name="T26" fmla="*/ 1616 w 2263"/>
                <a:gd name="T27" fmla="*/ 1113 h 2005"/>
                <a:gd name="T28" fmla="*/ 1616 w 2263"/>
                <a:gd name="T29" fmla="*/ 1509 h 2005"/>
                <a:gd name="T30" fmla="*/ 1613 w 2263"/>
                <a:gd name="T31" fmla="*/ 1531 h 2005"/>
                <a:gd name="T32" fmla="*/ 1607 w 2263"/>
                <a:gd name="T33" fmla="*/ 1554 h 2005"/>
                <a:gd name="T34" fmla="*/ 1596 w 2263"/>
                <a:gd name="T35" fmla="*/ 1574 h 2005"/>
                <a:gd name="T36" fmla="*/ 1582 w 2263"/>
                <a:gd name="T37" fmla="*/ 1591 h 2005"/>
                <a:gd name="T38" fmla="*/ 1564 w 2263"/>
                <a:gd name="T39" fmla="*/ 1605 h 2005"/>
                <a:gd name="T40" fmla="*/ 1546 w 2263"/>
                <a:gd name="T41" fmla="*/ 1614 h 2005"/>
                <a:gd name="T42" fmla="*/ 1523 w 2263"/>
                <a:gd name="T43" fmla="*/ 1616 h 2005"/>
                <a:gd name="T44" fmla="*/ 1111 w 2263"/>
                <a:gd name="T45" fmla="*/ 1616 h 2005"/>
                <a:gd name="T46" fmla="*/ 1111 w 2263"/>
                <a:gd name="T47" fmla="*/ 2005 h 2005"/>
                <a:gd name="T48" fmla="*/ 776 w 2263"/>
                <a:gd name="T49" fmla="*/ 1769 h 2005"/>
                <a:gd name="T50" fmla="*/ 424 w 2263"/>
                <a:gd name="T51" fmla="*/ 2005 h 2005"/>
                <a:gd name="T52" fmla="*/ 424 w 2263"/>
                <a:gd name="T53" fmla="*/ 1616 h 2005"/>
                <a:gd name="T54" fmla="*/ 97 w 2263"/>
                <a:gd name="T55" fmla="*/ 1616 h 2005"/>
                <a:gd name="T56" fmla="*/ 74 w 2263"/>
                <a:gd name="T57" fmla="*/ 1614 h 2005"/>
                <a:gd name="T58" fmla="*/ 54 w 2263"/>
                <a:gd name="T59" fmla="*/ 1605 h 2005"/>
                <a:gd name="T60" fmla="*/ 35 w 2263"/>
                <a:gd name="T61" fmla="*/ 1591 h 2005"/>
                <a:gd name="T62" fmla="*/ 22 w 2263"/>
                <a:gd name="T63" fmla="*/ 1574 h 2005"/>
                <a:gd name="T64" fmla="*/ 9 w 2263"/>
                <a:gd name="T65" fmla="*/ 1554 h 2005"/>
                <a:gd name="T66" fmla="*/ 3 w 2263"/>
                <a:gd name="T67" fmla="*/ 1531 h 2005"/>
                <a:gd name="T68" fmla="*/ 0 w 2263"/>
                <a:gd name="T69" fmla="*/ 1509 h 2005"/>
                <a:gd name="T70" fmla="*/ 0 w 2263"/>
                <a:gd name="T71" fmla="*/ 80 h 2005"/>
                <a:gd name="T72" fmla="*/ 3 w 2263"/>
                <a:gd name="T73" fmla="*/ 59 h 2005"/>
                <a:gd name="T74" fmla="*/ 9 w 2263"/>
                <a:gd name="T75" fmla="*/ 41 h 2005"/>
                <a:gd name="T76" fmla="*/ 22 w 2263"/>
                <a:gd name="T77" fmla="*/ 26 h 2005"/>
                <a:gd name="T78" fmla="*/ 35 w 2263"/>
                <a:gd name="T79" fmla="*/ 15 h 2005"/>
                <a:gd name="T80" fmla="*/ 54 w 2263"/>
                <a:gd name="T81" fmla="*/ 6 h 2005"/>
                <a:gd name="T82" fmla="*/ 74 w 2263"/>
                <a:gd name="T83" fmla="*/ 1 h 2005"/>
                <a:gd name="T84" fmla="*/ 97 w 2263"/>
                <a:gd name="T85" fmla="*/ 0 h 2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63" h="2005">
                  <a:moveTo>
                    <a:pt x="97" y="0"/>
                  </a:moveTo>
                  <a:lnTo>
                    <a:pt x="1523" y="0"/>
                  </a:lnTo>
                  <a:lnTo>
                    <a:pt x="1546" y="1"/>
                  </a:lnTo>
                  <a:lnTo>
                    <a:pt x="1564" y="6"/>
                  </a:lnTo>
                  <a:lnTo>
                    <a:pt x="1582" y="15"/>
                  </a:lnTo>
                  <a:lnTo>
                    <a:pt x="1596" y="26"/>
                  </a:lnTo>
                  <a:lnTo>
                    <a:pt x="1607" y="41"/>
                  </a:lnTo>
                  <a:lnTo>
                    <a:pt x="1613" y="59"/>
                  </a:lnTo>
                  <a:lnTo>
                    <a:pt x="1616" y="80"/>
                  </a:lnTo>
                  <a:lnTo>
                    <a:pt x="1616" y="425"/>
                  </a:lnTo>
                  <a:lnTo>
                    <a:pt x="2027" y="425"/>
                  </a:lnTo>
                  <a:lnTo>
                    <a:pt x="2263" y="782"/>
                  </a:lnTo>
                  <a:lnTo>
                    <a:pt x="2024" y="1113"/>
                  </a:lnTo>
                  <a:lnTo>
                    <a:pt x="1616" y="1113"/>
                  </a:lnTo>
                  <a:lnTo>
                    <a:pt x="1616" y="1509"/>
                  </a:lnTo>
                  <a:lnTo>
                    <a:pt x="1613" y="1531"/>
                  </a:lnTo>
                  <a:lnTo>
                    <a:pt x="1607" y="1554"/>
                  </a:lnTo>
                  <a:lnTo>
                    <a:pt x="1596" y="1574"/>
                  </a:lnTo>
                  <a:lnTo>
                    <a:pt x="1582" y="1591"/>
                  </a:lnTo>
                  <a:lnTo>
                    <a:pt x="1564" y="1605"/>
                  </a:lnTo>
                  <a:lnTo>
                    <a:pt x="1546" y="1614"/>
                  </a:lnTo>
                  <a:lnTo>
                    <a:pt x="1523" y="1616"/>
                  </a:lnTo>
                  <a:lnTo>
                    <a:pt x="1111" y="1616"/>
                  </a:lnTo>
                  <a:lnTo>
                    <a:pt x="1111" y="2005"/>
                  </a:lnTo>
                  <a:lnTo>
                    <a:pt x="776" y="1769"/>
                  </a:lnTo>
                  <a:lnTo>
                    <a:pt x="424" y="2005"/>
                  </a:lnTo>
                  <a:lnTo>
                    <a:pt x="424" y="1616"/>
                  </a:lnTo>
                  <a:lnTo>
                    <a:pt x="97" y="1616"/>
                  </a:lnTo>
                  <a:lnTo>
                    <a:pt x="74" y="1614"/>
                  </a:lnTo>
                  <a:lnTo>
                    <a:pt x="54" y="1605"/>
                  </a:lnTo>
                  <a:lnTo>
                    <a:pt x="35" y="1591"/>
                  </a:lnTo>
                  <a:lnTo>
                    <a:pt x="22" y="1574"/>
                  </a:lnTo>
                  <a:lnTo>
                    <a:pt x="9" y="1554"/>
                  </a:lnTo>
                  <a:lnTo>
                    <a:pt x="3" y="1531"/>
                  </a:lnTo>
                  <a:lnTo>
                    <a:pt x="0" y="1509"/>
                  </a:lnTo>
                  <a:lnTo>
                    <a:pt x="0" y="80"/>
                  </a:lnTo>
                  <a:lnTo>
                    <a:pt x="3" y="59"/>
                  </a:lnTo>
                  <a:lnTo>
                    <a:pt x="9" y="41"/>
                  </a:lnTo>
                  <a:lnTo>
                    <a:pt x="22" y="26"/>
                  </a:lnTo>
                  <a:lnTo>
                    <a:pt x="35" y="15"/>
                  </a:lnTo>
                  <a:lnTo>
                    <a:pt x="54" y="6"/>
                  </a:lnTo>
                  <a:lnTo>
                    <a:pt x="74" y="1"/>
                  </a:lnTo>
                  <a:lnTo>
                    <a:pt x="97" y="0"/>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dirty="0"/>
            </a:p>
          </p:txBody>
        </p:sp>
        <p:sp>
          <p:nvSpPr>
            <p:cNvPr id="106" name="TextBox 105"/>
            <p:cNvSpPr txBox="1"/>
            <p:nvPr/>
          </p:nvSpPr>
          <p:spPr>
            <a:xfrm>
              <a:off x="784788" y="227302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S</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5" name="Group 4"/>
          <p:cNvGrpSpPr/>
          <p:nvPr/>
        </p:nvGrpSpPr>
        <p:grpSpPr>
          <a:xfrm>
            <a:off x="2797691" y="1952194"/>
            <a:ext cx="1935502" cy="2149566"/>
            <a:chOff x="2797691" y="1952194"/>
            <a:chExt cx="1935502" cy="2149566"/>
          </a:xfrm>
        </p:grpSpPr>
        <p:sp>
          <p:nvSpPr>
            <p:cNvPr id="9" name="Freeform 6"/>
            <p:cNvSpPr>
              <a:spLocks/>
            </p:cNvSpPr>
            <p:nvPr/>
          </p:nvSpPr>
          <p:spPr bwMode="auto">
            <a:xfrm>
              <a:off x="2797691" y="1952194"/>
              <a:ext cx="1912418" cy="2149566"/>
            </a:xfrm>
            <a:custGeom>
              <a:avLst/>
              <a:gdLst>
                <a:gd name="T0" fmla="*/ 497 w 2008"/>
                <a:gd name="T1" fmla="*/ 0 h 2257"/>
                <a:gd name="T2" fmla="*/ 1924 w 2008"/>
                <a:gd name="T3" fmla="*/ 0 h 2257"/>
                <a:gd name="T4" fmla="*/ 1948 w 2008"/>
                <a:gd name="T5" fmla="*/ 2 h 2257"/>
                <a:gd name="T6" fmla="*/ 1969 w 2008"/>
                <a:gd name="T7" fmla="*/ 11 h 2257"/>
                <a:gd name="T8" fmla="*/ 1986 w 2008"/>
                <a:gd name="T9" fmla="*/ 24 h 2257"/>
                <a:gd name="T10" fmla="*/ 1998 w 2008"/>
                <a:gd name="T11" fmla="*/ 41 h 2257"/>
                <a:gd name="T12" fmla="*/ 2006 w 2008"/>
                <a:gd name="T13" fmla="*/ 64 h 2257"/>
                <a:gd name="T14" fmla="*/ 2008 w 2008"/>
                <a:gd name="T15" fmla="*/ 87 h 2257"/>
                <a:gd name="T16" fmla="*/ 2008 w 2008"/>
                <a:gd name="T17" fmla="*/ 1516 h 2257"/>
                <a:gd name="T18" fmla="*/ 2006 w 2008"/>
                <a:gd name="T19" fmla="*/ 1539 h 2257"/>
                <a:gd name="T20" fmla="*/ 2001 w 2008"/>
                <a:gd name="T21" fmla="*/ 1560 h 2257"/>
                <a:gd name="T22" fmla="*/ 1992 w 2008"/>
                <a:gd name="T23" fmla="*/ 1579 h 2257"/>
                <a:gd name="T24" fmla="*/ 1979 w 2008"/>
                <a:gd name="T25" fmla="*/ 1594 h 2257"/>
                <a:gd name="T26" fmla="*/ 1963 w 2008"/>
                <a:gd name="T27" fmla="*/ 1606 h 2257"/>
                <a:gd name="T28" fmla="*/ 1946 w 2008"/>
                <a:gd name="T29" fmla="*/ 1614 h 2257"/>
                <a:gd name="T30" fmla="*/ 1924 w 2008"/>
                <a:gd name="T31" fmla="*/ 1616 h 2257"/>
                <a:gd name="T32" fmla="*/ 1584 w 2008"/>
                <a:gd name="T33" fmla="*/ 1616 h 2257"/>
                <a:gd name="T34" fmla="*/ 1584 w 2008"/>
                <a:gd name="T35" fmla="*/ 2021 h 2257"/>
                <a:gd name="T36" fmla="*/ 1225 w 2008"/>
                <a:gd name="T37" fmla="*/ 2257 h 2257"/>
                <a:gd name="T38" fmla="*/ 896 w 2008"/>
                <a:gd name="T39" fmla="*/ 2017 h 2257"/>
                <a:gd name="T40" fmla="*/ 896 w 2008"/>
                <a:gd name="T41" fmla="*/ 1616 h 2257"/>
                <a:gd name="T42" fmla="*/ 497 w 2008"/>
                <a:gd name="T43" fmla="*/ 1616 h 2257"/>
                <a:gd name="T44" fmla="*/ 470 w 2008"/>
                <a:gd name="T45" fmla="*/ 1613 h 2257"/>
                <a:gd name="T46" fmla="*/ 445 w 2008"/>
                <a:gd name="T47" fmla="*/ 1603 h 2257"/>
                <a:gd name="T48" fmla="*/ 424 w 2008"/>
                <a:gd name="T49" fmla="*/ 1586 h 2257"/>
                <a:gd name="T50" fmla="*/ 408 w 2008"/>
                <a:gd name="T51" fmla="*/ 1566 h 2257"/>
                <a:gd name="T52" fmla="*/ 397 w 2008"/>
                <a:gd name="T53" fmla="*/ 1543 h 2257"/>
                <a:gd name="T54" fmla="*/ 392 w 2008"/>
                <a:gd name="T55" fmla="*/ 1516 h 2257"/>
                <a:gd name="T56" fmla="*/ 392 w 2008"/>
                <a:gd name="T57" fmla="*/ 1113 h 2257"/>
                <a:gd name="T58" fmla="*/ 0 w 2008"/>
                <a:gd name="T59" fmla="*/ 1113 h 2257"/>
                <a:gd name="T60" fmla="*/ 236 w 2008"/>
                <a:gd name="T61" fmla="*/ 776 h 2257"/>
                <a:gd name="T62" fmla="*/ 0 w 2008"/>
                <a:gd name="T63" fmla="*/ 425 h 2257"/>
                <a:gd name="T64" fmla="*/ 392 w 2008"/>
                <a:gd name="T65" fmla="*/ 425 h 2257"/>
                <a:gd name="T66" fmla="*/ 392 w 2008"/>
                <a:gd name="T67" fmla="*/ 87 h 2257"/>
                <a:gd name="T68" fmla="*/ 395 w 2008"/>
                <a:gd name="T69" fmla="*/ 66 h 2257"/>
                <a:gd name="T70" fmla="*/ 404 w 2008"/>
                <a:gd name="T71" fmla="*/ 47 h 2257"/>
                <a:gd name="T72" fmla="*/ 417 w 2008"/>
                <a:gd name="T73" fmla="*/ 31 h 2257"/>
                <a:gd name="T74" fmla="*/ 433 w 2008"/>
                <a:gd name="T75" fmla="*/ 17 h 2257"/>
                <a:gd name="T76" fmla="*/ 453 w 2008"/>
                <a:gd name="T77" fmla="*/ 9 h 2257"/>
                <a:gd name="T78" fmla="*/ 474 w 2008"/>
                <a:gd name="T79" fmla="*/ 2 h 2257"/>
                <a:gd name="T80" fmla="*/ 497 w 2008"/>
                <a:gd name="T81" fmla="*/ 0 h 2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08" h="2257">
                  <a:moveTo>
                    <a:pt x="497" y="0"/>
                  </a:moveTo>
                  <a:lnTo>
                    <a:pt x="1924" y="0"/>
                  </a:lnTo>
                  <a:lnTo>
                    <a:pt x="1948" y="2"/>
                  </a:lnTo>
                  <a:lnTo>
                    <a:pt x="1969" y="11"/>
                  </a:lnTo>
                  <a:lnTo>
                    <a:pt x="1986" y="24"/>
                  </a:lnTo>
                  <a:lnTo>
                    <a:pt x="1998" y="41"/>
                  </a:lnTo>
                  <a:lnTo>
                    <a:pt x="2006" y="64"/>
                  </a:lnTo>
                  <a:lnTo>
                    <a:pt x="2008" y="87"/>
                  </a:lnTo>
                  <a:lnTo>
                    <a:pt x="2008" y="1516"/>
                  </a:lnTo>
                  <a:lnTo>
                    <a:pt x="2006" y="1539"/>
                  </a:lnTo>
                  <a:lnTo>
                    <a:pt x="2001" y="1560"/>
                  </a:lnTo>
                  <a:lnTo>
                    <a:pt x="1992" y="1579"/>
                  </a:lnTo>
                  <a:lnTo>
                    <a:pt x="1979" y="1594"/>
                  </a:lnTo>
                  <a:lnTo>
                    <a:pt x="1963" y="1606"/>
                  </a:lnTo>
                  <a:lnTo>
                    <a:pt x="1946" y="1614"/>
                  </a:lnTo>
                  <a:lnTo>
                    <a:pt x="1924" y="1616"/>
                  </a:lnTo>
                  <a:lnTo>
                    <a:pt x="1584" y="1616"/>
                  </a:lnTo>
                  <a:lnTo>
                    <a:pt x="1584" y="2021"/>
                  </a:lnTo>
                  <a:lnTo>
                    <a:pt x="1225" y="2257"/>
                  </a:lnTo>
                  <a:lnTo>
                    <a:pt x="896" y="2017"/>
                  </a:lnTo>
                  <a:lnTo>
                    <a:pt x="896" y="1616"/>
                  </a:lnTo>
                  <a:lnTo>
                    <a:pt x="497" y="1616"/>
                  </a:lnTo>
                  <a:lnTo>
                    <a:pt x="470" y="1613"/>
                  </a:lnTo>
                  <a:lnTo>
                    <a:pt x="445" y="1603"/>
                  </a:lnTo>
                  <a:lnTo>
                    <a:pt x="424" y="1586"/>
                  </a:lnTo>
                  <a:lnTo>
                    <a:pt x="408" y="1566"/>
                  </a:lnTo>
                  <a:lnTo>
                    <a:pt x="397" y="1543"/>
                  </a:lnTo>
                  <a:lnTo>
                    <a:pt x="392" y="1516"/>
                  </a:lnTo>
                  <a:lnTo>
                    <a:pt x="392" y="1113"/>
                  </a:lnTo>
                  <a:lnTo>
                    <a:pt x="0" y="1113"/>
                  </a:lnTo>
                  <a:lnTo>
                    <a:pt x="236" y="776"/>
                  </a:lnTo>
                  <a:lnTo>
                    <a:pt x="0" y="425"/>
                  </a:lnTo>
                  <a:lnTo>
                    <a:pt x="392" y="425"/>
                  </a:lnTo>
                  <a:lnTo>
                    <a:pt x="392" y="87"/>
                  </a:lnTo>
                  <a:lnTo>
                    <a:pt x="395" y="66"/>
                  </a:lnTo>
                  <a:lnTo>
                    <a:pt x="404" y="47"/>
                  </a:lnTo>
                  <a:lnTo>
                    <a:pt x="417" y="31"/>
                  </a:lnTo>
                  <a:lnTo>
                    <a:pt x="433" y="17"/>
                  </a:lnTo>
                  <a:lnTo>
                    <a:pt x="453" y="9"/>
                  </a:lnTo>
                  <a:lnTo>
                    <a:pt x="474" y="2"/>
                  </a:lnTo>
                  <a:lnTo>
                    <a:pt x="497" y="0"/>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7" name="TextBox 106"/>
            <p:cNvSpPr txBox="1"/>
            <p:nvPr/>
          </p:nvSpPr>
          <p:spPr>
            <a:xfrm>
              <a:off x="3180968" y="227302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W</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8" name="Group 7"/>
          <p:cNvGrpSpPr/>
          <p:nvPr/>
        </p:nvGrpSpPr>
        <p:grpSpPr>
          <a:xfrm>
            <a:off x="767792" y="3725562"/>
            <a:ext cx="1948945" cy="2152424"/>
            <a:chOff x="767792" y="3725562"/>
            <a:chExt cx="1948945" cy="2152424"/>
          </a:xfrm>
        </p:grpSpPr>
        <p:sp>
          <p:nvSpPr>
            <p:cNvPr id="12" name="Freeform 9"/>
            <p:cNvSpPr>
              <a:spLocks/>
            </p:cNvSpPr>
            <p:nvPr/>
          </p:nvSpPr>
          <p:spPr bwMode="auto">
            <a:xfrm>
              <a:off x="794795" y="3725562"/>
              <a:ext cx="1921942" cy="2152424"/>
            </a:xfrm>
            <a:custGeom>
              <a:avLst/>
              <a:gdLst>
                <a:gd name="T0" fmla="*/ 782 w 2018"/>
                <a:gd name="T1" fmla="*/ 0 h 2260"/>
                <a:gd name="T2" fmla="*/ 1112 w 2018"/>
                <a:gd name="T3" fmla="*/ 241 h 2260"/>
                <a:gd name="T4" fmla="*/ 1112 w 2018"/>
                <a:gd name="T5" fmla="*/ 644 h 2260"/>
                <a:gd name="T6" fmla="*/ 1521 w 2018"/>
                <a:gd name="T7" fmla="*/ 644 h 2260"/>
                <a:gd name="T8" fmla="*/ 1547 w 2018"/>
                <a:gd name="T9" fmla="*/ 647 h 2260"/>
                <a:gd name="T10" fmla="*/ 1570 w 2018"/>
                <a:gd name="T11" fmla="*/ 657 h 2260"/>
                <a:gd name="T12" fmla="*/ 1589 w 2018"/>
                <a:gd name="T13" fmla="*/ 672 h 2260"/>
                <a:gd name="T14" fmla="*/ 1602 w 2018"/>
                <a:gd name="T15" fmla="*/ 692 h 2260"/>
                <a:gd name="T16" fmla="*/ 1612 w 2018"/>
                <a:gd name="T17" fmla="*/ 716 h 2260"/>
                <a:gd name="T18" fmla="*/ 1616 w 2018"/>
                <a:gd name="T19" fmla="*/ 741 h 2260"/>
                <a:gd name="T20" fmla="*/ 1616 w 2018"/>
                <a:gd name="T21" fmla="*/ 1147 h 2260"/>
                <a:gd name="T22" fmla="*/ 2018 w 2018"/>
                <a:gd name="T23" fmla="*/ 1147 h 2260"/>
                <a:gd name="T24" fmla="*/ 1782 w 2018"/>
                <a:gd name="T25" fmla="*/ 1484 h 2260"/>
                <a:gd name="T26" fmla="*/ 2018 w 2018"/>
                <a:gd name="T27" fmla="*/ 1835 h 2260"/>
                <a:gd name="T28" fmla="*/ 1616 w 2018"/>
                <a:gd name="T29" fmla="*/ 1835 h 2260"/>
                <a:gd name="T30" fmla="*/ 1616 w 2018"/>
                <a:gd name="T31" fmla="*/ 2170 h 2260"/>
                <a:gd name="T32" fmla="*/ 1612 w 2018"/>
                <a:gd name="T33" fmla="*/ 2195 h 2260"/>
                <a:gd name="T34" fmla="*/ 1602 w 2018"/>
                <a:gd name="T35" fmla="*/ 2216 h 2260"/>
                <a:gd name="T36" fmla="*/ 1589 w 2018"/>
                <a:gd name="T37" fmla="*/ 2235 h 2260"/>
                <a:gd name="T38" fmla="*/ 1570 w 2018"/>
                <a:gd name="T39" fmla="*/ 2249 h 2260"/>
                <a:gd name="T40" fmla="*/ 1547 w 2018"/>
                <a:gd name="T41" fmla="*/ 2258 h 2260"/>
                <a:gd name="T42" fmla="*/ 1521 w 2018"/>
                <a:gd name="T43" fmla="*/ 2260 h 2260"/>
                <a:gd name="T44" fmla="*/ 93 w 2018"/>
                <a:gd name="T45" fmla="*/ 2260 h 2260"/>
                <a:gd name="T46" fmla="*/ 68 w 2018"/>
                <a:gd name="T47" fmla="*/ 2258 h 2260"/>
                <a:gd name="T48" fmla="*/ 46 w 2018"/>
                <a:gd name="T49" fmla="*/ 2249 h 2260"/>
                <a:gd name="T50" fmla="*/ 27 w 2018"/>
                <a:gd name="T51" fmla="*/ 2235 h 2260"/>
                <a:gd name="T52" fmla="*/ 12 w 2018"/>
                <a:gd name="T53" fmla="*/ 2216 h 2260"/>
                <a:gd name="T54" fmla="*/ 3 w 2018"/>
                <a:gd name="T55" fmla="*/ 2195 h 2260"/>
                <a:gd name="T56" fmla="*/ 0 w 2018"/>
                <a:gd name="T57" fmla="*/ 2170 h 2260"/>
                <a:gd name="T58" fmla="*/ 0 w 2018"/>
                <a:gd name="T59" fmla="*/ 741 h 2260"/>
                <a:gd name="T60" fmla="*/ 3 w 2018"/>
                <a:gd name="T61" fmla="*/ 716 h 2260"/>
                <a:gd name="T62" fmla="*/ 12 w 2018"/>
                <a:gd name="T63" fmla="*/ 692 h 2260"/>
                <a:gd name="T64" fmla="*/ 27 w 2018"/>
                <a:gd name="T65" fmla="*/ 672 h 2260"/>
                <a:gd name="T66" fmla="*/ 46 w 2018"/>
                <a:gd name="T67" fmla="*/ 657 h 2260"/>
                <a:gd name="T68" fmla="*/ 68 w 2018"/>
                <a:gd name="T69" fmla="*/ 647 h 2260"/>
                <a:gd name="T70" fmla="*/ 93 w 2018"/>
                <a:gd name="T71" fmla="*/ 644 h 2260"/>
                <a:gd name="T72" fmla="*/ 424 w 2018"/>
                <a:gd name="T73" fmla="*/ 644 h 2260"/>
                <a:gd name="T74" fmla="*/ 424 w 2018"/>
                <a:gd name="T75" fmla="*/ 236 h 2260"/>
                <a:gd name="T76" fmla="*/ 782 w 2018"/>
                <a:gd name="T77" fmla="*/ 0 h 2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18" h="2260">
                  <a:moveTo>
                    <a:pt x="782" y="0"/>
                  </a:moveTo>
                  <a:lnTo>
                    <a:pt x="1112" y="241"/>
                  </a:lnTo>
                  <a:lnTo>
                    <a:pt x="1112" y="644"/>
                  </a:lnTo>
                  <a:lnTo>
                    <a:pt x="1521" y="644"/>
                  </a:lnTo>
                  <a:lnTo>
                    <a:pt x="1547" y="647"/>
                  </a:lnTo>
                  <a:lnTo>
                    <a:pt x="1570" y="657"/>
                  </a:lnTo>
                  <a:lnTo>
                    <a:pt x="1589" y="672"/>
                  </a:lnTo>
                  <a:lnTo>
                    <a:pt x="1602" y="692"/>
                  </a:lnTo>
                  <a:lnTo>
                    <a:pt x="1612" y="716"/>
                  </a:lnTo>
                  <a:lnTo>
                    <a:pt x="1616" y="741"/>
                  </a:lnTo>
                  <a:lnTo>
                    <a:pt x="1616" y="1147"/>
                  </a:lnTo>
                  <a:lnTo>
                    <a:pt x="2018" y="1147"/>
                  </a:lnTo>
                  <a:lnTo>
                    <a:pt x="1782" y="1484"/>
                  </a:lnTo>
                  <a:lnTo>
                    <a:pt x="2018" y="1835"/>
                  </a:lnTo>
                  <a:lnTo>
                    <a:pt x="1616" y="1835"/>
                  </a:lnTo>
                  <a:lnTo>
                    <a:pt x="1616" y="2170"/>
                  </a:lnTo>
                  <a:lnTo>
                    <a:pt x="1612" y="2195"/>
                  </a:lnTo>
                  <a:lnTo>
                    <a:pt x="1602" y="2216"/>
                  </a:lnTo>
                  <a:lnTo>
                    <a:pt x="1589" y="2235"/>
                  </a:lnTo>
                  <a:lnTo>
                    <a:pt x="1570" y="2249"/>
                  </a:lnTo>
                  <a:lnTo>
                    <a:pt x="1547" y="2258"/>
                  </a:lnTo>
                  <a:lnTo>
                    <a:pt x="1521" y="2260"/>
                  </a:lnTo>
                  <a:lnTo>
                    <a:pt x="93" y="2260"/>
                  </a:lnTo>
                  <a:lnTo>
                    <a:pt x="68" y="2258"/>
                  </a:lnTo>
                  <a:lnTo>
                    <a:pt x="46" y="2249"/>
                  </a:lnTo>
                  <a:lnTo>
                    <a:pt x="27" y="2235"/>
                  </a:lnTo>
                  <a:lnTo>
                    <a:pt x="12" y="2216"/>
                  </a:lnTo>
                  <a:lnTo>
                    <a:pt x="3" y="2195"/>
                  </a:lnTo>
                  <a:lnTo>
                    <a:pt x="0" y="2170"/>
                  </a:lnTo>
                  <a:lnTo>
                    <a:pt x="0" y="741"/>
                  </a:lnTo>
                  <a:lnTo>
                    <a:pt x="3" y="716"/>
                  </a:lnTo>
                  <a:lnTo>
                    <a:pt x="12" y="692"/>
                  </a:lnTo>
                  <a:lnTo>
                    <a:pt x="27" y="672"/>
                  </a:lnTo>
                  <a:lnTo>
                    <a:pt x="46" y="657"/>
                  </a:lnTo>
                  <a:lnTo>
                    <a:pt x="68" y="647"/>
                  </a:lnTo>
                  <a:lnTo>
                    <a:pt x="93" y="644"/>
                  </a:lnTo>
                  <a:lnTo>
                    <a:pt x="424" y="644"/>
                  </a:lnTo>
                  <a:lnTo>
                    <a:pt x="424" y="236"/>
                  </a:lnTo>
                  <a:lnTo>
                    <a:pt x="782" y="0"/>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8" name="TextBox 107"/>
            <p:cNvSpPr txBox="1"/>
            <p:nvPr/>
          </p:nvSpPr>
          <p:spPr>
            <a:xfrm>
              <a:off x="767792" y="468534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T</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7" name="Group 6"/>
          <p:cNvGrpSpPr/>
          <p:nvPr/>
        </p:nvGrpSpPr>
        <p:grpSpPr>
          <a:xfrm>
            <a:off x="2565305" y="3956996"/>
            <a:ext cx="2150892" cy="1920990"/>
            <a:chOff x="2565305" y="3956996"/>
            <a:chExt cx="2150892" cy="1920990"/>
          </a:xfrm>
        </p:grpSpPr>
        <p:sp>
          <p:nvSpPr>
            <p:cNvPr id="11" name="Freeform 8"/>
            <p:cNvSpPr>
              <a:spLocks/>
            </p:cNvSpPr>
            <p:nvPr/>
          </p:nvSpPr>
          <p:spPr bwMode="auto">
            <a:xfrm>
              <a:off x="2565305" y="3956996"/>
              <a:ext cx="2144804" cy="1920990"/>
            </a:xfrm>
            <a:custGeom>
              <a:avLst/>
              <a:gdLst>
                <a:gd name="T0" fmla="*/ 1140 w 2252"/>
                <a:gd name="T1" fmla="*/ 0 h 2017"/>
                <a:gd name="T2" fmla="*/ 1476 w 2252"/>
                <a:gd name="T3" fmla="*/ 236 h 2017"/>
                <a:gd name="T4" fmla="*/ 1828 w 2252"/>
                <a:gd name="T5" fmla="*/ 0 h 2017"/>
                <a:gd name="T6" fmla="*/ 1828 w 2252"/>
                <a:gd name="T7" fmla="*/ 401 h 2017"/>
                <a:gd name="T8" fmla="*/ 2168 w 2252"/>
                <a:gd name="T9" fmla="*/ 401 h 2017"/>
                <a:gd name="T10" fmla="*/ 2190 w 2252"/>
                <a:gd name="T11" fmla="*/ 403 h 2017"/>
                <a:gd name="T12" fmla="*/ 2207 w 2252"/>
                <a:gd name="T13" fmla="*/ 409 h 2017"/>
                <a:gd name="T14" fmla="*/ 2223 w 2252"/>
                <a:gd name="T15" fmla="*/ 422 h 2017"/>
                <a:gd name="T16" fmla="*/ 2236 w 2252"/>
                <a:gd name="T17" fmla="*/ 437 h 2017"/>
                <a:gd name="T18" fmla="*/ 2245 w 2252"/>
                <a:gd name="T19" fmla="*/ 454 h 2017"/>
                <a:gd name="T20" fmla="*/ 2250 w 2252"/>
                <a:gd name="T21" fmla="*/ 474 h 2017"/>
                <a:gd name="T22" fmla="*/ 2252 w 2252"/>
                <a:gd name="T23" fmla="*/ 497 h 2017"/>
                <a:gd name="T24" fmla="*/ 2252 w 2252"/>
                <a:gd name="T25" fmla="*/ 1925 h 2017"/>
                <a:gd name="T26" fmla="*/ 2250 w 2252"/>
                <a:gd name="T27" fmla="*/ 1947 h 2017"/>
                <a:gd name="T28" fmla="*/ 2245 w 2252"/>
                <a:gd name="T29" fmla="*/ 1966 h 2017"/>
                <a:gd name="T30" fmla="*/ 2236 w 2252"/>
                <a:gd name="T31" fmla="*/ 1983 h 2017"/>
                <a:gd name="T32" fmla="*/ 2223 w 2252"/>
                <a:gd name="T33" fmla="*/ 1997 h 2017"/>
                <a:gd name="T34" fmla="*/ 2207 w 2252"/>
                <a:gd name="T35" fmla="*/ 2008 h 2017"/>
                <a:gd name="T36" fmla="*/ 2190 w 2252"/>
                <a:gd name="T37" fmla="*/ 2015 h 2017"/>
                <a:gd name="T38" fmla="*/ 2168 w 2252"/>
                <a:gd name="T39" fmla="*/ 2017 h 2017"/>
                <a:gd name="T40" fmla="*/ 741 w 2252"/>
                <a:gd name="T41" fmla="*/ 2017 h 2017"/>
                <a:gd name="T42" fmla="*/ 718 w 2252"/>
                <a:gd name="T43" fmla="*/ 2015 h 2017"/>
                <a:gd name="T44" fmla="*/ 697 w 2252"/>
                <a:gd name="T45" fmla="*/ 2008 h 2017"/>
                <a:gd name="T46" fmla="*/ 677 w 2252"/>
                <a:gd name="T47" fmla="*/ 1997 h 2017"/>
                <a:gd name="T48" fmla="*/ 661 w 2252"/>
                <a:gd name="T49" fmla="*/ 1983 h 2017"/>
                <a:gd name="T50" fmla="*/ 648 w 2252"/>
                <a:gd name="T51" fmla="*/ 1966 h 2017"/>
                <a:gd name="T52" fmla="*/ 639 w 2252"/>
                <a:gd name="T53" fmla="*/ 1947 h 2017"/>
                <a:gd name="T54" fmla="*/ 636 w 2252"/>
                <a:gd name="T55" fmla="*/ 1925 h 2017"/>
                <a:gd name="T56" fmla="*/ 636 w 2252"/>
                <a:gd name="T57" fmla="*/ 1592 h 2017"/>
                <a:gd name="T58" fmla="*/ 236 w 2252"/>
                <a:gd name="T59" fmla="*/ 1592 h 2017"/>
                <a:gd name="T60" fmla="*/ 0 w 2252"/>
                <a:gd name="T61" fmla="*/ 1235 h 2017"/>
                <a:gd name="T62" fmla="*/ 240 w 2252"/>
                <a:gd name="T63" fmla="*/ 904 h 2017"/>
                <a:gd name="T64" fmla="*/ 636 w 2252"/>
                <a:gd name="T65" fmla="*/ 904 h 2017"/>
                <a:gd name="T66" fmla="*/ 636 w 2252"/>
                <a:gd name="T67" fmla="*/ 497 h 2017"/>
                <a:gd name="T68" fmla="*/ 639 w 2252"/>
                <a:gd name="T69" fmla="*/ 474 h 2017"/>
                <a:gd name="T70" fmla="*/ 648 w 2252"/>
                <a:gd name="T71" fmla="*/ 454 h 2017"/>
                <a:gd name="T72" fmla="*/ 661 w 2252"/>
                <a:gd name="T73" fmla="*/ 437 h 2017"/>
                <a:gd name="T74" fmla="*/ 677 w 2252"/>
                <a:gd name="T75" fmla="*/ 422 h 2017"/>
                <a:gd name="T76" fmla="*/ 697 w 2252"/>
                <a:gd name="T77" fmla="*/ 409 h 2017"/>
                <a:gd name="T78" fmla="*/ 718 w 2252"/>
                <a:gd name="T79" fmla="*/ 403 h 2017"/>
                <a:gd name="T80" fmla="*/ 741 w 2252"/>
                <a:gd name="T81" fmla="*/ 401 h 2017"/>
                <a:gd name="T82" fmla="*/ 1140 w 2252"/>
                <a:gd name="T83" fmla="*/ 401 h 2017"/>
                <a:gd name="T84" fmla="*/ 1140 w 2252"/>
                <a:gd name="T85" fmla="*/ 0 h 2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52" h="2017">
                  <a:moveTo>
                    <a:pt x="1140" y="0"/>
                  </a:moveTo>
                  <a:lnTo>
                    <a:pt x="1476" y="236"/>
                  </a:lnTo>
                  <a:lnTo>
                    <a:pt x="1828" y="0"/>
                  </a:lnTo>
                  <a:lnTo>
                    <a:pt x="1828" y="401"/>
                  </a:lnTo>
                  <a:lnTo>
                    <a:pt x="2168" y="401"/>
                  </a:lnTo>
                  <a:lnTo>
                    <a:pt x="2190" y="403"/>
                  </a:lnTo>
                  <a:lnTo>
                    <a:pt x="2207" y="409"/>
                  </a:lnTo>
                  <a:lnTo>
                    <a:pt x="2223" y="422"/>
                  </a:lnTo>
                  <a:lnTo>
                    <a:pt x="2236" y="437"/>
                  </a:lnTo>
                  <a:lnTo>
                    <a:pt x="2245" y="454"/>
                  </a:lnTo>
                  <a:lnTo>
                    <a:pt x="2250" y="474"/>
                  </a:lnTo>
                  <a:lnTo>
                    <a:pt x="2252" y="497"/>
                  </a:lnTo>
                  <a:lnTo>
                    <a:pt x="2252" y="1925"/>
                  </a:lnTo>
                  <a:lnTo>
                    <a:pt x="2250" y="1947"/>
                  </a:lnTo>
                  <a:lnTo>
                    <a:pt x="2245" y="1966"/>
                  </a:lnTo>
                  <a:lnTo>
                    <a:pt x="2236" y="1983"/>
                  </a:lnTo>
                  <a:lnTo>
                    <a:pt x="2223" y="1997"/>
                  </a:lnTo>
                  <a:lnTo>
                    <a:pt x="2207" y="2008"/>
                  </a:lnTo>
                  <a:lnTo>
                    <a:pt x="2190" y="2015"/>
                  </a:lnTo>
                  <a:lnTo>
                    <a:pt x="2168" y="2017"/>
                  </a:lnTo>
                  <a:lnTo>
                    <a:pt x="741" y="2017"/>
                  </a:lnTo>
                  <a:lnTo>
                    <a:pt x="718" y="2015"/>
                  </a:lnTo>
                  <a:lnTo>
                    <a:pt x="697" y="2008"/>
                  </a:lnTo>
                  <a:lnTo>
                    <a:pt x="677" y="1997"/>
                  </a:lnTo>
                  <a:lnTo>
                    <a:pt x="661" y="1983"/>
                  </a:lnTo>
                  <a:lnTo>
                    <a:pt x="648" y="1966"/>
                  </a:lnTo>
                  <a:lnTo>
                    <a:pt x="639" y="1947"/>
                  </a:lnTo>
                  <a:lnTo>
                    <a:pt x="636" y="1925"/>
                  </a:lnTo>
                  <a:lnTo>
                    <a:pt x="636" y="1592"/>
                  </a:lnTo>
                  <a:lnTo>
                    <a:pt x="236" y="1592"/>
                  </a:lnTo>
                  <a:lnTo>
                    <a:pt x="0" y="1235"/>
                  </a:lnTo>
                  <a:lnTo>
                    <a:pt x="240" y="904"/>
                  </a:lnTo>
                  <a:lnTo>
                    <a:pt x="636" y="904"/>
                  </a:lnTo>
                  <a:lnTo>
                    <a:pt x="636" y="497"/>
                  </a:lnTo>
                  <a:lnTo>
                    <a:pt x="639" y="474"/>
                  </a:lnTo>
                  <a:lnTo>
                    <a:pt x="648" y="454"/>
                  </a:lnTo>
                  <a:lnTo>
                    <a:pt x="661" y="437"/>
                  </a:lnTo>
                  <a:lnTo>
                    <a:pt x="677" y="422"/>
                  </a:lnTo>
                  <a:lnTo>
                    <a:pt x="697" y="409"/>
                  </a:lnTo>
                  <a:lnTo>
                    <a:pt x="718" y="403"/>
                  </a:lnTo>
                  <a:lnTo>
                    <a:pt x="741" y="401"/>
                  </a:lnTo>
                  <a:lnTo>
                    <a:pt x="1140" y="401"/>
                  </a:lnTo>
                  <a:lnTo>
                    <a:pt x="1140"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9" name="TextBox 108"/>
            <p:cNvSpPr txBox="1"/>
            <p:nvPr/>
          </p:nvSpPr>
          <p:spPr>
            <a:xfrm>
              <a:off x="3163972" y="468534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O</a:t>
              </a:r>
              <a:endParaRPr lang="ru-RU" sz="4800" dirty="0">
                <a:solidFill>
                  <a:schemeClr val="bg1"/>
                </a:solidFill>
                <a:latin typeface="Candara" panose="020E0502030303020204" pitchFamily="34" charset="0"/>
                <a:ea typeface="Roboto Light" panose="02000000000000000000" pitchFamily="2" charset="0"/>
              </a:endParaRPr>
            </a:p>
          </p:txBody>
        </p:sp>
      </p:grpSp>
      <p:sp>
        <p:nvSpPr>
          <p:cNvPr id="110" name="TextBox 109"/>
          <p:cNvSpPr txBox="1"/>
          <p:nvPr/>
        </p:nvSpPr>
        <p:spPr>
          <a:xfrm>
            <a:off x="1855919" y="3564747"/>
            <a:ext cx="1774247" cy="666787"/>
          </a:xfrm>
          <a:prstGeom prst="rect">
            <a:avLst/>
          </a:prstGeom>
          <a:noFill/>
        </p:spPr>
        <p:txBody>
          <a:bodyPr wrap="square" rtlCol="0">
            <a:spAutoFit/>
          </a:bodyPr>
          <a:lstStyle/>
          <a:p>
            <a:pPr algn="ctr"/>
            <a:r>
              <a:rPr lang="en-US" sz="3600" dirty="0">
                <a:solidFill>
                  <a:schemeClr val="bg1"/>
                </a:solidFill>
                <a:latin typeface="Candara" panose="020E0502030303020204" pitchFamily="34" charset="0"/>
                <a:ea typeface="Roboto Light" panose="02000000000000000000" pitchFamily="2" charset="0"/>
              </a:rPr>
              <a:t>SWOT</a:t>
            </a:r>
            <a:endParaRPr lang="ru-RU" sz="3600" dirty="0">
              <a:solidFill>
                <a:schemeClr val="bg1"/>
              </a:solidFill>
              <a:latin typeface="Candara" panose="020E0502030303020204" pitchFamily="34" charset="0"/>
              <a:ea typeface="Roboto Light" panose="02000000000000000000" pitchFamily="2" charset="0"/>
            </a:endParaRPr>
          </a:p>
        </p:txBody>
      </p:sp>
      <p:grpSp>
        <p:nvGrpSpPr>
          <p:cNvPr id="13" name="Group 12"/>
          <p:cNvGrpSpPr/>
          <p:nvPr/>
        </p:nvGrpSpPr>
        <p:grpSpPr>
          <a:xfrm>
            <a:off x="5266276" y="2375693"/>
            <a:ext cx="2926579" cy="1162207"/>
            <a:chOff x="5266276" y="2375693"/>
            <a:chExt cx="2926579" cy="1162207"/>
          </a:xfrm>
        </p:grpSpPr>
        <p:sp>
          <p:nvSpPr>
            <p:cNvPr id="30" name="TextBox 29"/>
            <p:cNvSpPr txBox="1"/>
            <p:nvPr/>
          </p:nvSpPr>
          <p:spPr>
            <a:xfrm>
              <a:off x="5266276" y="2375693"/>
              <a:ext cx="1768390" cy="338553"/>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Strength</a:t>
              </a:r>
              <a:endParaRPr lang="ru-RU" sz="1600" b="1" dirty="0">
                <a:solidFill>
                  <a:srgbClr val="FE4A1E"/>
                </a:solidFill>
                <a:latin typeface="Candara" panose="020E0502030303020204" pitchFamily="34" charset="0"/>
                <a:ea typeface="Roboto Light" panose="02000000000000000000" pitchFamily="2" charset="0"/>
              </a:endParaRPr>
            </a:p>
          </p:txBody>
        </p:sp>
        <p:sp>
          <p:nvSpPr>
            <p:cNvPr id="31" name="TextBox 30"/>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14" name="Group 13"/>
          <p:cNvGrpSpPr/>
          <p:nvPr/>
        </p:nvGrpSpPr>
        <p:grpSpPr>
          <a:xfrm>
            <a:off x="8397142" y="2379988"/>
            <a:ext cx="2926579" cy="1162206"/>
            <a:chOff x="8397142" y="2379988"/>
            <a:chExt cx="2926579" cy="1162206"/>
          </a:xfrm>
        </p:grpSpPr>
        <p:sp>
          <p:nvSpPr>
            <p:cNvPr id="33" name="TextBox 32"/>
            <p:cNvSpPr txBox="1"/>
            <p:nvPr/>
          </p:nvSpPr>
          <p:spPr>
            <a:xfrm>
              <a:off x="8397142" y="2379988"/>
              <a:ext cx="176839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Weakness</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34" name="TextBox 33"/>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15" name="Group 14"/>
          <p:cNvGrpSpPr/>
          <p:nvPr/>
        </p:nvGrpSpPr>
        <p:grpSpPr>
          <a:xfrm>
            <a:off x="5266276" y="4368647"/>
            <a:ext cx="2926579" cy="1162206"/>
            <a:chOff x="5266276" y="4045265"/>
            <a:chExt cx="2926579" cy="1162206"/>
          </a:xfrm>
        </p:grpSpPr>
        <p:sp>
          <p:nvSpPr>
            <p:cNvPr id="36" name="TextBox 35"/>
            <p:cNvSpPr txBox="1"/>
            <p:nvPr/>
          </p:nvSpPr>
          <p:spPr>
            <a:xfrm>
              <a:off x="5266276" y="4045265"/>
              <a:ext cx="2590803"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Opportunities</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37" name="TextBox 36"/>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17" name="Group 16"/>
          <p:cNvGrpSpPr/>
          <p:nvPr/>
        </p:nvGrpSpPr>
        <p:grpSpPr>
          <a:xfrm>
            <a:off x="8397142" y="4350647"/>
            <a:ext cx="2926579" cy="1162206"/>
            <a:chOff x="8397142" y="4049563"/>
            <a:chExt cx="2926579" cy="1162206"/>
          </a:xfrm>
        </p:grpSpPr>
        <p:sp>
          <p:nvSpPr>
            <p:cNvPr id="39" name="TextBox 38"/>
            <p:cNvSpPr txBox="1"/>
            <p:nvPr/>
          </p:nvSpPr>
          <p:spPr>
            <a:xfrm>
              <a:off x="8397142" y="4049563"/>
              <a:ext cx="1768390" cy="338554"/>
            </a:xfrm>
            <a:prstGeom prst="rect">
              <a:avLst/>
            </a:prstGeom>
            <a:noFill/>
          </p:spPr>
          <p:txBody>
            <a:bodyPr wrap="square" rtlCol="0">
              <a:spAutoFit/>
            </a:bodyPr>
            <a:lstStyle/>
            <a:p>
              <a:r>
                <a:rPr lang="en-US" sz="1600" b="1" dirty="0">
                  <a:solidFill>
                    <a:srgbClr val="7A7A7A"/>
                  </a:solidFill>
                  <a:latin typeface="Candara" panose="020E0502030303020204" pitchFamily="34" charset="0"/>
                  <a:ea typeface="Roboto Light" panose="02000000000000000000" pitchFamily="2" charset="0"/>
                </a:rPr>
                <a:t>Threat</a:t>
              </a:r>
              <a:endParaRPr lang="ru-RU" sz="1600" b="1" dirty="0">
                <a:solidFill>
                  <a:srgbClr val="7A7A7A"/>
                </a:solidFill>
                <a:latin typeface="Candara" panose="020E0502030303020204" pitchFamily="34" charset="0"/>
                <a:ea typeface="Roboto Light" panose="02000000000000000000" pitchFamily="2" charset="0"/>
              </a:endParaRPr>
            </a:p>
          </p:txBody>
        </p:sp>
        <p:sp>
          <p:nvSpPr>
            <p:cNvPr id="40" name="TextBox 39"/>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
        <p:nvSpPr>
          <p:cNvPr id="27" name="TextBox 26"/>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97208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0"/>
                                        </p:tgtEl>
                                        <p:attrNameLst>
                                          <p:attrName>style.visibility</p:attrName>
                                        </p:attrNameLst>
                                      </p:cBhvr>
                                      <p:to>
                                        <p:strVal val="visible"/>
                                      </p:to>
                                    </p:set>
                                    <p:anim calcmode="lin" valueType="num">
                                      <p:cBhvr>
                                        <p:cTn id="11" dur="500" fill="hold"/>
                                        <p:tgtEl>
                                          <p:spTgt spid="110"/>
                                        </p:tgtEl>
                                        <p:attrNameLst>
                                          <p:attrName>ppt_w</p:attrName>
                                        </p:attrNameLst>
                                      </p:cBhvr>
                                      <p:tavLst>
                                        <p:tav tm="0">
                                          <p:val>
                                            <p:fltVal val="0"/>
                                          </p:val>
                                        </p:tav>
                                        <p:tav tm="100000">
                                          <p:val>
                                            <p:strVal val="#ppt_w"/>
                                          </p:val>
                                        </p:tav>
                                      </p:tavLst>
                                    </p:anim>
                                    <p:anim calcmode="lin" valueType="num">
                                      <p:cBhvr>
                                        <p:cTn id="12" dur="500" fill="hold"/>
                                        <p:tgtEl>
                                          <p:spTgt spid="110"/>
                                        </p:tgtEl>
                                        <p:attrNameLst>
                                          <p:attrName>ppt_h</p:attrName>
                                        </p:attrNameLst>
                                      </p:cBhvr>
                                      <p:tavLst>
                                        <p:tav tm="0">
                                          <p:val>
                                            <p:fltVal val="0"/>
                                          </p:val>
                                        </p:tav>
                                        <p:tav tm="100000">
                                          <p:val>
                                            <p:strVal val="#ppt_h"/>
                                          </p:val>
                                        </p:tav>
                                      </p:tavLst>
                                    </p:anim>
                                    <p:animEffect transition="in" filter="fade">
                                      <p:cBhvr>
                                        <p:cTn id="13" dur="500"/>
                                        <p:tgtEl>
                                          <p:spTgt spid="110"/>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ppt_w</p:attrName>
                                        </p:attrNameLst>
                                      </p:cBhvr>
                                      <p:tavLst>
                                        <p:tav tm="0">
                                          <p:val>
                                            <p:fltVal val="0"/>
                                          </p:val>
                                        </p:tav>
                                        <p:tav tm="100000">
                                          <p:val>
                                            <p:strVal val="#ppt_w"/>
                                          </p:val>
                                        </p:tav>
                                      </p:tavLst>
                                    </p:anim>
                                    <p:anim calcmode="lin" valueType="num">
                                      <p:cBhvr>
                                        <p:cTn id="18" dur="1000" fill="hold"/>
                                        <p:tgtEl>
                                          <p:spTgt spid="6"/>
                                        </p:tgtEl>
                                        <p:attrNameLst>
                                          <p:attrName>ppt_h</p:attrName>
                                        </p:attrNameLst>
                                      </p:cBhvr>
                                      <p:tavLst>
                                        <p:tav tm="0">
                                          <p:val>
                                            <p:fltVal val="0"/>
                                          </p:val>
                                        </p:tav>
                                        <p:tav tm="100000">
                                          <p:val>
                                            <p:strVal val="#ppt_h"/>
                                          </p:val>
                                        </p:tav>
                                      </p:tavLst>
                                    </p:anim>
                                    <p:anim calcmode="lin" valueType="num">
                                      <p:cBhvr>
                                        <p:cTn id="19" dur="1000" fill="hold"/>
                                        <p:tgtEl>
                                          <p:spTgt spid="6"/>
                                        </p:tgtEl>
                                        <p:attrNameLst>
                                          <p:attrName>style.rotation</p:attrName>
                                        </p:attrNameLst>
                                      </p:cBhvr>
                                      <p:tavLst>
                                        <p:tav tm="0">
                                          <p:val>
                                            <p:fltVal val="90"/>
                                          </p:val>
                                        </p:tav>
                                        <p:tav tm="100000">
                                          <p:val>
                                            <p:fltVal val="0"/>
                                          </p:val>
                                        </p:tav>
                                      </p:tavLst>
                                    </p:anim>
                                    <p:animEffect transition="in" filter="fade">
                                      <p:cBhvr>
                                        <p:cTn id="20" dur="1000"/>
                                        <p:tgtEl>
                                          <p:spTgt spid="6"/>
                                        </p:tgtEl>
                                      </p:cBhvr>
                                    </p:animEffect>
                                  </p:childTnLst>
                                </p:cTn>
                              </p:par>
                            </p:childTnLst>
                          </p:cTn>
                        </p:par>
                        <p:par>
                          <p:cTn id="21" fill="hold">
                            <p:stCondLst>
                              <p:cond delay="2000"/>
                            </p:stCondLst>
                            <p:childTnLst>
                              <p:par>
                                <p:cTn id="22" presetID="37" presetClass="entr" presetSubtype="0"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900" decel="100000" fill="hold"/>
                                        <p:tgtEl>
                                          <p:spTgt spid="1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31" presetClass="entr" presetSubtype="0"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1000" fill="hold"/>
                                        <p:tgtEl>
                                          <p:spTgt spid="5"/>
                                        </p:tgtEl>
                                        <p:attrNameLst>
                                          <p:attrName>ppt_w</p:attrName>
                                        </p:attrNameLst>
                                      </p:cBhvr>
                                      <p:tavLst>
                                        <p:tav tm="0">
                                          <p:val>
                                            <p:fltVal val="0"/>
                                          </p:val>
                                        </p:tav>
                                        <p:tav tm="100000">
                                          <p:val>
                                            <p:strVal val="#ppt_w"/>
                                          </p:val>
                                        </p:tav>
                                      </p:tavLst>
                                    </p:anim>
                                    <p:anim calcmode="lin" valueType="num">
                                      <p:cBhvr>
                                        <p:cTn id="32" dur="1000" fill="hold"/>
                                        <p:tgtEl>
                                          <p:spTgt spid="5"/>
                                        </p:tgtEl>
                                        <p:attrNameLst>
                                          <p:attrName>ppt_h</p:attrName>
                                        </p:attrNameLst>
                                      </p:cBhvr>
                                      <p:tavLst>
                                        <p:tav tm="0">
                                          <p:val>
                                            <p:fltVal val="0"/>
                                          </p:val>
                                        </p:tav>
                                        <p:tav tm="100000">
                                          <p:val>
                                            <p:strVal val="#ppt_h"/>
                                          </p:val>
                                        </p:tav>
                                      </p:tavLst>
                                    </p:anim>
                                    <p:anim calcmode="lin" valueType="num">
                                      <p:cBhvr>
                                        <p:cTn id="33" dur="1000" fill="hold"/>
                                        <p:tgtEl>
                                          <p:spTgt spid="5"/>
                                        </p:tgtEl>
                                        <p:attrNameLst>
                                          <p:attrName>style.rotation</p:attrName>
                                        </p:attrNameLst>
                                      </p:cBhvr>
                                      <p:tavLst>
                                        <p:tav tm="0">
                                          <p:val>
                                            <p:fltVal val="90"/>
                                          </p:val>
                                        </p:tav>
                                        <p:tav tm="100000">
                                          <p:val>
                                            <p:fltVal val="0"/>
                                          </p:val>
                                        </p:tav>
                                      </p:tavLst>
                                    </p:anim>
                                    <p:animEffect transition="in" filter="fade">
                                      <p:cBhvr>
                                        <p:cTn id="34" dur="1000"/>
                                        <p:tgtEl>
                                          <p:spTgt spid="5"/>
                                        </p:tgtEl>
                                      </p:cBhvr>
                                    </p:animEffect>
                                  </p:childTnLst>
                                </p:cTn>
                              </p:par>
                            </p:childTnLst>
                          </p:cTn>
                        </p:par>
                        <p:par>
                          <p:cTn id="35" fill="hold">
                            <p:stCondLst>
                              <p:cond delay="4000"/>
                            </p:stCondLst>
                            <p:childTnLst>
                              <p:par>
                                <p:cTn id="36" presetID="37" presetClass="entr" presetSubtype="0" fill="hold"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900" decel="100000" fill="hold"/>
                                        <p:tgtEl>
                                          <p:spTgt spid="14"/>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1000" fill="hold"/>
                                        <p:tgtEl>
                                          <p:spTgt spid="7"/>
                                        </p:tgtEl>
                                        <p:attrNameLst>
                                          <p:attrName>ppt_w</p:attrName>
                                        </p:attrNameLst>
                                      </p:cBhvr>
                                      <p:tavLst>
                                        <p:tav tm="0">
                                          <p:val>
                                            <p:fltVal val="0"/>
                                          </p:val>
                                        </p:tav>
                                        <p:tav tm="100000">
                                          <p:val>
                                            <p:strVal val="#ppt_w"/>
                                          </p:val>
                                        </p:tav>
                                      </p:tavLst>
                                    </p:anim>
                                    <p:anim calcmode="lin" valueType="num">
                                      <p:cBhvr>
                                        <p:cTn id="46" dur="1000" fill="hold"/>
                                        <p:tgtEl>
                                          <p:spTgt spid="7"/>
                                        </p:tgtEl>
                                        <p:attrNameLst>
                                          <p:attrName>ppt_h</p:attrName>
                                        </p:attrNameLst>
                                      </p:cBhvr>
                                      <p:tavLst>
                                        <p:tav tm="0">
                                          <p:val>
                                            <p:fltVal val="0"/>
                                          </p:val>
                                        </p:tav>
                                        <p:tav tm="100000">
                                          <p:val>
                                            <p:strVal val="#ppt_h"/>
                                          </p:val>
                                        </p:tav>
                                      </p:tavLst>
                                    </p:anim>
                                    <p:anim calcmode="lin" valueType="num">
                                      <p:cBhvr>
                                        <p:cTn id="47" dur="1000" fill="hold"/>
                                        <p:tgtEl>
                                          <p:spTgt spid="7"/>
                                        </p:tgtEl>
                                        <p:attrNameLst>
                                          <p:attrName>style.rotation</p:attrName>
                                        </p:attrNameLst>
                                      </p:cBhvr>
                                      <p:tavLst>
                                        <p:tav tm="0">
                                          <p:val>
                                            <p:fltVal val="90"/>
                                          </p:val>
                                        </p:tav>
                                        <p:tav tm="100000">
                                          <p:val>
                                            <p:fltVal val="0"/>
                                          </p:val>
                                        </p:tav>
                                      </p:tavLst>
                                    </p:anim>
                                    <p:animEffect transition="in" filter="fade">
                                      <p:cBhvr>
                                        <p:cTn id="48" dur="1000"/>
                                        <p:tgtEl>
                                          <p:spTgt spid="7"/>
                                        </p:tgtEl>
                                      </p:cBhvr>
                                    </p:animEffect>
                                  </p:childTnLst>
                                </p:cTn>
                              </p:par>
                            </p:childTnLst>
                          </p:cTn>
                        </p:par>
                        <p:par>
                          <p:cTn id="49" fill="hold">
                            <p:stCondLst>
                              <p:cond delay="6000"/>
                            </p:stCondLst>
                            <p:childTnLst>
                              <p:par>
                                <p:cTn id="50" presetID="37" presetClass="entr" presetSubtype="0"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1000"/>
                                        <p:tgtEl>
                                          <p:spTgt spid="15"/>
                                        </p:tgtEl>
                                      </p:cBhvr>
                                    </p:animEffect>
                                    <p:anim calcmode="lin" valueType="num">
                                      <p:cBhvr>
                                        <p:cTn id="53" dur="1000" fill="hold"/>
                                        <p:tgtEl>
                                          <p:spTgt spid="15"/>
                                        </p:tgtEl>
                                        <p:attrNameLst>
                                          <p:attrName>ppt_x</p:attrName>
                                        </p:attrNameLst>
                                      </p:cBhvr>
                                      <p:tavLst>
                                        <p:tav tm="0">
                                          <p:val>
                                            <p:strVal val="#ppt_x"/>
                                          </p:val>
                                        </p:tav>
                                        <p:tav tm="100000">
                                          <p:val>
                                            <p:strVal val="#ppt_x"/>
                                          </p:val>
                                        </p:tav>
                                      </p:tavLst>
                                    </p:anim>
                                    <p:anim calcmode="lin" valueType="num">
                                      <p:cBhvr>
                                        <p:cTn id="54" dur="900" decel="100000" fill="hold"/>
                                        <p:tgtEl>
                                          <p:spTgt spid="15"/>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56" fill="hold">
                            <p:stCondLst>
                              <p:cond delay="7000"/>
                            </p:stCondLst>
                            <p:childTnLst>
                              <p:par>
                                <p:cTn id="57" presetID="31" presetClass="entr" presetSubtype="0" fill="hold" nodeType="afterEffect">
                                  <p:stCondLst>
                                    <p:cond delay="0"/>
                                  </p:stCondLst>
                                  <p:childTnLst>
                                    <p:set>
                                      <p:cBhvr>
                                        <p:cTn id="58" dur="1" fill="hold">
                                          <p:stCondLst>
                                            <p:cond delay="0"/>
                                          </p:stCondLst>
                                        </p:cTn>
                                        <p:tgtEl>
                                          <p:spTgt spid="8"/>
                                        </p:tgtEl>
                                        <p:attrNameLst>
                                          <p:attrName>style.visibility</p:attrName>
                                        </p:attrNameLst>
                                      </p:cBhvr>
                                      <p:to>
                                        <p:strVal val="visible"/>
                                      </p:to>
                                    </p:set>
                                    <p:anim calcmode="lin" valueType="num">
                                      <p:cBhvr>
                                        <p:cTn id="59" dur="1000" fill="hold"/>
                                        <p:tgtEl>
                                          <p:spTgt spid="8"/>
                                        </p:tgtEl>
                                        <p:attrNameLst>
                                          <p:attrName>ppt_w</p:attrName>
                                        </p:attrNameLst>
                                      </p:cBhvr>
                                      <p:tavLst>
                                        <p:tav tm="0">
                                          <p:val>
                                            <p:fltVal val="0"/>
                                          </p:val>
                                        </p:tav>
                                        <p:tav tm="100000">
                                          <p:val>
                                            <p:strVal val="#ppt_w"/>
                                          </p:val>
                                        </p:tav>
                                      </p:tavLst>
                                    </p:anim>
                                    <p:anim calcmode="lin" valueType="num">
                                      <p:cBhvr>
                                        <p:cTn id="60" dur="1000" fill="hold"/>
                                        <p:tgtEl>
                                          <p:spTgt spid="8"/>
                                        </p:tgtEl>
                                        <p:attrNameLst>
                                          <p:attrName>ppt_h</p:attrName>
                                        </p:attrNameLst>
                                      </p:cBhvr>
                                      <p:tavLst>
                                        <p:tav tm="0">
                                          <p:val>
                                            <p:fltVal val="0"/>
                                          </p:val>
                                        </p:tav>
                                        <p:tav tm="100000">
                                          <p:val>
                                            <p:strVal val="#ppt_h"/>
                                          </p:val>
                                        </p:tav>
                                      </p:tavLst>
                                    </p:anim>
                                    <p:anim calcmode="lin" valueType="num">
                                      <p:cBhvr>
                                        <p:cTn id="61" dur="1000" fill="hold"/>
                                        <p:tgtEl>
                                          <p:spTgt spid="8"/>
                                        </p:tgtEl>
                                        <p:attrNameLst>
                                          <p:attrName>style.rotation</p:attrName>
                                        </p:attrNameLst>
                                      </p:cBhvr>
                                      <p:tavLst>
                                        <p:tav tm="0">
                                          <p:val>
                                            <p:fltVal val="90"/>
                                          </p:val>
                                        </p:tav>
                                        <p:tav tm="100000">
                                          <p:val>
                                            <p:fltVal val="0"/>
                                          </p:val>
                                        </p:tav>
                                      </p:tavLst>
                                    </p:anim>
                                    <p:animEffect transition="in" filter="fade">
                                      <p:cBhvr>
                                        <p:cTn id="62" dur="1000"/>
                                        <p:tgtEl>
                                          <p:spTgt spid="8"/>
                                        </p:tgtEl>
                                      </p:cBhvr>
                                    </p:animEffect>
                                  </p:childTnLst>
                                </p:cTn>
                              </p:par>
                            </p:childTnLst>
                          </p:cTn>
                        </p:par>
                        <p:par>
                          <p:cTn id="63" fill="hold">
                            <p:stCondLst>
                              <p:cond delay="8000"/>
                            </p:stCondLst>
                            <p:childTnLst>
                              <p:par>
                                <p:cTn id="64" presetID="37" presetClass="entr" presetSubtype="0" fill="hold" nodeType="afterEffect">
                                  <p:stCondLst>
                                    <p:cond delay="0"/>
                                  </p:stCondLst>
                                  <p:childTnLst>
                                    <p:set>
                                      <p:cBhvr>
                                        <p:cTn id="65" dur="1" fill="hold">
                                          <p:stCondLst>
                                            <p:cond delay="0"/>
                                          </p:stCondLst>
                                        </p:cTn>
                                        <p:tgtEl>
                                          <p:spTgt spid="17"/>
                                        </p:tgtEl>
                                        <p:attrNameLst>
                                          <p:attrName>style.visibility</p:attrName>
                                        </p:attrNameLst>
                                      </p:cBhvr>
                                      <p:to>
                                        <p:strVal val="visible"/>
                                      </p:to>
                                    </p:set>
                                    <p:animEffect transition="in" filter="fade">
                                      <p:cBhvr>
                                        <p:cTn id="66" dur="1000"/>
                                        <p:tgtEl>
                                          <p:spTgt spid="17"/>
                                        </p:tgtEl>
                                      </p:cBhvr>
                                    </p:animEffect>
                                    <p:anim calcmode="lin" valueType="num">
                                      <p:cBhvr>
                                        <p:cTn id="67" dur="1000" fill="hold"/>
                                        <p:tgtEl>
                                          <p:spTgt spid="17"/>
                                        </p:tgtEl>
                                        <p:attrNameLst>
                                          <p:attrName>ppt_x</p:attrName>
                                        </p:attrNameLst>
                                      </p:cBhvr>
                                      <p:tavLst>
                                        <p:tav tm="0">
                                          <p:val>
                                            <p:strVal val="#ppt_x"/>
                                          </p:val>
                                        </p:tav>
                                        <p:tav tm="100000">
                                          <p:val>
                                            <p:strVal val="#ppt_x"/>
                                          </p:val>
                                        </p:tav>
                                      </p:tavLst>
                                    </p:anim>
                                    <p:anim calcmode="lin" valueType="num">
                                      <p:cBhvr>
                                        <p:cTn id="68" dur="900" decel="100000" fill="hold"/>
                                        <p:tgtEl>
                                          <p:spTgt spid="1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p:bldP spid="2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300" b="1" dirty="0">
              <a:solidFill>
                <a:srgbClr val="44546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300" b="1" dirty="0">
              <a:solidFill>
                <a:srgbClr val="FE4A1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 IPSUM</a:t>
            </a:r>
            <a:endParaRPr lang="en-US" sz="300" b="1" dirty="0">
              <a:solidFill>
                <a:srgbClr val="93939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300" b="1" dirty="0">
              <a:solidFill>
                <a:srgbClr val="5C9AD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300" b="1" dirty="0">
              <a:solidFill>
                <a:srgbClr val="7A7A7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516063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p:cNvSpPr>
            <a:spLocks noChangeAspect="1"/>
          </p:cNvSpPr>
          <p:nvPr/>
        </p:nvSpPr>
        <p:spPr>
          <a:xfrm>
            <a:off x="1706049" y="3707060"/>
            <a:ext cx="777240" cy="777240"/>
          </a:xfrm>
          <a:prstGeom prst="ellips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01</a:t>
            </a:r>
          </a:p>
        </p:txBody>
      </p:sp>
      <p:sp>
        <p:nvSpPr>
          <p:cNvPr id="24" name="Freeform: Shape 23"/>
          <p:cNvSpPr/>
          <p:nvPr/>
        </p:nvSpPr>
        <p:spPr>
          <a:xfrm>
            <a:off x="4094709" y="2628900"/>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5C9AD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3660393" y="1714500"/>
            <a:ext cx="914400" cy="914400"/>
          </a:xfrm>
          <a:prstGeom prst="ellipse">
            <a:avLst/>
          </a:prstGeom>
          <a:no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p:cNvSpPr/>
          <p:nvPr/>
        </p:nvSpPr>
        <p:spPr>
          <a:xfrm>
            <a:off x="2105820" y="2628899"/>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p:cNvSpPr/>
          <p:nvPr/>
        </p:nvSpPr>
        <p:spPr>
          <a:xfrm>
            <a:off x="6083598" y="2628898"/>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44546B"/>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p:cNvSpPr/>
          <p:nvPr/>
        </p:nvSpPr>
        <p:spPr>
          <a:xfrm>
            <a:off x="8057715" y="2628896"/>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7A7A7A"/>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p:cNvSpPr/>
          <p:nvPr/>
        </p:nvSpPr>
        <p:spPr>
          <a:xfrm>
            <a:off x="10061377" y="2628894"/>
            <a:ext cx="1603787" cy="1547837"/>
          </a:xfrm>
          <a:custGeom>
            <a:avLst/>
            <a:gdLst>
              <a:gd name="connsiteX0" fmla="*/ 0 w 1603787"/>
              <a:gd name="connsiteY0" fmla="*/ 0 h 1547837"/>
              <a:gd name="connsiteX1" fmla="*/ 54864 w 1603787"/>
              <a:gd name="connsiteY1" fmla="*/ 0 h 1547837"/>
              <a:gd name="connsiteX2" fmla="*/ 54864 w 1603787"/>
              <a:gd name="connsiteY2" fmla="*/ 969792 h 1547837"/>
              <a:gd name="connsiteX3" fmla="*/ 122139 w 1603787"/>
              <a:gd name="connsiteY3" fmla="*/ 976574 h 1547837"/>
              <a:gd name="connsiteX4" fmla="*/ 515848 w 1603787"/>
              <a:gd name="connsiteY4" fmla="*/ 1380251 h 1547837"/>
              <a:gd name="connsiteX5" fmla="*/ 522163 w 1603787"/>
              <a:gd name="connsiteY5" fmla="*/ 1451819 h 1547837"/>
              <a:gd name="connsiteX6" fmla="*/ 1468958 w 1603787"/>
              <a:gd name="connsiteY6" fmla="*/ 1451819 h 1547837"/>
              <a:gd name="connsiteX7" fmla="*/ 1472518 w 1603787"/>
              <a:gd name="connsiteY7" fmla="*/ 1451819 h 1547837"/>
              <a:gd name="connsiteX8" fmla="*/ 1486713 w 1603787"/>
              <a:gd name="connsiteY8" fmla="*/ 1430764 h 1547837"/>
              <a:gd name="connsiteX9" fmla="*/ 1535207 w 1603787"/>
              <a:gd name="connsiteY9" fmla="*/ 1410677 h 1547837"/>
              <a:gd name="connsiteX10" fmla="*/ 1603787 w 1603787"/>
              <a:gd name="connsiteY10" fmla="*/ 1479257 h 1547837"/>
              <a:gd name="connsiteX11" fmla="*/ 1535207 w 1603787"/>
              <a:gd name="connsiteY11" fmla="*/ 1547837 h 1547837"/>
              <a:gd name="connsiteX12" fmla="*/ 1486713 w 1603787"/>
              <a:gd name="connsiteY12" fmla="*/ 1527751 h 1547837"/>
              <a:gd name="connsiteX13" fmla="*/ 1474055 w 1603787"/>
              <a:gd name="connsiteY13" fmla="*/ 1508976 h 1547837"/>
              <a:gd name="connsiteX14" fmla="*/ 1467178 w 1603787"/>
              <a:gd name="connsiteY14" fmla="*/ 1508976 h 1547837"/>
              <a:gd name="connsiteX15" fmla="*/ 1466947 w 1603787"/>
              <a:gd name="connsiteY15" fmla="*/ 1506683 h 1547837"/>
              <a:gd name="connsiteX16" fmla="*/ 519932 w 1603787"/>
              <a:gd name="connsiteY16" fmla="*/ 1506683 h 1547837"/>
              <a:gd name="connsiteX17" fmla="*/ 480084 w 1603787"/>
              <a:gd name="connsiteY17" fmla="*/ 1506683 h 1547837"/>
              <a:gd name="connsiteX18" fmla="*/ 470685 w 1603787"/>
              <a:gd name="connsiteY18" fmla="*/ 1506683 h 1547837"/>
              <a:gd name="connsiteX19" fmla="*/ 473827 w 1603787"/>
              <a:gd name="connsiteY19" fmla="*/ 1475510 h 1547837"/>
              <a:gd name="connsiteX20" fmla="*/ 16627 w 1603787"/>
              <a:gd name="connsiteY20" fmla="*/ 1018310 h 1547837"/>
              <a:gd name="connsiteX21" fmla="*/ 1 w 1603787"/>
              <a:gd name="connsiteY21" fmla="*/ 1019986 h 1547837"/>
              <a:gd name="connsiteX22" fmla="*/ 1 w 1603787"/>
              <a:gd name="connsiteY22" fmla="*/ 1005840 h 1547837"/>
              <a:gd name="connsiteX23" fmla="*/ 0 w 1603787"/>
              <a:gd name="connsiteY23" fmla="*/ 1005840 h 1547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03787" h="154783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72518" y="1451819"/>
                </a:lnTo>
                <a:lnTo>
                  <a:pt x="1486713" y="1430764"/>
                </a:lnTo>
                <a:cubicBezTo>
                  <a:pt x="1499124" y="1418353"/>
                  <a:pt x="1516269" y="1410677"/>
                  <a:pt x="1535207" y="1410677"/>
                </a:cubicBezTo>
                <a:cubicBezTo>
                  <a:pt x="1573083" y="1410677"/>
                  <a:pt x="1603787" y="1441381"/>
                  <a:pt x="1603787" y="1479257"/>
                </a:cubicBezTo>
                <a:cubicBezTo>
                  <a:pt x="1603787" y="1517133"/>
                  <a:pt x="1573083" y="1547837"/>
                  <a:pt x="1535207" y="1547837"/>
                </a:cubicBezTo>
                <a:cubicBezTo>
                  <a:pt x="1516269" y="1547837"/>
                  <a:pt x="1499124" y="1540161"/>
                  <a:pt x="1486713" y="1527751"/>
                </a:cubicBezTo>
                <a:lnTo>
                  <a:pt x="1474055" y="1508976"/>
                </a:lnTo>
                <a:lnTo>
                  <a:pt x="1467178" y="1508976"/>
                </a:ln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93939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a:spLocks noChangeAspect="1"/>
          </p:cNvSpPr>
          <p:nvPr/>
        </p:nvSpPr>
        <p:spPr>
          <a:xfrm>
            <a:off x="1679192" y="1697459"/>
            <a:ext cx="914400" cy="914400"/>
          </a:xfrm>
          <a:prstGeom prst="ellipse">
            <a:avLst/>
          </a:prstGeom>
          <a:no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5641594" y="1697459"/>
            <a:ext cx="914400" cy="914400"/>
          </a:xfrm>
          <a:prstGeom prst="ellipse">
            <a:avLst/>
          </a:prstGeom>
          <a:no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7638887" y="1714494"/>
            <a:ext cx="914400" cy="914400"/>
          </a:xfrm>
          <a:prstGeom prst="ellipse">
            <a:avLst/>
          </a:prstGeom>
          <a:no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9630435" y="1714494"/>
            <a:ext cx="914400" cy="914400"/>
          </a:xfrm>
          <a:prstGeom prst="ellipse">
            <a:avLst/>
          </a:prstGeom>
          <a:noFill/>
          <a:ln w="381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p:cNvSpPr>
            <a:spLocks noChangeAspect="1"/>
          </p:cNvSpPr>
          <p:nvPr/>
        </p:nvSpPr>
        <p:spPr>
          <a:xfrm>
            <a:off x="504872" y="4039571"/>
            <a:ext cx="1700100" cy="637588"/>
          </a:xfrm>
          <a:custGeom>
            <a:avLst/>
            <a:gdLst>
              <a:gd name="connsiteX0" fmla="*/ 68580 w 1700100"/>
              <a:gd name="connsiteY0" fmla="*/ 0 h 637588"/>
              <a:gd name="connsiteX1" fmla="*/ 117074 w 1700100"/>
              <a:gd name="connsiteY1" fmla="*/ 20087 h 637588"/>
              <a:gd name="connsiteX2" fmla="*/ 125797 w 1700100"/>
              <a:gd name="connsiteY2" fmla="*/ 41148 h 637588"/>
              <a:gd name="connsiteX3" fmla="*/ 1129293 w 1700100"/>
              <a:gd name="connsiteY3" fmla="*/ 41148 h 637588"/>
              <a:gd name="connsiteX4" fmla="*/ 1129293 w 1700100"/>
              <a:gd name="connsiteY4" fmla="*/ 51540 h 637588"/>
              <a:gd name="connsiteX5" fmla="*/ 1133820 w 1700100"/>
              <a:gd name="connsiteY5" fmla="*/ 51540 h 637588"/>
              <a:gd name="connsiteX6" fmla="*/ 1130678 w 1700100"/>
              <a:gd name="connsiteY6" fmla="*/ 82713 h 637588"/>
              <a:gd name="connsiteX7" fmla="*/ 1495736 w 1700100"/>
              <a:gd name="connsiteY7" fmla="*/ 530625 h 637588"/>
              <a:gd name="connsiteX8" fmla="*/ 1575508 w 1700100"/>
              <a:gd name="connsiteY8" fmla="*/ 538666 h 637588"/>
              <a:gd name="connsiteX9" fmla="*/ 1583027 w 1700100"/>
              <a:gd name="connsiteY9" fmla="*/ 520515 h 637588"/>
              <a:gd name="connsiteX10" fmla="*/ 1631520 w 1700100"/>
              <a:gd name="connsiteY10" fmla="*/ 500428 h 637588"/>
              <a:gd name="connsiteX11" fmla="*/ 1700100 w 1700100"/>
              <a:gd name="connsiteY11" fmla="*/ 569008 h 637588"/>
              <a:gd name="connsiteX12" fmla="*/ 1631520 w 1700100"/>
              <a:gd name="connsiteY12" fmla="*/ 637588 h 637588"/>
              <a:gd name="connsiteX13" fmla="*/ 1583027 w 1700100"/>
              <a:gd name="connsiteY13" fmla="*/ 617502 h 637588"/>
              <a:gd name="connsiteX14" fmla="*/ 1571979 w 1700100"/>
              <a:gd name="connsiteY14" fmla="*/ 590831 h 637588"/>
              <a:gd name="connsiteX15" fmla="*/ 1494697 w 1700100"/>
              <a:gd name="connsiteY15" fmla="*/ 584012 h 637588"/>
              <a:gd name="connsiteX16" fmla="*/ 1091020 w 1700100"/>
              <a:gd name="connsiteY16" fmla="*/ 190303 h 637588"/>
              <a:gd name="connsiteX17" fmla="*/ 1081514 w 1700100"/>
              <a:gd name="connsiteY17" fmla="*/ 96012 h 637588"/>
              <a:gd name="connsiteX18" fmla="*/ 125797 w 1700100"/>
              <a:gd name="connsiteY18" fmla="*/ 96012 h 637588"/>
              <a:gd name="connsiteX19" fmla="*/ 117074 w 1700100"/>
              <a:gd name="connsiteY19" fmla="*/ 117074 h 637588"/>
              <a:gd name="connsiteX20" fmla="*/ 68580 w 1700100"/>
              <a:gd name="connsiteY20" fmla="*/ 137160 h 637588"/>
              <a:gd name="connsiteX21" fmla="*/ 0 w 1700100"/>
              <a:gd name="connsiteY21" fmla="*/ 68580 h 637588"/>
              <a:gd name="connsiteX22" fmla="*/ 68580 w 1700100"/>
              <a:gd name="connsiteY22" fmla="*/ 0 h 637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00100" h="637588">
                <a:moveTo>
                  <a:pt x="68580" y="0"/>
                </a:moveTo>
                <a:cubicBezTo>
                  <a:pt x="87518" y="0"/>
                  <a:pt x="104663" y="7676"/>
                  <a:pt x="117074" y="20087"/>
                </a:cubicBezTo>
                <a:lnTo>
                  <a:pt x="125797" y="41148"/>
                </a:lnTo>
                <a:lnTo>
                  <a:pt x="1129293" y="41148"/>
                </a:lnTo>
                <a:lnTo>
                  <a:pt x="1129293" y="51540"/>
                </a:lnTo>
                <a:lnTo>
                  <a:pt x="1133820" y="51540"/>
                </a:lnTo>
                <a:lnTo>
                  <a:pt x="1130678" y="82713"/>
                </a:lnTo>
                <a:cubicBezTo>
                  <a:pt x="1130678" y="303655"/>
                  <a:pt x="1287398" y="487992"/>
                  <a:pt x="1495736" y="530625"/>
                </a:cubicBezTo>
                <a:lnTo>
                  <a:pt x="1575508" y="538666"/>
                </a:lnTo>
                <a:lnTo>
                  <a:pt x="1583027" y="520515"/>
                </a:lnTo>
                <a:cubicBezTo>
                  <a:pt x="1595437" y="508104"/>
                  <a:pt x="1612582" y="500428"/>
                  <a:pt x="1631520" y="500428"/>
                </a:cubicBezTo>
                <a:cubicBezTo>
                  <a:pt x="1669396" y="500428"/>
                  <a:pt x="1700100" y="531132"/>
                  <a:pt x="1700100" y="569008"/>
                </a:cubicBezTo>
                <a:cubicBezTo>
                  <a:pt x="1700100" y="606884"/>
                  <a:pt x="1669396" y="637588"/>
                  <a:pt x="1631520" y="637588"/>
                </a:cubicBezTo>
                <a:cubicBezTo>
                  <a:pt x="1612582" y="637588"/>
                  <a:pt x="1595437" y="629912"/>
                  <a:pt x="1583027" y="617502"/>
                </a:cubicBezTo>
                <a:lnTo>
                  <a:pt x="1571979" y="590831"/>
                </a:lnTo>
                <a:lnTo>
                  <a:pt x="1494697" y="584012"/>
                </a:lnTo>
                <a:cubicBezTo>
                  <a:pt x="1292429" y="547882"/>
                  <a:pt x="1132053" y="390829"/>
                  <a:pt x="1091020" y="190303"/>
                </a:cubicBezTo>
                <a:lnTo>
                  <a:pt x="1081514" y="96012"/>
                </a:lnTo>
                <a:lnTo>
                  <a:pt x="125797" y="96012"/>
                </a:lnTo>
                <a:lnTo>
                  <a:pt x="117074" y="117074"/>
                </a:lnTo>
                <a:cubicBezTo>
                  <a:pt x="104663" y="129484"/>
                  <a:pt x="87518" y="137160"/>
                  <a:pt x="68580" y="137160"/>
                </a:cubicBezTo>
                <a:cubicBezTo>
                  <a:pt x="30704" y="137160"/>
                  <a:pt x="0" y="106456"/>
                  <a:pt x="0" y="68580"/>
                </a:cubicBezTo>
                <a:cubicBezTo>
                  <a:pt x="0" y="30704"/>
                  <a:pt x="30704" y="0"/>
                  <a:pt x="68580" y="0"/>
                </a:cubicBezTo>
                <a:close/>
              </a:path>
            </a:pathLst>
          </a:custGeom>
          <a:solidFill>
            <a:srgbClr val="A5A5A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a:spLocks noChangeAspect="1"/>
          </p:cNvSpPr>
          <p:nvPr/>
        </p:nvSpPr>
        <p:spPr>
          <a:xfrm>
            <a:off x="3699644" y="3707060"/>
            <a:ext cx="777240" cy="777240"/>
          </a:xfrm>
          <a:prstGeom prst="ellips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02</a:t>
            </a:r>
          </a:p>
        </p:txBody>
      </p:sp>
      <p:sp>
        <p:nvSpPr>
          <p:cNvPr id="41" name="Oval 40"/>
          <p:cNvSpPr>
            <a:spLocks noChangeAspect="1"/>
          </p:cNvSpPr>
          <p:nvPr/>
        </p:nvSpPr>
        <p:spPr>
          <a:xfrm>
            <a:off x="5683827" y="3707060"/>
            <a:ext cx="777240" cy="77724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03</a:t>
            </a:r>
          </a:p>
        </p:txBody>
      </p:sp>
      <p:sp>
        <p:nvSpPr>
          <p:cNvPr id="42" name="Oval 41"/>
          <p:cNvSpPr>
            <a:spLocks noChangeAspect="1"/>
          </p:cNvSpPr>
          <p:nvPr/>
        </p:nvSpPr>
        <p:spPr>
          <a:xfrm>
            <a:off x="7657944" y="3714197"/>
            <a:ext cx="777240" cy="777240"/>
          </a:xfrm>
          <a:prstGeom prst="ellips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04</a:t>
            </a:r>
          </a:p>
        </p:txBody>
      </p:sp>
      <p:sp>
        <p:nvSpPr>
          <p:cNvPr id="43" name="Oval 42"/>
          <p:cNvSpPr>
            <a:spLocks noChangeAspect="1"/>
          </p:cNvSpPr>
          <p:nvPr/>
        </p:nvSpPr>
        <p:spPr>
          <a:xfrm>
            <a:off x="9667082" y="3714197"/>
            <a:ext cx="777240" cy="777240"/>
          </a:xfrm>
          <a:prstGeom prst="ellipse">
            <a:avLst/>
          </a:prstGeom>
          <a:solidFill>
            <a:srgbClr val="93939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05</a:t>
            </a:r>
          </a:p>
        </p:txBody>
      </p:sp>
      <p:grpSp>
        <p:nvGrpSpPr>
          <p:cNvPr id="44" name="Group 43"/>
          <p:cNvGrpSpPr/>
          <p:nvPr/>
        </p:nvGrpSpPr>
        <p:grpSpPr>
          <a:xfrm>
            <a:off x="1145700" y="4945768"/>
            <a:ext cx="1828800" cy="996086"/>
            <a:chOff x="4597685" y="3155872"/>
            <a:chExt cx="1699181" cy="7470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6" name="TextBox 4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7" name="Group 46"/>
          <p:cNvGrpSpPr/>
          <p:nvPr/>
        </p:nvGrpSpPr>
        <p:grpSpPr>
          <a:xfrm>
            <a:off x="3180309" y="4945768"/>
            <a:ext cx="1828800" cy="996086"/>
            <a:chOff x="4597685" y="3155872"/>
            <a:chExt cx="1699181" cy="747064"/>
          </a:xfrm>
        </p:grpSpPr>
        <p:sp>
          <p:nvSpPr>
            <p:cNvPr id="48" name="TextBox 4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9" name="TextBox 48"/>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0" name="Group 49"/>
          <p:cNvGrpSpPr/>
          <p:nvPr/>
        </p:nvGrpSpPr>
        <p:grpSpPr>
          <a:xfrm>
            <a:off x="5181600" y="4933507"/>
            <a:ext cx="1828800" cy="996086"/>
            <a:chOff x="4597685" y="3155872"/>
            <a:chExt cx="1699181" cy="747064"/>
          </a:xfrm>
        </p:grpSpPr>
        <p:sp>
          <p:nvSpPr>
            <p:cNvPr id="51" name="TextBox 50"/>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2" name="TextBox 5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3" name="Group 52"/>
          <p:cNvGrpSpPr/>
          <p:nvPr/>
        </p:nvGrpSpPr>
        <p:grpSpPr>
          <a:xfrm>
            <a:off x="7182891" y="4933507"/>
            <a:ext cx="1828800" cy="996086"/>
            <a:chOff x="4597685" y="3155872"/>
            <a:chExt cx="1699181" cy="747064"/>
          </a:xfrm>
        </p:grpSpPr>
        <p:sp>
          <p:nvSpPr>
            <p:cNvPr id="54" name="TextBox 53"/>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7A7A7A"/>
                  </a:solidFill>
                  <a:latin typeface="Calibri" panose="020F0502020204030204" pitchFamily="34" charset="0"/>
                </a:rPr>
                <a:t>Lorem Ipsum</a:t>
              </a:r>
            </a:p>
          </p:txBody>
        </p:sp>
        <p:sp>
          <p:nvSpPr>
            <p:cNvPr id="55" name="TextBox 54"/>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6" name="Group 55"/>
          <p:cNvGrpSpPr/>
          <p:nvPr/>
        </p:nvGrpSpPr>
        <p:grpSpPr>
          <a:xfrm>
            <a:off x="9152172" y="4933507"/>
            <a:ext cx="1828800" cy="996086"/>
            <a:chOff x="4597685" y="3155872"/>
            <a:chExt cx="1699181" cy="747064"/>
          </a:xfrm>
        </p:grpSpPr>
        <p:sp>
          <p:nvSpPr>
            <p:cNvPr id="57" name="TextBox 5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939393"/>
                  </a:solidFill>
                  <a:latin typeface="Calibri" panose="020F0502020204030204" pitchFamily="34" charset="0"/>
                </a:rPr>
                <a:t>Lorem Ipsum</a:t>
              </a:r>
            </a:p>
          </p:txBody>
        </p:sp>
        <p:sp>
          <p:nvSpPr>
            <p:cNvPr id="58" name="TextBox 57"/>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9" name="Group 58"/>
          <p:cNvGrpSpPr/>
          <p:nvPr/>
        </p:nvGrpSpPr>
        <p:grpSpPr>
          <a:xfrm>
            <a:off x="3857453" y="1946166"/>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0"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5833533" y="192363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69"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p:nvPr/>
        </p:nvGrpSpPr>
        <p:grpSpPr>
          <a:xfrm>
            <a:off x="9784093" y="1865988"/>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0"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p:nvPr/>
        </p:nvGrpSpPr>
        <p:grpSpPr>
          <a:xfrm>
            <a:off x="1865880" y="1836100"/>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1"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6" name="Freeform 9"/>
          <p:cNvSpPr>
            <a:spLocks noChangeAspect="1" noEditPoints="1"/>
          </p:cNvSpPr>
          <p:nvPr/>
        </p:nvSpPr>
        <p:spPr bwMode="auto">
          <a:xfrm>
            <a:off x="7774878" y="196597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962282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strips(downRight)">
                                      <p:cBhvr>
                                        <p:cTn id="11" dur="500"/>
                                        <p:tgtEl>
                                          <p:spTgt spid="39"/>
                                        </p:tgtEl>
                                      </p:cBhvr>
                                    </p:animEffect>
                                  </p:childTnLst>
                                </p:cTn>
                              </p:par>
                            </p:childTnLst>
                          </p:cTn>
                        </p:par>
                        <p:par>
                          <p:cTn id="12" fill="hold">
                            <p:stCondLst>
                              <p:cond delay="1000"/>
                            </p:stCondLst>
                            <p:childTnLst>
                              <p:par>
                                <p:cTn id="13" presetID="2" presetClass="entr" presetSubtype="3"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1+#ppt_w/2"/>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fade">
                                      <p:cBhvr>
                                        <p:cTn id="20" dur="1000"/>
                                        <p:tgtEl>
                                          <p:spTgt spid="44"/>
                                        </p:tgtEl>
                                      </p:cBhvr>
                                    </p:animEffect>
                                    <p:anim calcmode="lin" valueType="num">
                                      <p:cBhvr>
                                        <p:cTn id="21" dur="1000" fill="hold"/>
                                        <p:tgtEl>
                                          <p:spTgt spid="44"/>
                                        </p:tgtEl>
                                        <p:attrNameLst>
                                          <p:attrName>ppt_x</p:attrName>
                                        </p:attrNameLst>
                                      </p:cBhvr>
                                      <p:tavLst>
                                        <p:tav tm="0">
                                          <p:val>
                                            <p:strVal val="#ppt_x"/>
                                          </p:val>
                                        </p:tav>
                                        <p:tav tm="100000">
                                          <p:val>
                                            <p:strVal val="#ppt_x"/>
                                          </p:val>
                                        </p:tav>
                                      </p:tavLst>
                                    </p:anim>
                                    <p:anim calcmode="lin" valueType="num">
                                      <p:cBhvr>
                                        <p:cTn id="22" dur="1000" fill="hold"/>
                                        <p:tgtEl>
                                          <p:spTgt spid="4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100"/>
                                        </p:tgtEl>
                                        <p:attrNameLst>
                                          <p:attrName>style.visibility</p:attrName>
                                        </p:attrNameLst>
                                      </p:cBhvr>
                                      <p:to>
                                        <p:strVal val="visible"/>
                                      </p:to>
                                    </p:set>
                                    <p:anim calcmode="lin" valueType="num">
                                      <p:cBhvr>
                                        <p:cTn id="26" dur="500" fill="hold"/>
                                        <p:tgtEl>
                                          <p:spTgt spid="100"/>
                                        </p:tgtEl>
                                        <p:attrNameLst>
                                          <p:attrName>ppt_w</p:attrName>
                                        </p:attrNameLst>
                                      </p:cBhvr>
                                      <p:tavLst>
                                        <p:tav tm="0">
                                          <p:val>
                                            <p:fltVal val="0"/>
                                          </p:val>
                                        </p:tav>
                                        <p:tav tm="100000">
                                          <p:val>
                                            <p:strVal val="#ppt_w"/>
                                          </p:val>
                                        </p:tav>
                                      </p:tavLst>
                                    </p:anim>
                                    <p:anim calcmode="lin" valueType="num">
                                      <p:cBhvr>
                                        <p:cTn id="27" dur="500" fill="hold"/>
                                        <p:tgtEl>
                                          <p:spTgt spid="100"/>
                                        </p:tgtEl>
                                        <p:attrNameLst>
                                          <p:attrName>ppt_h</p:attrName>
                                        </p:attrNameLst>
                                      </p:cBhvr>
                                      <p:tavLst>
                                        <p:tav tm="0">
                                          <p:val>
                                            <p:fltVal val="0"/>
                                          </p:val>
                                        </p:tav>
                                        <p:tav tm="100000">
                                          <p:val>
                                            <p:strVal val="#ppt_h"/>
                                          </p:val>
                                        </p:tav>
                                      </p:tavLst>
                                    </p:anim>
                                    <p:animEffect transition="in" filter="fade">
                                      <p:cBhvr>
                                        <p:cTn id="28" dur="500"/>
                                        <p:tgtEl>
                                          <p:spTgt spid="100"/>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3000"/>
                            </p:stCondLst>
                            <p:childTnLst>
                              <p:par>
                                <p:cTn id="35" presetID="18" presetClass="entr" presetSubtype="6" fill="hold" grpId="0" nodeType="after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strips(downRight)">
                                      <p:cBhvr>
                                        <p:cTn id="37" dur="1000"/>
                                        <p:tgtEl>
                                          <p:spTgt spid="25"/>
                                        </p:tgtEl>
                                      </p:cBhvr>
                                    </p:animEffect>
                                  </p:childTnLst>
                                </p:cTn>
                              </p:par>
                            </p:childTnLst>
                          </p:cTn>
                        </p:par>
                        <p:par>
                          <p:cTn id="38" fill="hold">
                            <p:stCondLst>
                              <p:cond delay="4000"/>
                            </p:stCondLst>
                            <p:childTnLst>
                              <p:par>
                                <p:cTn id="39" presetID="2" presetClass="entr" presetSubtype="3" fill="hold" grpId="0" nodeType="afterEffect">
                                  <p:stCondLst>
                                    <p:cond delay="0"/>
                                  </p:stCondLst>
                                  <p:childTnLst>
                                    <p:set>
                                      <p:cBhvr>
                                        <p:cTn id="40" dur="1" fill="hold">
                                          <p:stCondLst>
                                            <p:cond delay="0"/>
                                          </p:stCondLst>
                                        </p:cTn>
                                        <p:tgtEl>
                                          <p:spTgt spid="40"/>
                                        </p:tgtEl>
                                        <p:attrNameLst>
                                          <p:attrName>style.visibility</p:attrName>
                                        </p:attrNameLst>
                                      </p:cBhvr>
                                      <p:to>
                                        <p:strVal val="visible"/>
                                      </p:to>
                                    </p:set>
                                    <p:anim calcmode="lin" valueType="num">
                                      <p:cBhvr additive="base">
                                        <p:cTn id="41" dur="500" fill="hold"/>
                                        <p:tgtEl>
                                          <p:spTgt spid="40"/>
                                        </p:tgtEl>
                                        <p:attrNameLst>
                                          <p:attrName>ppt_x</p:attrName>
                                        </p:attrNameLst>
                                      </p:cBhvr>
                                      <p:tavLst>
                                        <p:tav tm="0">
                                          <p:val>
                                            <p:strVal val="1+#ppt_w/2"/>
                                          </p:val>
                                        </p:tav>
                                        <p:tav tm="100000">
                                          <p:val>
                                            <p:strVal val="#ppt_x"/>
                                          </p:val>
                                        </p:tav>
                                      </p:tavLst>
                                    </p:anim>
                                    <p:anim calcmode="lin" valueType="num">
                                      <p:cBhvr additive="base">
                                        <p:cTn id="42" dur="500" fill="hold"/>
                                        <p:tgtEl>
                                          <p:spTgt spid="40"/>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47"/>
                                        </p:tgtEl>
                                        <p:attrNameLst>
                                          <p:attrName>style.visibility</p:attrName>
                                        </p:attrNameLst>
                                      </p:cBhvr>
                                      <p:to>
                                        <p:strVal val="visible"/>
                                      </p:to>
                                    </p:set>
                                    <p:animEffect transition="in" filter="fade">
                                      <p:cBhvr>
                                        <p:cTn id="46" dur="1000"/>
                                        <p:tgtEl>
                                          <p:spTgt spid="47"/>
                                        </p:tgtEl>
                                      </p:cBhvr>
                                    </p:animEffect>
                                    <p:anim calcmode="lin" valueType="num">
                                      <p:cBhvr>
                                        <p:cTn id="47" dur="1000" fill="hold"/>
                                        <p:tgtEl>
                                          <p:spTgt spid="47"/>
                                        </p:tgtEl>
                                        <p:attrNameLst>
                                          <p:attrName>ppt_x</p:attrName>
                                        </p:attrNameLst>
                                      </p:cBhvr>
                                      <p:tavLst>
                                        <p:tav tm="0">
                                          <p:val>
                                            <p:strVal val="#ppt_x"/>
                                          </p:val>
                                        </p:tav>
                                        <p:tav tm="100000">
                                          <p:val>
                                            <p:strVal val="#ppt_x"/>
                                          </p:val>
                                        </p:tav>
                                      </p:tavLst>
                                    </p:anim>
                                    <p:anim calcmode="lin" valueType="num">
                                      <p:cBhvr>
                                        <p:cTn id="48" dur="1000" fill="hold"/>
                                        <p:tgtEl>
                                          <p:spTgt spid="47"/>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59"/>
                                        </p:tgtEl>
                                        <p:attrNameLst>
                                          <p:attrName>style.visibility</p:attrName>
                                        </p:attrNameLst>
                                      </p:cBhvr>
                                      <p:to>
                                        <p:strVal val="visible"/>
                                      </p:to>
                                    </p:set>
                                    <p:anim calcmode="lin" valueType="num">
                                      <p:cBhvr>
                                        <p:cTn id="52" dur="500" fill="hold"/>
                                        <p:tgtEl>
                                          <p:spTgt spid="59"/>
                                        </p:tgtEl>
                                        <p:attrNameLst>
                                          <p:attrName>ppt_w</p:attrName>
                                        </p:attrNameLst>
                                      </p:cBhvr>
                                      <p:tavLst>
                                        <p:tav tm="0">
                                          <p:val>
                                            <p:fltVal val="0"/>
                                          </p:val>
                                        </p:tav>
                                        <p:tav tm="100000">
                                          <p:val>
                                            <p:strVal val="#ppt_w"/>
                                          </p:val>
                                        </p:tav>
                                      </p:tavLst>
                                    </p:anim>
                                    <p:anim calcmode="lin" valueType="num">
                                      <p:cBhvr>
                                        <p:cTn id="53" dur="500" fill="hold"/>
                                        <p:tgtEl>
                                          <p:spTgt spid="59"/>
                                        </p:tgtEl>
                                        <p:attrNameLst>
                                          <p:attrName>ppt_h</p:attrName>
                                        </p:attrNameLst>
                                      </p:cBhvr>
                                      <p:tavLst>
                                        <p:tav tm="0">
                                          <p:val>
                                            <p:fltVal val="0"/>
                                          </p:val>
                                        </p:tav>
                                        <p:tav tm="100000">
                                          <p:val>
                                            <p:strVal val="#ppt_h"/>
                                          </p:val>
                                        </p:tav>
                                      </p:tavLst>
                                    </p:anim>
                                    <p:animEffect transition="in" filter="fade">
                                      <p:cBhvr>
                                        <p:cTn id="54" dur="500"/>
                                        <p:tgtEl>
                                          <p:spTgt spid="5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p:cTn id="57" dur="500" fill="hold"/>
                                        <p:tgtEl>
                                          <p:spTgt spid="17"/>
                                        </p:tgtEl>
                                        <p:attrNameLst>
                                          <p:attrName>ppt_w</p:attrName>
                                        </p:attrNameLst>
                                      </p:cBhvr>
                                      <p:tavLst>
                                        <p:tav tm="0">
                                          <p:val>
                                            <p:fltVal val="0"/>
                                          </p:val>
                                        </p:tav>
                                        <p:tav tm="100000">
                                          <p:val>
                                            <p:strVal val="#ppt_w"/>
                                          </p:val>
                                        </p:tav>
                                      </p:tavLst>
                                    </p:anim>
                                    <p:anim calcmode="lin" valueType="num">
                                      <p:cBhvr>
                                        <p:cTn id="58" dur="500" fill="hold"/>
                                        <p:tgtEl>
                                          <p:spTgt spid="17"/>
                                        </p:tgtEl>
                                        <p:attrNameLst>
                                          <p:attrName>ppt_h</p:attrName>
                                        </p:attrNameLst>
                                      </p:cBhvr>
                                      <p:tavLst>
                                        <p:tav tm="0">
                                          <p:val>
                                            <p:fltVal val="0"/>
                                          </p:val>
                                        </p:tav>
                                        <p:tav tm="100000">
                                          <p:val>
                                            <p:strVal val="#ppt_h"/>
                                          </p:val>
                                        </p:tav>
                                      </p:tavLst>
                                    </p:anim>
                                    <p:animEffect transition="in" filter="fade">
                                      <p:cBhvr>
                                        <p:cTn id="59" dur="500"/>
                                        <p:tgtEl>
                                          <p:spTgt spid="17"/>
                                        </p:tgtEl>
                                      </p:cBhvr>
                                    </p:animEffect>
                                  </p:childTnLst>
                                </p:cTn>
                              </p:par>
                            </p:childTnLst>
                          </p:cTn>
                        </p:par>
                        <p:par>
                          <p:cTn id="60" fill="hold">
                            <p:stCondLst>
                              <p:cond delay="6000"/>
                            </p:stCondLst>
                            <p:childTnLst>
                              <p:par>
                                <p:cTn id="61" presetID="18" presetClass="entr" presetSubtype="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strips(downRight)">
                                      <p:cBhvr>
                                        <p:cTn id="63" dur="1000"/>
                                        <p:tgtEl>
                                          <p:spTgt spid="24"/>
                                        </p:tgtEl>
                                      </p:cBhvr>
                                    </p:animEffect>
                                  </p:childTnLst>
                                </p:cTn>
                              </p:par>
                            </p:childTnLst>
                          </p:cTn>
                        </p:par>
                        <p:par>
                          <p:cTn id="64" fill="hold">
                            <p:stCondLst>
                              <p:cond delay="7000"/>
                            </p:stCondLst>
                            <p:childTnLst>
                              <p:par>
                                <p:cTn id="65" presetID="2" presetClass="entr" presetSubtype="3" fill="hold" grpId="0" nodeType="after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additive="base">
                                        <p:cTn id="67" dur="500" fill="hold"/>
                                        <p:tgtEl>
                                          <p:spTgt spid="41"/>
                                        </p:tgtEl>
                                        <p:attrNameLst>
                                          <p:attrName>ppt_x</p:attrName>
                                        </p:attrNameLst>
                                      </p:cBhvr>
                                      <p:tavLst>
                                        <p:tav tm="0">
                                          <p:val>
                                            <p:strVal val="1+#ppt_w/2"/>
                                          </p:val>
                                        </p:tav>
                                        <p:tav tm="100000">
                                          <p:val>
                                            <p:strVal val="#ppt_x"/>
                                          </p:val>
                                        </p:tav>
                                      </p:tavLst>
                                    </p:anim>
                                    <p:anim calcmode="lin" valueType="num">
                                      <p:cBhvr additive="base">
                                        <p:cTn id="68" dur="500" fill="hold"/>
                                        <p:tgtEl>
                                          <p:spTgt spid="41"/>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42" presetClass="entr" presetSubtype="0" fill="hold" nodeType="afterEffect">
                                  <p:stCondLst>
                                    <p:cond delay="0"/>
                                  </p:stCondLst>
                                  <p:childTnLst>
                                    <p:set>
                                      <p:cBhvr>
                                        <p:cTn id="71" dur="1" fill="hold">
                                          <p:stCondLst>
                                            <p:cond delay="0"/>
                                          </p:stCondLst>
                                        </p:cTn>
                                        <p:tgtEl>
                                          <p:spTgt spid="50"/>
                                        </p:tgtEl>
                                        <p:attrNameLst>
                                          <p:attrName>style.visibility</p:attrName>
                                        </p:attrNameLst>
                                      </p:cBhvr>
                                      <p:to>
                                        <p:strVal val="visible"/>
                                      </p:to>
                                    </p:set>
                                    <p:animEffect transition="in" filter="fade">
                                      <p:cBhvr>
                                        <p:cTn id="72" dur="1000"/>
                                        <p:tgtEl>
                                          <p:spTgt spid="50"/>
                                        </p:tgtEl>
                                      </p:cBhvr>
                                    </p:animEffect>
                                    <p:anim calcmode="lin" valueType="num">
                                      <p:cBhvr>
                                        <p:cTn id="73" dur="1000" fill="hold"/>
                                        <p:tgtEl>
                                          <p:spTgt spid="50"/>
                                        </p:tgtEl>
                                        <p:attrNameLst>
                                          <p:attrName>ppt_x</p:attrName>
                                        </p:attrNameLst>
                                      </p:cBhvr>
                                      <p:tavLst>
                                        <p:tav tm="0">
                                          <p:val>
                                            <p:strVal val="#ppt_x"/>
                                          </p:val>
                                        </p:tav>
                                        <p:tav tm="100000">
                                          <p:val>
                                            <p:strVal val="#ppt_x"/>
                                          </p:val>
                                        </p:tav>
                                      </p:tavLst>
                                    </p:anim>
                                    <p:anim calcmode="lin" valueType="num">
                                      <p:cBhvr>
                                        <p:cTn id="74" dur="1000" fill="hold"/>
                                        <p:tgtEl>
                                          <p:spTgt spid="50"/>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53" presetClass="entr" presetSubtype="16" fill="hold"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p:cTn id="78" dur="500" fill="hold"/>
                                        <p:tgtEl>
                                          <p:spTgt spid="68"/>
                                        </p:tgtEl>
                                        <p:attrNameLst>
                                          <p:attrName>ppt_w</p:attrName>
                                        </p:attrNameLst>
                                      </p:cBhvr>
                                      <p:tavLst>
                                        <p:tav tm="0">
                                          <p:val>
                                            <p:fltVal val="0"/>
                                          </p:val>
                                        </p:tav>
                                        <p:tav tm="100000">
                                          <p:val>
                                            <p:strVal val="#ppt_w"/>
                                          </p:val>
                                        </p:tav>
                                      </p:tavLst>
                                    </p:anim>
                                    <p:anim calcmode="lin" valueType="num">
                                      <p:cBhvr>
                                        <p:cTn id="79" dur="500" fill="hold"/>
                                        <p:tgtEl>
                                          <p:spTgt spid="68"/>
                                        </p:tgtEl>
                                        <p:attrNameLst>
                                          <p:attrName>ppt_h</p:attrName>
                                        </p:attrNameLst>
                                      </p:cBhvr>
                                      <p:tavLst>
                                        <p:tav tm="0">
                                          <p:val>
                                            <p:fltVal val="0"/>
                                          </p:val>
                                        </p:tav>
                                        <p:tav tm="100000">
                                          <p:val>
                                            <p:strVal val="#ppt_h"/>
                                          </p:val>
                                        </p:tav>
                                      </p:tavLst>
                                    </p:anim>
                                    <p:animEffect transition="in" filter="fade">
                                      <p:cBhvr>
                                        <p:cTn id="80" dur="500"/>
                                        <p:tgtEl>
                                          <p:spTgt spid="68"/>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 calcmode="lin" valueType="num">
                                      <p:cBhvr>
                                        <p:cTn id="83" dur="500" fill="hold"/>
                                        <p:tgtEl>
                                          <p:spTgt spid="35"/>
                                        </p:tgtEl>
                                        <p:attrNameLst>
                                          <p:attrName>ppt_w</p:attrName>
                                        </p:attrNameLst>
                                      </p:cBhvr>
                                      <p:tavLst>
                                        <p:tav tm="0">
                                          <p:val>
                                            <p:fltVal val="0"/>
                                          </p:val>
                                        </p:tav>
                                        <p:tav tm="100000">
                                          <p:val>
                                            <p:strVal val="#ppt_w"/>
                                          </p:val>
                                        </p:tav>
                                      </p:tavLst>
                                    </p:anim>
                                    <p:anim calcmode="lin" valueType="num">
                                      <p:cBhvr>
                                        <p:cTn id="84" dur="500" fill="hold"/>
                                        <p:tgtEl>
                                          <p:spTgt spid="35"/>
                                        </p:tgtEl>
                                        <p:attrNameLst>
                                          <p:attrName>ppt_h</p:attrName>
                                        </p:attrNameLst>
                                      </p:cBhvr>
                                      <p:tavLst>
                                        <p:tav tm="0">
                                          <p:val>
                                            <p:fltVal val="0"/>
                                          </p:val>
                                        </p:tav>
                                        <p:tav tm="100000">
                                          <p:val>
                                            <p:strVal val="#ppt_h"/>
                                          </p:val>
                                        </p:tav>
                                      </p:tavLst>
                                    </p:anim>
                                    <p:animEffect transition="in" filter="fade">
                                      <p:cBhvr>
                                        <p:cTn id="85" dur="500"/>
                                        <p:tgtEl>
                                          <p:spTgt spid="35"/>
                                        </p:tgtEl>
                                      </p:cBhvr>
                                    </p:animEffect>
                                  </p:childTnLst>
                                </p:cTn>
                              </p:par>
                            </p:childTnLst>
                          </p:cTn>
                        </p:par>
                        <p:par>
                          <p:cTn id="86" fill="hold">
                            <p:stCondLst>
                              <p:cond delay="9000"/>
                            </p:stCondLst>
                            <p:childTnLst>
                              <p:par>
                                <p:cTn id="87" presetID="18" presetClass="entr" presetSubtype="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Effect transition="in" filter="strips(downRight)">
                                      <p:cBhvr>
                                        <p:cTn id="89" dur="1000"/>
                                        <p:tgtEl>
                                          <p:spTgt spid="26"/>
                                        </p:tgtEl>
                                      </p:cBhvr>
                                    </p:animEffect>
                                  </p:childTnLst>
                                </p:cTn>
                              </p:par>
                            </p:childTnLst>
                          </p:cTn>
                        </p:par>
                        <p:par>
                          <p:cTn id="90" fill="hold">
                            <p:stCondLst>
                              <p:cond delay="10000"/>
                            </p:stCondLst>
                            <p:childTnLst>
                              <p:par>
                                <p:cTn id="91" presetID="2" presetClass="entr" presetSubtype="3" fill="hold" grpId="0" nodeType="afterEffect">
                                  <p:stCondLst>
                                    <p:cond delay="0"/>
                                  </p:stCondLst>
                                  <p:childTnLst>
                                    <p:set>
                                      <p:cBhvr>
                                        <p:cTn id="92" dur="1" fill="hold">
                                          <p:stCondLst>
                                            <p:cond delay="0"/>
                                          </p:stCondLst>
                                        </p:cTn>
                                        <p:tgtEl>
                                          <p:spTgt spid="42"/>
                                        </p:tgtEl>
                                        <p:attrNameLst>
                                          <p:attrName>style.visibility</p:attrName>
                                        </p:attrNameLst>
                                      </p:cBhvr>
                                      <p:to>
                                        <p:strVal val="visible"/>
                                      </p:to>
                                    </p:set>
                                    <p:anim calcmode="lin" valueType="num">
                                      <p:cBhvr additive="base">
                                        <p:cTn id="93" dur="500" fill="hold"/>
                                        <p:tgtEl>
                                          <p:spTgt spid="42"/>
                                        </p:tgtEl>
                                        <p:attrNameLst>
                                          <p:attrName>ppt_x</p:attrName>
                                        </p:attrNameLst>
                                      </p:cBhvr>
                                      <p:tavLst>
                                        <p:tav tm="0">
                                          <p:val>
                                            <p:strVal val="1+#ppt_w/2"/>
                                          </p:val>
                                        </p:tav>
                                        <p:tav tm="100000">
                                          <p:val>
                                            <p:strVal val="#ppt_x"/>
                                          </p:val>
                                        </p:tav>
                                      </p:tavLst>
                                    </p:anim>
                                    <p:anim calcmode="lin" valueType="num">
                                      <p:cBhvr additive="base">
                                        <p:cTn id="94" dur="500" fill="hold"/>
                                        <p:tgtEl>
                                          <p:spTgt spid="42"/>
                                        </p:tgtEl>
                                        <p:attrNameLst>
                                          <p:attrName>ppt_y</p:attrName>
                                        </p:attrNameLst>
                                      </p:cBhvr>
                                      <p:tavLst>
                                        <p:tav tm="0">
                                          <p:val>
                                            <p:strVal val="0-#ppt_h/2"/>
                                          </p:val>
                                        </p:tav>
                                        <p:tav tm="100000">
                                          <p:val>
                                            <p:strVal val="#ppt_y"/>
                                          </p:val>
                                        </p:tav>
                                      </p:tavLst>
                                    </p:anim>
                                  </p:childTnLst>
                                </p:cTn>
                              </p:par>
                            </p:childTnLst>
                          </p:cTn>
                        </p:par>
                        <p:par>
                          <p:cTn id="95" fill="hold">
                            <p:stCondLst>
                              <p:cond delay="10500"/>
                            </p:stCondLst>
                            <p:childTnLst>
                              <p:par>
                                <p:cTn id="96" presetID="42" presetClass="entr" presetSubtype="0" fill="hold" nodeType="afterEffect">
                                  <p:stCondLst>
                                    <p:cond delay="0"/>
                                  </p:stCondLst>
                                  <p:childTnLst>
                                    <p:set>
                                      <p:cBhvr>
                                        <p:cTn id="97" dur="1" fill="hold">
                                          <p:stCondLst>
                                            <p:cond delay="0"/>
                                          </p:stCondLst>
                                        </p:cTn>
                                        <p:tgtEl>
                                          <p:spTgt spid="53"/>
                                        </p:tgtEl>
                                        <p:attrNameLst>
                                          <p:attrName>style.visibility</p:attrName>
                                        </p:attrNameLst>
                                      </p:cBhvr>
                                      <p:to>
                                        <p:strVal val="visible"/>
                                      </p:to>
                                    </p:set>
                                    <p:animEffect transition="in" filter="fade">
                                      <p:cBhvr>
                                        <p:cTn id="98" dur="1000"/>
                                        <p:tgtEl>
                                          <p:spTgt spid="53"/>
                                        </p:tgtEl>
                                      </p:cBhvr>
                                    </p:animEffect>
                                    <p:anim calcmode="lin" valueType="num">
                                      <p:cBhvr>
                                        <p:cTn id="99" dur="1000" fill="hold"/>
                                        <p:tgtEl>
                                          <p:spTgt spid="53"/>
                                        </p:tgtEl>
                                        <p:attrNameLst>
                                          <p:attrName>ppt_x</p:attrName>
                                        </p:attrNameLst>
                                      </p:cBhvr>
                                      <p:tavLst>
                                        <p:tav tm="0">
                                          <p:val>
                                            <p:strVal val="#ppt_x"/>
                                          </p:val>
                                        </p:tav>
                                        <p:tav tm="100000">
                                          <p:val>
                                            <p:strVal val="#ppt_x"/>
                                          </p:val>
                                        </p:tav>
                                      </p:tavLst>
                                    </p:anim>
                                    <p:anim calcmode="lin" valueType="num">
                                      <p:cBhvr>
                                        <p:cTn id="100" dur="1000" fill="hold"/>
                                        <p:tgtEl>
                                          <p:spTgt spid="53"/>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136"/>
                                        </p:tgtEl>
                                        <p:attrNameLst>
                                          <p:attrName>style.visibility</p:attrName>
                                        </p:attrNameLst>
                                      </p:cBhvr>
                                      <p:to>
                                        <p:strVal val="visible"/>
                                      </p:to>
                                    </p:set>
                                    <p:anim calcmode="lin" valueType="num">
                                      <p:cBhvr>
                                        <p:cTn id="104" dur="500" fill="hold"/>
                                        <p:tgtEl>
                                          <p:spTgt spid="136"/>
                                        </p:tgtEl>
                                        <p:attrNameLst>
                                          <p:attrName>ppt_w</p:attrName>
                                        </p:attrNameLst>
                                      </p:cBhvr>
                                      <p:tavLst>
                                        <p:tav tm="0">
                                          <p:val>
                                            <p:fltVal val="0"/>
                                          </p:val>
                                        </p:tav>
                                        <p:tav tm="100000">
                                          <p:val>
                                            <p:strVal val="#ppt_w"/>
                                          </p:val>
                                        </p:tav>
                                      </p:tavLst>
                                    </p:anim>
                                    <p:anim calcmode="lin" valueType="num">
                                      <p:cBhvr>
                                        <p:cTn id="105" dur="500" fill="hold"/>
                                        <p:tgtEl>
                                          <p:spTgt spid="136"/>
                                        </p:tgtEl>
                                        <p:attrNameLst>
                                          <p:attrName>ppt_h</p:attrName>
                                        </p:attrNameLst>
                                      </p:cBhvr>
                                      <p:tavLst>
                                        <p:tav tm="0">
                                          <p:val>
                                            <p:fltVal val="0"/>
                                          </p:val>
                                        </p:tav>
                                        <p:tav tm="100000">
                                          <p:val>
                                            <p:strVal val="#ppt_h"/>
                                          </p:val>
                                        </p:tav>
                                      </p:tavLst>
                                    </p:anim>
                                    <p:animEffect transition="in" filter="fade">
                                      <p:cBhvr>
                                        <p:cTn id="106" dur="500"/>
                                        <p:tgtEl>
                                          <p:spTgt spid="13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36"/>
                                        </p:tgtEl>
                                        <p:attrNameLst>
                                          <p:attrName>style.visibility</p:attrName>
                                        </p:attrNameLst>
                                      </p:cBhvr>
                                      <p:to>
                                        <p:strVal val="visible"/>
                                      </p:to>
                                    </p:set>
                                    <p:anim calcmode="lin" valueType="num">
                                      <p:cBhvr>
                                        <p:cTn id="109" dur="500" fill="hold"/>
                                        <p:tgtEl>
                                          <p:spTgt spid="36"/>
                                        </p:tgtEl>
                                        <p:attrNameLst>
                                          <p:attrName>ppt_w</p:attrName>
                                        </p:attrNameLst>
                                      </p:cBhvr>
                                      <p:tavLst>
                                        <p:tav tm="0">
                                          <p:val>
                                            <p:fltVal val="0"/>
                                          </p:val>
                                        </p:tav>
                                        <p:tav tm="100000">
                                          <p:val>
                                            <p:strVal val="#ppt_w"/>
                                          </p:val>
                                        </p:tav>
                                      </p:tavLst>
                                    </p:anim>
                                    <p:anim calcmode="lin" valueType="num">
                                      <p:cBhvr>
                                        <p:cTn id="110" dur="500" fill="hold"/>
                                        <p:tgtEl>
                                          <p:spTgt spid="36"/>
                                        </p:tgtEl>
                                        <p:attrNameLst>
                                          <p:attrName>ppt_h</p:attrName>
                                        </p:attrNameLst>
                                      </p:cBhvr>
                                      <p:tavLst>
                                        <p:tav tm="0">
                                          <p:val>
                                            <p:fltVal val="0"/>
                                          </p:val>
                                        </p:tav>
                                        <p:tav tm="100000">
                                          <p:val>
                                            <p:strVal val="#ppt_h"/>
                                          </p:val>
                                        </p:tav>
                                      </p:tavLst>
                                    </p:anim>
                                    <p:animEffect transition="in" filter="fade">
                                      <p:cBhvr>
                                        <p:cTn id="111" dur="500"/>
                                        <p:tgtEl>
                                          <p:spTgt spid="36"/>
                                        </p:tgtEl>
                                      </p:cBhvr>
                                    </p:animEffect>
                                  </p:childTnLst>
                                </p:cTn>
                              </p:par>
                            </p:childTnLst>
                          </p:cTn>
                        </p:par>
                        <p:par>
                          <p:cTn id="112" fill="hold">
                            <p:stCondLst>
                              <p:cond delay="12000"/>
                            </p:stCondLst>
                            <p:childTnLst>
                              <p:par>
                                <p:cTn id="113" presetID="18" presetClass="entr" presetSubtype="6" fill="hold" grpId="0" nodeType="afterEffect">
                                  <p:stCondLst>
                                    <p:cond delay="0"/>
                                  </p:stCondLst>
                                  <p:childTnLst>
                                    <p:set>
                                      <p:cBhvr>
                                        <p:cTn id="114" dur="1" fill="hold">
                                          <p:stCondLst>
                                            <p:cond delay="0"/>
                                          </p:stCondLst>
                                        </p:cTn>
                                        <p:tgtEl>
                                          <p:spTgt spid="27"/>
                                        </p:tgtEl>
                                        <p:attrNameLst>
                                          <p:attrName>style.visibility</p:attrName>
                                        </p:attrNameLst>
                                      </p:cBhvr>
                                      <p:to>
                                        <p:strVal val="visible"/>
                                      </p:to>
                                    </p:set>
                                    <p:animEffect transition="in" filter="strips(downRight)">
                                      <p:cBhvr>
                                        <p:cTn id="115" dur="1000"/>
                                        <p:tgtEl>
                                          <p:spTgt spid="27"/>
                                        </p:tgtEl>
                                      </p:cBhvr>
                                    </p:animEffect>
                                  </p:childTnLst>
                                </p:cTn>
                              </p:par>
                            </p:childTnLst>
                          </p:cTn>
                        </p:par>
                        <p:par>
                          <p:cTn id="116" fill="hold">
                            <p:stCondLst>
                              <p:cond delay="13000"/>
                            </p:stCondLst>
                            <p:childTnLst>
                              <p:par>
                                <p:cTn id="117" presetID="2" presetClass="entr" presetSubtype="3" fill="hold" grpId="0" nodeType="afterEffect">
                                  <p:stCondLst>
                                    <p:cond delay="0"/>
                                  </p:stCondLst>
                                  <p:childTnLst>
                                    <p:set>
                                      <p:cBhvr>
                                        <p:cTn id="118" dur="1" fill="hold">
                                          <p:stCondLst>
                                            <p:cond delay="0"/>
                                          </p:stCondLst>
                                        </p:cTn>
                                        <p:tgtEl>
                                          <p:spTgt spid="43"/>
                                        </p:tgtEl>
                                        <p:attrNameLst>
                                          <p:attrName>style.visibility</p:attrName>
                                        </p:attrNameLst>
                                      </p:cBhvr>
                                      <p:to>
                                        <p:strVal val="visible"/>
                                      </p:to>
                                    </p:set>
                                    <p:anim calcmode="lin" valueType="num">
                                      <p:cBhvr additive="base">
                                        <p:cTn id="119" dur="500" fill="hold"/>
                                        <p:tgtEl>
                                          <p:spTgt spid="43"/>
                                        </p:tgtEl>
                                        <p:attrNameLst>
                                          <p:attrName>ppt_x</p:attrName>
                                        </p:attrNameLst>
                                      </p:cBhvr>
                                      <p:tavLst>
                                        <p:tav tm="0">
                                          <p:val>
                                            <p:strVal val="1+#ppt_w/2"/>
                                          </p:val>
                                        </p:tav>
                                        <p:tav tm="100000">
                                          <p:val>
                                            <p:strVal val="#ppt_x"/>
                                          </p:val>
                                        </p:tav>
                                      </p:tavLst>
                                    </p:anim>
                                    <p:anim calcmode="lin" valueType="num">
                                      <p:cBhvr additive="base">
                                        <p:cTn id="120" dur="500" fill="hold"/>
                                        <p:tgtEl>
                                          <p:spTgt spid="43"/>
                                        </p:tgtEl>
                                        <p:attrNameLst>
                                          <p:attrName>ppt_y</p:attrName>
                                        </p:attrNameLst>
                                      </p:cBhvr>
                                      <p:tavLst>
                                        <p:tav tm="0">
                                          <p:val>
                                            <p:strVal val="0-#ppt_h/2"/>
                                          </p:val>
                                        </p:tav>
                                        <p:tav tm="100000">
                                          <p:val>
                                            <p:strVal val="#ppt_y"/>
                                          </p:val>
                                        </p:tav>
                                      </p:tavLst>
                                    </p:anim>
                                  </p:childTnLst>
                                </p:cTn>
                              </p:par>
                            </p:childTnLst>
                          </p:cTn>
                        </p:par>
                        <p:par>
                          <p:cTn id="121" fill="hold">
                            <p:stCondLst>
                              <p:cond delay="13500"/>
                            </p:stCondLst>
                            <p:childTnLst>
                              <p:par>
                                <p:cTn id="122" presetID="42" presetClass="entr" presetSubtype="0"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fade">
                                      <p:cBhvr>
                                        <p:cTn id="124" dur="1000"/>
                                        <p:tgtEl>
                                          <p:spTgt spid="56"/>
                                        </p:tgtEl>
                                      </p:cBhvr>
                                    </p:animEffect>
                                    <p:anim calcmode="lin" valueType="num">
                                      <p:cBhvr>
                                        <p:cTn id="125" dur="1000" fill="hold"/>
                                        <p:tgtEl>
                                          <p:spTgt spid="56"/>
                                        </p:tgtEl>
                                        <p:attrNameLst>
                                          <p:attrName>ppt_x</p:attrName>
                                        </p:attrNameLst>
                                      </p:cBhvr>
                                      <p:tavLst>
                                        <p:tav tm="0">
                                          <p:val>
                                            <p:strVal val="#ppt_x"/>
                                          </p:val>
                                        </p:tav>
                                        <p:tav tm="100000">
                                          <p:val>
                                            <p:strVal val="#ppt_x"/>
                                          </p:val>
                                        </p:tav>
                                      </p:tavLst>
                                    </p:anim>
                                    <p:anim calcmode="lin" valueType="num">
                                      <p:cBhvr>
                                        <p:cTn id="126" dur="1000" fill="hold"/>
                                        <p:tgtEl>
                                          <p:spTgt spid="56"/>
                                        </p:tgtEl>
                                        <p:attrNameLst>
                                          <p:attrName>ppt_y</p:attrName>
                                        </p:attrNameLst>
                                      </p:cBhvr>
                                      <p:tavLst>
                                        <p:tav tm="0">
                                          <p:val>
                                            <p:strVal val="#ppt_y+.1"/>
                                          </p:val>
                                        </p:tav>
                                        <p:tav tm="100000">
                                          <p:val>
                                            <p:strVal val="#ppt_y"/>
                                          </p:val>
                                        </p:tav>
                                      </p:tavLst>
                                    </p:anim>
                                  </p:childTnLst>
                                </p:cTn>
                              </p:par>
                            </p:childTnLst>
                          </p:cTn>
                        </p:par>
                        <p:par>
                          <p:cTn id="127" fill="hold">
                            <p:stCondLst>
                              <p:cond delay="14500"/>
                            </p:stCondLst>
                            <p:childTnLst>
                              <p:par>
                                <p:cTn id="128" presetID="53" presetClass="entr" presetSubtype="16" fill="hold" nodeType="afterEffect">
                                  <p:stCondLst>
                                    <p:cond delay="0"/>
                                  </p:stCondLst>
                                  <p:childTnLst>
                                    <p:set>
                                      <p:cBhvr>
                                        <p:cTn id="129" dur="1" fill="hold">
                                          <p:stCondLst>
                                            <p:cond delay="0"/>
                                          </p:stCondLst>
                                        </p:cTn>
                                        <p:tgtEl>
                                          <p:spTgt spid="89"/>
                                        </p:tgtEl>
                                        <p:attrNameLst>
                                          <p:attrName>style.visibility</p:attrName>
                                        </p:attrNameLst>
                                      </p:cBhvr>
                                      <p:to>
                                        <p:strVal val="visible"/>
                                      </p:to>
                                    </p:set>
                                    <p:anim calcmode="lin" valueType="num">
                                      <p:cBhvr>
                                        <p:cTn id="130" dur="500" fill="hold"/>
                                        <p:tgtEl>
                                          <p:spTgt spid="89"/>
                                        </p:tgtEl>
                                        <p:attrNameLst>
                                          <p:attrName>ppt_w</p:attrName>
                                        </p:attrNameLst>
                                      </p:cBhvr>
                                      <p:tavLst>
                                        <p:tav tm="0">
                                          <p:val>
                                            <p:fltVal val="0"/>
                                          </p:val>
                                        </p:tav>
                                        <p:tav tm="100000">
                                          <p:val>
                                            <p:strVal val="#ppt_w"/>
                                          </p:val>
                                        </p:tav>
                                      </p:tavLst>
                                    </p:anim>
                                    <p:anim calcmode="lin" valueType="num">
                                      <p:cBhvr>
                                        <p:cTn id="131" dur="500" fill="hold"/>
                                        <p:tgtEl>
                                          <p:spTgt spid="89"/>
                                        </p:tgtEl>
                                        <p:attrNameLst>
                                          <p:attrName>ppt_h</p:attrName>
                                        </p:attrNameLst>
                                      </p:cBhvr>
                                      <p:tavLst>
                                        <p:tav tm="0">
                                          <p:val>
                                            <p:fltVal val="0"/>
                                          </p:val>
                                        </p:tav>
                                        <p:tav tm="100000">
                                          <p:val>
                                            <p:strVal val="#ppt_h"/>
                                          </p:val>
                                        </p:tav>
                                      </p:tavLst>
                                    </p:anim>
                                    <p:animEffect transition="in" filter="fade">
                                      <p:cBhvr>
                                        <p:cTn id="132" dur="500"/>
                                        <p:tgtEl>
                                          <p:spTgt spid="89"/>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37"/>
                                        </p:tgtEl>
                                        <p:attrNameLst>
                                          <p:attrName>style.visibility</p:attrName>
                                        </p:attrNameLst>
                                      </p:cBhvr>
                                      <p:to>
                                        <p:strVal val="visible"/>
                                      </p:to>
                                    </p:set>
                                    <p:anim calcmode="lin" valueType="num">
                                      <p:cBhvr>
                                        <p:cTn id="135" dur="500" fill="hold"/>
                                        <p:tgtEl>
                                          <p:spTgt spid="37"/>
                                        </p:tgtEl>
                                        <p:attrNameLst>
                                          <p:attrName>ppt_w</p:attrName>
                                        </p:attrNameLst>
                                      </p:cBhvr>
                                      <p:tavLst>
                                        <p:tav tm="0">
                                          <p:val>
                                            <p:fltVal val="0"/>
                                          </p:val>
                                        </p:tav>
                                        <p:tav tm="100000">
                                          <p:val>
                                            <p:strVal val="#ppt_w"/>
                                          </p:val>
                                        </p:tav>
                                      </p:tavLst>
                                    </p:anim>
                                    <p:anim calcmode="lin" valueType="num">
                                      <p:cBhvr>
                                        <p:cTn id="136" dur="500" fill="hold"/>
                                        <p:tgtEl>
                                          <p:spTgt spid="37"/>
                                        </p:tgtEl>
                                        <p:attrNameLst>
                                          <p:attrName>ppt_h</p:attrName>
                                        </p:attrNameLst>
                                      </p:cBhvr>
                                      <p:tavLst>
                                        <p:tav tm="0">
                                          <p:val>
                                            <p:fltVal val="0"/>
                                          </p:val>
                                        </p:tav>
                                        <p:tav tm="100000">
                                          <p:val>
                                            <p:strVal val="#ppt_h"/>
                                          </p:val>
                                        </p:tav>
                                      </p:tavLst>
                                    </p:anim>
                                    <p:animEffect transition="in" filter="fade">
                                      <p:cBhvr>
                                        <p:cTn id="137" dur="500"/>
                                        <p:tgtEl>
                                          <p:spTgt spid="37"/>
                                        </p:tgtEl>
                                      </p:cBhvr>
                                    </p:animEffect>
                                  </p:childTnLst>
                                </p:cTn>
                              </p:par>
                            </p:childTnLst>
                          </p:cTn>
                        </p:par>
                        <p:par>
                          <p:cTn id="138" fill="hold">
                            <p:stCondLst>
                              <p:cond delay="15000"/>
                            </p:stCondLst>
                            <p:childTnLst>
                              <p:par>
                                <p:cTn id="139" presetID="18" presetClass="entr" presetSubtype="6" fill="hold" grpId="0" nodeType="afterEffect">
                                  <p:stCondLst>
                                    <p:cond delay="0"/>
                                  </p:stCondLst>
                                  <p:childTnLst>
                                    <p:set>
                                      <p:cBhvr>
                                        <p:cTn id="140" dur="1" fill="hold">
                                          <p:stCondLst>
                                            <p:cond delay="0"/>
                                          </p:stCondLst>
                                        </p:cTn>
                                        <p:tgtEl>
                                          <p:spTgt spid="33"/>
                                        </p:tgtEl>
                                        <p:attrNameLst>
                                          <p:attrName>style.visibility</p:attrName>
                                        </p:attrNameLst>
                                      </p:cBhvr>
                                      <p:to>
                                        <p:strVal val="visible"/>
                                      </p:to>
                                    </p:set>
                                    <p:animEffect transition="in" filter="strips(downRight)">
                                      <p:cBhvr>
                                        <p:cTn id="141"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17" grpId="0" animBg="1"/>
      <p:bldP spid="25" grpId="0" animBg="1"/>
      <p:bldP spid="26" grpId="0" animBg="1"/>
      <p:bldP spid="27" grpId="0" animBg="1"/>
      <p:bldP spid="33" grpId="0" animBg="1"/>
      <p:bldP spid="34" grpId="0" animBg="1"/>
      <p:bldP spid="35" grpId="0" animBg="1"/>
      <p:bldP spid="36" grpId="0" animBg="1"/>
      <p:bldP spid="37" grpId="0" animBg="1"/>
      <p:bldP spid="39" grpId="0" animBg="1"/>
      <p:bldP spid="40" grpId="0" animBg="1"/>
      <p:bldP spid="41" grpId="0" animBg="1"/>
      <p:bldP spid="42" grpId="0" animBg="1"/>
      <p:bldP spid="43" grpId="0" animBg="1"/>
      <p:bldP spid="13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a:solidFill>
              <a:schemeClr val="bg1"/>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Oval 13"/>
            <p:cNvSpPr/>
            <p:nvPr/>
          </p:nvSpPr>
          <p:spPr>
            <a:xfrm>
              <a:off x="1484312" y="2623415"/>
              <a:ext cx="685800" cy="68580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Oval 16"/>
            <p:cNvSpPr/>
            <p:nvPr/>
          </p:nvSpPr>
          <p:spPr>
            <a:xfrm>
              <a:off x="4229100" y="2623415"/>
              <a:ext cx="685800" cy="68580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9199150" y="3398520"/>
            <a:ext cx="1113133" cy="1113133"/>
            <a:chOff x="6899362" y="2548890"/>
            <a:chExt cx="834850" cy="834850"/>
          </a:xfrm>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Oval 19"/>
            <p:cNvSpPr/>
            <p:nvPr/>
          </p:nvSpPr>
          <p:spPr>
            <a:xfrm>
              <a:off x="6973887" y="2623415"/>
              <a:ext cx="685800" cy="6858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6"/>
            <a:ext cx="2173801" cy="811419"/>
            <a:chOff x="4597685" y="3155872"/>
            <a:chExt cx="1699181" cy="608564"/>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1" name="TextBox 40"/>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2" name="Group 41"/>
          <p:cNvGrpSpPr/>
          <p:nvPr/>
        </p:nvGrpSpPr>
        <p:grpSpPr>
          <a:xfrm>
            <a:off x="4991107" y="5274676"/>
            <a:ext cx="2173801" cy="811419"/>
            <a:chOff x="4597685" y="3155872"/>
            <a:chExt cx="1699181" cy="608564"/>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4" name="TextBox 4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1" name="Group 50"/>
          <p:cNvGrpSpPr/>
          <p:nvPr/>
        </p:nvGrpSpPr>
        <p:grpSpPr>
          <a:xfrm>
            <a:off x="8668731" y="5274676"/>
            <a:ext cx="2173801" cy="811419"/>
            <a:chOff x="4597685" y="3155872"/>
            <a:chExt cx="1699181" cy="608564"/>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8" name="Group 76"/>
          <p:cNvGrpSpPr/>
          <p:nvPr/>
        </p:nvGrpSpPr>
        <p:grpSpPr>
          <a:xfrm>
            <a:off x="1117600" y="2212340"/>
            <a:ext cx="2235200" cy="3616960"/>
            <a:chOff x="838200" y="1535430"/>
            <a:chExt cx="1676400" cy="2712720"/>
          </a:xfrm>
        </p:grpSpPr>
        <p:sp>
          <p:nvSpPr>
            <p:cNvPr id="49" name="Rounded Rectangle 48"/>
            <p:cNvSpPr/>
            <p:nvPr/>
          </p:nvSpPr>
          <p:spPr>
            <a:xfrm>
              <a:off x="838200" y="1535430"/>
              <a:ext cx="1676400" cy="2712720"/>
            </a:xfrm>
            <a:prstGeom prst="roundRect">
              <a:avLst>
                <a:gd name="adj" fmla="val 5758"/>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50" name="Straight Connector 49"/>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1" name="Group 75"/>
          <p:cNvGrpSpPr/>
          <p:nvPr/>
        </p:nvGrpSpPr>
        <p:grpSpPr>
          <a:xfrm>
            <a:off x="1371600" y="5186680"/>
            <a:ext cx="1727200" cy="406400"/>
            <a:chOff x="1028700" y="3813810"/>
            <a:chExt cx="1295400" cy="304800"/>
          </a:xfrm>
        </p:grpSpPr>
        <p:sp>
          <p:nvSpPr>
            <p:cNvPr id="52" name="Rounded Rectangle 51"/>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3" name="TextBox 52"/>
            <p:cNvSpPr txBox="1"/>
            <p:nvPr/>
          </p:nvSpPr>
          <p:spPr>
            <a:xfrm>
              <a:off x="1258137" y="3873877"/>
              <a:ext cx="836528" cy="184666"/>
            </a:xfrm>
            <a:prstGeom prst="rect">
              <a:avLst/>
            </a:prstGeom>
            <a:noFill/>
          </p:spPr>
          <p:txBody>
            <a:bodyPr wrap="none" lIns="0" tIns="0" rIns="0" bIns="0" rtlCol="0" anchor="t">
              <a:spAutoFit/>
            </a:bodyPr>
            <a:lstStyle/>
            <a:p>
              <a:pPr algn="ctr"/>
              <a:r>
                <a:rPr lang="en-US" sz="1600" dirty="0">
                  <a:solidFill>
                    <a:srgbClr val="00B0F0"/>
                  </a:solidFill>
                </a:rPr>
                <a:t>$</a:t>
              </a:r>
              <a:r>
                <a:rPr lang="en-US" sz="1600" b="1" dirty="0">
                  <a:solidFill>
                    <a:srgbClr val="00B0F0"/>
                  </a:solidFill>
                </a:rPr>
                <a:t>0.00</a:t>
              </a:r>
              <a:r>
                <a:rPr lang="en-US" sz="1600" dirty="0">
                  <a:solidFill>
                    <a:srgbClr val="00B0F0"/>
                  </a:solidFill>
                </a:rPr>
                <a:t>/Month</a:t>
              </a:r>
            </a:p>
          </p:txBody>
        </p:sp>
      </p:grpSp>
      <p:sp>
        <p:nvSpPr>
          <p:cNvPr id="54" name="TextBox 53"/>
          <p:cNvSpPr txBox="1"/>
          <p:nvPr/>
        </p:nvSpPr>
        <p:spPr>
          <a:xfrm>
            <a:off x="1995551" y="2477630"/>
            <a:ext cx="479298" cy="287323"/>
          </a:xfrm>
          <a:prstGeom prst="rect">
            <a:avLst/>
          </a:prstGeom>
          <a:noFill/>
        </p:spPr>
        <p:txBody>
          <a:bodyPr wrap="none" lIns="0" tIns="0" rIns="0" bIns="0" rtlCol="0" anchor="t">
            <a:spAutoFit/>
          </a:bodyPr>
          <a:lstStyle/>
          <a:p>
            <a:pPr algn="ctr"/>
            <a:r>
              <a:rPr lang="en-US" sz="1867" b="1" dirty="0">
                <a:solidFill>
                  <a:schemeClr val="bg1"/>
                </a:solidFill>
              </a:rPr>
              <a:t>FREE</a:t>
            </a:r>
          </a:p>
        </p:txBody>
      </p:sp>
      <p:grpSp>
        <p:nvGrpSpPr>
          <p:cNvPr id="55" name="Group 69"/>
          <p:cNvGrpSpPr/>
          <p:nvPr/>
        </p:nvGrpSpPr>
        <p:grpSpPr>
          <a:xfrm>
            <a:off x="1148079" y="3392603"/>
            <a:ext cx="2119677" cy="1528175"/>
            <a:chOff x="654724" y="2917392"/>
            <a:chExt cx="1589758" cy="1146131"/>
          </a:xfrm>
        </p:grpSpPr>
        <p:sp>
          <p:nvSpPr>
            <p:cNvPr id="56" name="TextBox 55"/>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1</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5</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5</a:t>
              </a:r>
              <a:r>
                <a:rPr lang="en-US" sz="1333" dirty="0">
                  <a:solidFill>
                    <a:schemeClr val="bg1"/>
                  </a:solidFill>
                </a:rPr>
                <a:t> EMAILS</a:t>
              </a:r>
            </a:p>
          </p:txBody>
        </p:sp>
        <p:cxnSp>
          <p:nvCxnSpPr>
            <p:cNvPr id="60" name="Straight Connector 59"/>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36" name="Group 76"/>
          <p:cNvGrpSpPr/>
          <p:nvPr/>
        </p:nvGrpSpPr>
        <p:grpSpPr>
          <a:xfrm>
            <a:off x="3695700" y="2212340"/>
            <a:ext cx="2235200" cy="3616960"/>
            <a:chOff x="838200" y="1535430"/>
            <a:chExt cx="1676400" cy="2712720"/>
          </a:xfrm>
        </p:grpSpPr>
        <p:sp>
          <p:nvSpPr>
            <p:cNvPr id="137" name="Rounded Rectangle 136"/>
            <p:cNvSpPr/>
            <p:nvPr/>
          </p:nvSpPr>
          <p:spPr>
            <a:xfrm>
              <a:off x="838200" y="1535430"/>
              <a:ext cx="1676400" cy="2712720"/>
            </a:xfrm>
            <a:prstGeom prst="roundRect">
              <a:avLst>
                <a:gd name="adj" fmla="val 5758"/>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38" name="Straight Connector 137"/>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39" name="Group 75"/>
          <p:cNvGrpSpPr/>
          <p:nvPr/>
        </p:nvGrpSpPr>
        <p:grpSpPr>
          <a:xfrm>
            <a:off x="3949700" y="5186680"/>
            <a:ext cx="1727200" cy="406400"/>
            <a:chOff x="1028700" y="3813810"/>
            <a:chExt cx="1295400" cy="304800"/>
          </a:xfrm>
        </p:grpSpPr>
        <p:sp>
          <p:nvSpPr>
            <p:cNvPr id="140" name="Rounded Rectangle 139"/>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TextBox 140"/>
            <p:cNvSpPr txBox="1"/>
            <p:nvPr/>
          </p:nvSpPr>
          <p:spPr>
            <a:xfrm>
              <a:off x="1258137" y="3873877"/>
              <a:ext cx="836528" cy="184666"/>
            </a:xfrm>
            <a:prstGeom prst="rect">
              <a:avLst/>
            </a:prstGeom>
            <a:noFill/>
          </p:spPr>
          <p:txBody>
            <a:bodyPr wrap="none" lIns="0" tIns="0" rIns="0" bIns="0" rtlCol="0" anchor="t">
              <a:spAutoFit/>
            </a:bodyPr>
            <a:lstStyle/>
            <a:p>
              <a:pPr algn="ctr"/>
              <a:r>
                <a:rPr lang="en-US" sz="1600" dirty="0">
                  <a:solidFill>
                    <a:schemeClr val="accent2"/>
                  </a:solidFill>
                </a:rPr>
                <a:t>$</a:t>
              </a:r>
              <a:r>
                <a:rPr lang="en-US" sz="1600" b="1" dirty="0">
                  <a:solidFill>
                    <a:schemeClr val="accent2"/>
                  </a:solidFill>
                </a:rPr>
                <a:t>6.99</a:t>
              </a:r>
              <a:r>
                <a:rPr lang="en-US" sz="1600" dirty="0">
                  <a:solidFill>
                    <a:schemeClr val="accent2"/>
                  </a:solidFill>
                </a:rPr>
                <a:t>/Month</a:t>
              </a:r>
            </a:p>
          </p:txBody>
        </p:sp>
      </p:grpSp>
      <p:sp>
        <p:nvSpPr>
          <p:cNvPr id="142" name="TextBox 141"/>
          <p:cNvSpPr txBox="1"/>
          <p:nvPr/>
        </p:nvSpPr>
        <p:spPr>
          <a:xfrm>
            <a:off x="4521908" y="2477630"/>
            <a:ext cx="582787" cy="287323"/>
          </a:xfrm>
          <a:prstGeom prst="rect">
            <a:avLst/>
          </a:prstGeom>
          <a:noFill/>
        </p:spPr>
        <p:txBody>
          <a:bodyPr wrap="none" lIns="0" tIns="0" rIns="0" bIns="0" rtlCol="0" anchor="t">
            <a:spAutoFit/>
          </a:bodyPr>
          <a:lstStyle/>
          <a:p>
            <a:pPr algn="ctr"/>
            <a:r>
              <a:rPr lang="en-US" sz="1867" b="1" dirty="0">
                <a:solidFill>
                  <a:schemeClr val="bg1"/>
                </a:solidFill>
              </a:rPr>
              <a:t>BASIC</a:t>
            </a:r>
          </a:p>
        </p:txBody>
      </p:sp>
      <p:grpSp>
        <p:nvGrpSpPr>
          <p:cNvPr id="143" name="Group 69"/>
          <p:cNvGrpSpPr/>
          <p:nvPr/>
        </p:nvGrpSpPr>
        <p:grpSpPr>
          <a:xfrm>
            <a:off x="3726179" y="3392603"/>
            <a:ext cx="2119677" cy="1528175"/>
            <a:chOff x="654724" y="2917392"/>
            <a:chExt cx="1589758" cy="1146131"/>
          </a:xfrm>
        </p:grpSpPr>
        <p:sp>
          <p:nvSpPr>
            <p:cNvPr id="144" name="TextBox 143"/>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5</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10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30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10</a:t>
              </a:r>
              <a:r>
                <a:rPr lang="en-US" sz="1333" dirty="0">
                  <a:solidFill>
                    <a:schemeClr val="bg1"/>
                  </a:solidFill>
                </a:rPr>
                <a:t> EMAILS</a:t>
              </a:r>
            </a:p>
          </p:txBody>
        </p:sp>
        <p:cxnSp>
          <p:nvCxnSpPr>
            <p:cNvPr id="145" name="Straight Connector 144"/>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48" name="Group 76"/>
          <p:cNvGrpSpPr/>
          <p:nvPr/>
        </p:nvGrpSpPr>
        <p:grpSpPr>
          <a:xfrm>
            <a:off x="6273800" y="2212340"/>
            <a:ext cx="2235200" cy="3616960"/>
            <a:chOff x="838200" y="1535430"/>
            <a:chExt cx="1676400" cy="2712720"/>
          </a:xfrm>
        </p:grpSpPr>
        <p:sp>
          <p:nvSpPr>
            <p:cNvPr id="149" name="Rounded Rectangle 148"/>
            <p:cNvSpPr/>
            <p:nvPr/>
          </p:nvSpPr>
          <p:spPr>
            <a:xfrm>
              <a:off x="838200" y="1535430"/>
              <a:ext cx="1676400" cy="2712720"/>
            </a:xfrm>
            <a:prstGeom prst="roundRect">
              <a:avLst>
                <a:gd name="adj" fmla="val 5758"/>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50" name="Straight Connector 149"/>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51" name="Group 75"/>
          <p:cNvGrpSpPr/>
          <p:nvPr/>
        </p:nvGrpSpPr>
        <p:grpSpPr>
          <a:xfrm>
            <a:off x="6527800" y="5186680"/>
            <a:ext cx="1727200" cy="406400"/>
            <a:chOff x="1028700" y="3813810"/>
            <a:chExt cx="1295400" cy="304800"/>
          </a:xfrm>
        </p:grpSpPr>
        <p:sp>
          <p:nvSpPr>
            <p:cNvPr id="152" name="Rounded Rectangle 151"/>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p:cNvSpPr txBox="1"/>
            <p:nvPr/>
          </p:nvSpPr>
          <p:spPr>
            <a:xfrm>
              <a:off x="1219064" y="3873877"/>
              <a:ext cx="914674" cy="184666"/>
            </a:xfrm>
            <a:prstGeom prst="rect">
              <a:avLst/>
            </a:prstGeom>
            <a:noFill/>
          </p:spPr>
          <p:txBody>
            <a:bodyPr wrap="none" lIns="0" tIns="0" rIns="0" bIns="0" rtlCol="0" anchor="t">
              <a:spAutoFit/>
            </a:bodyPr>
            <a:lstStyle/>
            <a:p>
              <a:pPr algn="ctr"/>
              <a:r>
                <a:rPr lang="en-US" sz="1600" dirty="0">
                  <a:solidFill>
                    <a:schemeClr val="accent3"/>
                  </a:solidFill>
                </a:rPr>
                <a:t>$</a:t>
              </a:r>
              <a:r>
                <a:rPr lang="en-US" sz="1600" b="1" dirty="0">
                  <a:solidFill>
                    <a:schemeClr val="accent3"/>
                  </a:solidFill>
                </a:rPr>
                <a:t>12.99</a:t>
              </a:r>
              <a:r>
                <a:rPr lang="en-US" sz="1600" dirty="0">
                  <a:solidFill>
                    <a:schemeClr val="accent3"/>
                  </a:solidFill>
                </a:rPr>
                <a:t>/Month</a:t>
              </a:r>
            </a:p>
          </p:txBody>
        </p:sp>
      </p:grpSp>
      <p:sp>
        <p:nvSpPr>
          <p:cNvPr id="154" name="TextBox 153"/>
          <p:cNvSpPr txBox="1"/>
          <p:nvPr/>
        </p:nvSpPr>
        <p:spPr>
          <a:xfrm>
            <a:off x="6811915" y="2477630"/>
            <a:ext cx="1158972" cy="287323"/>
          </a:xfrm>
          <a:prstGeom prst="rect">
            <a:avLst/>
          </a:prstGeom>
          <a:noFill/>
        </p:spPr>
        <p:txBody>
          <a:bodyPr wrap="none" lIns="0" tIns="0" rIns="0" bIns="0" rtlCol="0" anchor="t">
            <a:spAutoFit/>
          </a:bodyPr>
          <a:lstStyle/>
          <a:p>
            <a:pPr algn="ctr"/>
            <a:r>
              <a:rPr lang="en-US" sz="1867" b="1" dirty="0">
                <a:solidFill>
                  <a:schemeClr val="bg1"/>
                </a:solidFill>
              </a:rPr>
              <a:t>ADVANCED</a:t>
            </a:r>
          </a:p>
        </p:txBody>
      </p:sp>
      <p:grpSp>
        <p:nvGrpSpPr>
          <p:cNvPr id="155" name="Group 69"/>
          <p:cNvGrpSpPr/>
          <p:nvPr/>
        </p:nvGrpSpPr>
        <p:grpSpPr>
          <a:xfrm>
            <a:off x="6304279" y="3392603"/>
            <a:ext cx="2119677" cy="1528175"/>
            <a:chOff x="654724" y="2917392"/>
            <a:chExt cx="1589758" cy="1146131"/>
          </a:xfrm>
        </p:grpSpPr>
        <p:sp>
          <p:nvSpPr>
            <p:cNvPr id="156" name="TextBox 155"/>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10</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50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100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50</a:t>
              </a:r>
              <a:r>
                <a:rPr lang="en-US" sz="1333" dirty="0">
                  <a:solidFill>
                    <a:schemeClr val="bg1"/>
                  </a:solidFill>
                </a:rPr>
                <a:t> EMAILS</a:t>
              </a:r>
            </a:p>
          </p:txBody>
        </p:sp>
        <p:cxnSp>
          <p:nvCxnSpPr>
            <p:cNvPr id="157" name="Straight Connector 156"/>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58" name="Straight Connector 157"/>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59" name="Straight Connector 158"/>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0" name="Group 76"/>
          <p:cNvGrpSpPr/>
          <p:nvPr/>
        </p:nvGrpSpPr>
        <p:grpSpPr>
          <a:xfrm>
            <a:off x="8851900" y="2212340"/>
            <a:ext cx="2235200" cy="3616960"/>
            <a:chOff x="838200" y="1535430"/>
            <a:chExt cx="1676400" cy="2712720"/>
          </a:xfrm>
        </p:grpSpPr>
        <p:sp>
          <p:nvSpPr>
            <p:cNvPr id="161" name="Rounded Rectangle 160"/>
            <p:cNvSpPr/>
            <p:nvPr/>
          </p:nvSpPr>
          <p:spPr>
            <a:xfrm>
              <a:off x="838200" y="1535430"/>
              <a:ext cx="1676400" cy="2712720"/>
            </a:xfrm>
            <a:prstGeom prst="roundRect">
              <a:avLst>
                <a:gd name="adj" fmla="val 5758"/>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62" name="Straight Connector 161"/>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63" name="Group 75"/>
          <p:cNvGrpSpPr/>
          <p:nvPr/>
        </p:nvGrpSpPr>
        <p:grpSpPr>
          <a:xfrm>
            <a:off x="9105900" y="5186680"/>
            <a:ext cx="1727200" cy="406400"/>
            <a:chOff x="1028700" y="3813810"/>
            <a:chExt cx="1295400" cy="304800"/>
          </a:xfrm>
        </p:grpSpPr>
        <p:sp>
          <p:nvSpPr>
            <p:cNvPr id="164" name="Rounded Rectangle 163"/>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5" name="TextBox 164"/>
            <p:cNvSpPr txBox="1"/>
            <p:nvPr/>
          </p:nvSpPr>
          <p:spPr>
            <a:xfrm>
              <a:off x="1219063" y="3873877"/>
              <a:ext cx="914674" cy="184666"/>
            </a:xfrm>
            <a:prstGeom prst="rect">
              <a:avLst/>
            </a:prstGeom>
            <a:noFill/>
          </p:spPr>
          <p:txBody>
            <a:bodyPr wrap="none" lIns="0" tIns="0" rIns="0" bIns="0" rtlCol="0" anchor="t">
              <a:spAutoFit/>
            </a:bodyPr>
            <a:lstStyle/>
            <a:p>
              <a:pPr algn="ctr"/>
              <a:r>
                <a:rPr lang="en-US" sz="1600" dirty="0">
                  <a:solidFill>
                    <a:srgbClr val="548235"/>
                  </a:solidFill>
                </a:rPr>
                <a:t>$</a:t>
              </a:r>
              <a:r>
                <a:rPr lang="en-US" sz="1600" b="1" dirty="0">
                  <a:solidFill>
                    <a:srgbClr val="548235"/>
                  </a:solidFill>
                </a:rPr>
                <a:t>25.99</a:t>
              </a:r>
              <a:r>
                <a:rPr lang="en-US" sz="1600" dirty="0">
                  <a:solidFill>
                    <a:srgbClr val="548235"/>
                  </a:solidFill>
                </a:rPr>
                <a:t>/Month</a:t>
              </a:r>
            </a:p>
          </p:txBody>
        </p:sp>
      </p:grpSp>
      <p:sp>
        <p:nvSpPr>
          <p:cNvPr id="166" name="TextBox 165"/>
          <p:cNvSpPr txBox="1"/>
          <p:nvPr/>
        </p:nvSpPr>
        <p:spPr>
          <a:xfrm>
            <a:off x="9217596" y="2477630"/>
            <a:ext cx="1503809" cy="287323"/>
          </a:xfrm>
          <a:prstGeom prst="rect">
            <a:avLst/>
          </a:prstGeom>
          <a:noFill/>
        </p:spPr>
        <p:txBody>
          <a:bodyPr wrap="none" lIns="0" tIns="0" rIns="0" bIns="0" rtlCol="0" anchor="t">
            <a:spAutoFit/>
          </a:bodyPr>
          <a:lstStyle/>
          <a:p>
            <a:pPr algn="ctr"/>
            <a:r>
              <a:rPr lang="en-US" sz="1867" b="1" dirty="0">
                <a:solidFill>
                  <a:schemeClr val="bg1"/>
                </a:solidFill>
              </a:rPr>
              <a:t>PROFESSIONAL</a:t>
            </a:r>
          </a:p>
        </p:txBody>
      </p:sp>
      <p:grpSp>
        <p:nvGrpSpPr>
          <p:cNvPr id="167" name="Group 69"/>
          <p:cNvGrpSpPr/>
          <p:nvPr/>
        </p:nvGrpSpPr>
        <p:grpSpPr>
          <a:xfrm>
            <a:off x="8882379" y="3392603"/>
            <a:ext cx="2119677" cy="1528175"/>
            <a:chOff x="654724" y="2917392"/>
            <a:chExt cx="1589758" cy="1146131"/>
          </a:xfrm>
        </p:grpSpPr>
        <p:sp>
          <p:nvSpPr>
            <p:cNvPr id="168" name="TextBox 167"/>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20</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100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170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100</a:t>
              </a:r>
              <a:r>
                <a:rPr lang="en-US" sz="1333" dirty="0">
                  <a:solidFill>
                    <a:schemeClr val="bg1"/>
                  </a:solidFill>
                </a:rPr>
                <a:t> EMAILS</a:t>
              </a:r>
            </a:p>
          </p:txBody>
        </p:sp>
        <p:cxnSp>
          <p:nvCxnSpPr>
            <p:cNvPr id="169" name="Straight Connector 168"/>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70" name="Straight Connector 169"/>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sp>
        <p:nvSpPr>
          <p:cNvPr id="57" name="TextBox 5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813816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000" fill="hold"/>
                                        <p:tgtEl>
                                          <p:spTgt spid="48"/>
                                        </p:tgtEl>
                                        <p:attrNameLst>
                                          <p:attrName>ppt_x</p:attrName>
                                        </p:attrNameLst>
                                      </p:cBhvr>
                                      <p:tavLst>
                                        <p:tav tm="0">
                                          <p:val>
                                            <p:strVal val="#ppt_x"/>
                                          </p:val>
                                        </p:tav>
                                        <p:tav tm="100000">
                                          <p:val>
                                            <p:strVal val="#ppt_x"/>
                                          </p:val>
                                        </p:tav>
                                      </p:tavLst>
                                    </p:anim>
                                    <p:anim calcmode="lin" valueType="num">
                                      <p:cBhvr additive="base">
                                        <p:cTn id="12" dur="100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0" presetClass="entr" presetSubtype="0" fill="hold" grpId="0" nodeType="afterEffect">
                                  <p:stCondLst>
                                    <p:cond delay="0"/>
                                  </p:stCondLst>
                                  <p:childTnLst>
                                    <p:set>
                                      <p:cBhvr>
                                        <p:cTn id="15" dur="1" fill="hold">
                                          <p:stCondLst>
                                            <p:cond delay="0"/>
                                          </p:stCondLst>
                                        </p:cTn>
                                        <p:tgtEl>
                                          <p:spTgt spid="54"/>
                                        </p:tgtEl>
                                        <p:attrNameLst>
                                          <p:attrName>style.visibility</p:attrName>
                                        </p:attrNameLst>
                                      </p:cBhvr>
                                      <p:to>
                                        <p:strVal val="visible"/>
                                      </p:to>
                                    </p:set>
                                    <p:animEffect transition="in" filter="fade">
                                      <p:cBhvr>
                                        <p:cTn id="16" dur="1000"/>
                                        <p:tgtEl>
                                          <p:spTgt spid="54"/>
                                        </p:tgtEl>
                                      </p:cBhvr>
                                    </p:animEffect>
                                  </p:childTnLst>
                                </p:cTn>
                              </p:par>
                              <p:par>
                                <p:cTn id="17" presetID="10" presetClass="entr" presetSubtype="0" fill="hold" nodeType="withEffect">
                                  <p:stCondLst>
                                    <p:cond delay="0"/>
                                  </p:stCondLst>
                                  <p:childTnLst>
                                    <p:set>
                                      <p:cBhvr>
                                        <p:cTn id="18" dur="1" fill="hold">
                                          <p:stCondLst>
                                            <p:cond delay="0"/>
                                          </p:stCondLst>
                                        </p:cTn>
                                        <p:tgtEl>
                                          <p:spTgt spid="55"/>
                                        </p:tgtEl>
                                        <p:attrNameLst>
                                          <p:attrName>style.visibility</p:attrName>
                                        </p:attrNameLst>
                                      </p:cBhvr>
                                      <p:to>
                                        <p:strVal val="visible"/>
                                      </p:to>
                                    </p:set>
                                    <p:animEffect transition="in" filter="fade">
                                      <p:cBhvr>
                                        <p:cTn id="19" dur="1000"/>
                                        <p:tgtEl>
                                          <p:spTgt spid="55"/>
                                        </p:tgtEl>
                                      </p:cBhvr>
                                    </p:animEffect>
                                  </p:childTnLst>
                                </p:cTn>
                              </p:par>
                            </p:childTnLst>
                          </p:cTn>
                        </p:par>
                        <p:par>
                          <p:cTn id="20" fill="hold">
                            <p:stCondLst>
                              <p:cond delay="2500"/>
                            </p:stCondLst>
                            <p:childTnLst>
                              <p:par>
                                <p:cTn id="21" presetID="10" presetClass="entr" presetSubtype="0" fill="hold" nodeType="afterEffect">
                                  <p:stCondLst>
                                    <p:cond delay="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500"/>
                                        <p:tgtEl>
                                          <p:spTgt spid="51"/>
                                        </p:tgtEl>
                                      </p:cBhvr>
                                    </p:animEffect>
                                  </p:childTnLst>
                                </p:cTn>
                              </p:par>
                            </p:childTnLst>
                          </p:cTn>
                        </p:par>
                        <p:par>
                          <p:cTn id="24" fill="hold">
                            <p:stCondLst>
                              <p:cond delay="3000"/>
                            </p:stCondLst>
                            <p:childTnLst>
                              <p:par>
                                <p:cTn id="25" presetID="2" presetClass="entr" presetSubtype="4" accel="50000" decel="50000" fill="hold" nodeType="afterEffect">
                                  <p:stCondLst>
                                    <p:cond delay="0"/>
                                  </p:stCondLst>
                                  <p:childTnLst>
                                    <p:set>
                                      <p:cBhvr>
                                        <p:cTn id="26" dur="1" fill="hold">
                                          <p:stCondLst>
                                            <p:cond delay="0"/>
                                          </p:stCondLst>
                                        </p:cTn>
                                        <p:tgtEl>
                                          <p:spTgt spid="136"/>
                                        </p:tgtEl>
                                        <p:attrNameLst>
                                          <p:attrName>style.visibility</p:attrName>
                                        </p:attrNameLst>
                                      </p:cBhvr>
                                      <p:to>
                                        <p:strVal val="visible"/>
                                      </p:to>
                                    </p:set>
                                    <p:anim calcmode="lin" valueType="num">
                                      <p:cBhvr additive="base">
                                        <p:cTn id="27" dur="1000" fill="hold"/>
                                        <p:tgtEl>
                                          <p:spTgt spid="136"/>
                                        </p:tgtEl>
                                        <p:attrNameLst>
                                          <p:attrName>ppt_x</p:attrName>
                                        </p:attrNameLst>
                                      </p:cBhvr>
                                      <p:tavLst>
                                        <p:tav tm="0">
                                          <p:val>
                                            <p:strVal val="#ppt_x"/>
                                          </p:val>
                                        </p:tav>
                                        <p:tav tm="100000">
                                          <p:val>
                                            <p:strVal val="#ppt_x"/>
                                          </p:val>
                                        </p:tav>
                                      </p:tavLst>
                                    </p:anim>
                                    <p:anim calcmode="lin" valueType="num">
                                      <p:cBhvr additive="base">
                                        <p:cTn id="28" dur="1000" fill="hold"/>
                                        <p:tgtEl>
                                          <p:spTgt spid="136"/>
                                        </p:tgtEl>
                                        <p:attrNameLst>
                                          <p:attrName>ppt_y</p:attrName>
                                        </p:attrNameLst>
                                      </p:cBhvr>
                                      <p:tavLst>
                                        <p:tav tm="0">
                                          <p:val>
                                            <p:strVal val="1+#ppt_h/2"/>
                                          </p:val>
                                        </p:tav>
                                        <p:tav tm="100000">
                                          <p:val>
                                            <p:strVal val="#ppt_y"/>
                                          </p:val>
                                        </p:tav>
                                      </p:tavLst>
                                    </p:anim>
                                  </p:childTnLst>
                                </p:cTn>
                              </p:par>
                            </p:childTnLst>
                          </p:cTn>
                        </p:par>
                        <p:par>
                          <p:cTn id="29" fill="hold">
                            <p:stCondLst>
                              <p:cond delay="4000"/>
                            </p:stCondLst>
                            <p:childTnLst>
                              <p:par>
                                <p:cTn id="30" presetID="10" presetClass="entr" presetSubtype="0" fill="hold" grpId="0" nodeType="afterEffect">
                                  <p:stCondLst>
                                    <p:cond delay="0"/>
                                  </p:stCondLst>
                                  <p:childTnLst>
                                    <p:set>
                                      <p:cBhvr>
                                        <p:cTn id="31" dur="1" fill="hold">
                                          <p:stCondLst>
                                            <p:cond delay="0"/>
                                          </p:stCondLst>
                                        </p:cTn>
                                        <p:tgtEl>
                                          <p:spTgt spid="142"/>
                                        </p:tgtEl>
                                        <p:attrNameLst>
                                          <p:attrName>style.visibility</p:attrName>
                                        </p:attrNameLst>
                                      </p:cBhvr>
                                      <p:to>
                                        <p:strVal val="visible"/>
                                      </p:to>
                                    </p:set>
                                    <p:animEffect transition="in" filter="fade">
                                      <p:cBhvr>
                                        <p:cTn id="32" dur="1000"/>
                                        <p:tgtEl>
                                          <p:spTgt spid="142"/>
                                        </p:tgtEl>
                                      </p:cBhvr>
                                    </p:animEffect>
                                  </p:childTnLst>
                                </p:cTn>
                              </p:par>
                              <p:par>
                                <p:cTn id="33" presetID="10" presetClass="entr" presetSubtype="0" fill="hold" nodeType="withEffect">
                                  <p:stCondLst>
                                    <p:cond delay="0"/>
                                  </p:stCondLst>
                                  <p:childTnLst>
                                    <p:set>
                                      <p:cBhvr>
                                        <p:cTn id="34" dur="1" fill="hold">
                                          <p:stCondLst>
                                            <p:cond delay="0"/>
                                          </p:stCondLst>
                                        </p:cTn>
                                        <p:tgtEl>
                                          <p:spTgt spid="143"/>
                                        </p:tgtEl>
                                        <p:attrNameLst>
                                          <p:attrName>style.visibility</p:attrName>
                                        </p:attrNameLst>
                                      </p:cBhvr>
                                      <p:to>
                                        <p:strVal val="visible"/>
                                      </p:to>
                                    </p:set>
                                    <p:animEffect transition="in" filter="fade">
                                      <p:cBhvr>
                                        <p:cTn id="35" dur="1000"/>
                                        <p:tgtEl>
                                          <p:spTgt spid="143"/>
                                        </p:tgtEl>
                                      </p:cBhvr>
                                    </p:animEffect>
                                  </p:childTnLst>
                                </p:cTn>
                              </p:par>
                            </p:childTnLst>
                          </p:cTn>
                        </p:par>
                        <p:par>
                          <p:cTn id="36" fill="hold">
                            <p:stCondLst>
                              <p:cond delay="5000"/>
                            </p:stCondLst>
                            <p:childTnLst>
                              <p:par>
                                <p:cTn id="37" presetID="10" presetClass="entr" presetSubtype="0" fill="hold" nodeType="afterEffect">
                                  <p:stCondLst>
                                    <p:cond delay="0"/>
                                  </p:stCondLst>
                                  <p:childTnLst>
                                    <p:set>
                                      <p:cBhvr>
                                        <p:cTn id="38" dur="1" fill="hold">
                                          <p:stCondLst>
                                            <p:cond delay="0"/>
                                          </p:stCondLst>
                                        </p:cTn>
                                        <p:tgtEl>
                                          <p:spTgt spid="139"/>
                                        </p:tgtEl>
                                        <p:attrNameLst>
                                          <p:attrName>style.visibility</p:attrName>
                                        </p:attrNameLst>
                                      </p:cBhvr>
                                      <p:to>
                                        <p:strVal val="visible"/>
                                      </p:to>
                                    </p:set>
                                    <p:animEffect transition="in" filter="fade">
                                      <p:cBhvr>
                                        <p:cTn id="39" dur="500"/>
                                        <p:tgtEl>
                                          <p:spTgt spid="139"/>
                                        </p:tgtEl>
                                      </p:cBhvr>
                                    </p:animEffect>
                                  </p:childTnLst>
                                </p:cTn>
                              </p:par>
                            </p:childTnLst>
                          </p:cTn>
                        </p:par>
                        <p:par>
                          <p:cTn id="40" fill="hold">
                            <p:stCondLst>
                              <p:cond delay="5500"/>
                            </p:stCondLst>
                            <p:childTnLst>
                              <p:par>
                                <p:cTn id="41" presetID="2" presetClass="entr" presetSubtype="4" accel="50000" decel="50000" fill="hold" nodeType="afterEffect">
                                  <p:stCondLst>
                                    <p:cond delay="0"/>
                                  </p:stCondLst>
                                  <p:childTnLst>
                                    <p:set>
                                      <p:cBhvr>
                                        <p:cTn id="42" dur="1" fill="hold">
                                          <p:stCondLst>
                                            <p:cond delay="0"/>
                                          </p:stCondLst>
                                        </p:cTn>
                                        <p:tgtEl>
                                          <p:spTgt spid="148"/>
                                        </p:tgtEl>
                                        <p:attrNameLst>
                                          <p:attrName>style.visibility</p:attrName>
                                        </p:attrNameLst>
                                      </p:cBhvr>
                                      <p:to>
                                        <p:strVal val="visible"/>
                                      </p:to>
                                    </p:set>
                                    <p:anim calcmode="lin" valueType="num">
                                      <p:cBhvr additive="base">
                                        <p:cTn id="43" dur="1000" fill="hold"/>
                                        <p:tgtEl>
                                          <p:spTgt spid="148"/>
                                        </p:tgtEl>
                                        <p:attrNameLst>
                                          <p:attrName>ppt_x</p:attrName>
                                        </p:attrNameLst>
                                      </p:cBhvr>
                                      <p:tavLst>
                                        <p:tav tm="0">
                                          <p:val>
                                            <p:strVal val="#ppt_x"/>
                                          </p:val>
                                        </p:tav>
                                        <p:tav tm="100000">
                                          <p:val>
                                            <p:strVal val="#ppt_x"/>
                                          </p:val>
                                        </p:tav>
                                      </p:tavLst>
                                    </p:anim>
                                    <p:anim calcmode="lin" valueType="num">
                                      <p:cBhvr additive="base">
                                        <p:cTn id="44" dur="1000" fill="hold"/>
                                        <p:tgtEl>
                                          <p:spTgt spid="148"/>
                                        </p:tgtEl>
                                        <p:attrNameLst>
                                          <p:attrName>ppt_y</p:attrName>
                                        </p:attrNameLst>
                                      </p:cBhvr>
                                      <p:tavLst>
                                        <p:tav tm="0">
                                          <p:val>
                                            <p:strVal val="1+#ppt_h/2"/>
                                          </p:val>
                                        </p:tav>
                                        <p:tav tm="100000">
                                          <p:val>
                                            <p:strVal val="#ppt_y"/>
                                          </p:val>
                                        </p:tav>
                                      </p:tavLst>
                                    </p:anim>
                                  </p:childTnLst>
                                </p:cTn>
                              </p:par>
                            </p:childTnLst>
                          </p:cTn>
                        </p:par>
                        <p:par>
                          <p:cTn id="45" fill="hold">
                            <p:stCondLst>
                              <p:cond delay="6500"/>
                            </p:stCondLst>
                            <p:childTnLst>
                              <p:par>
                                <p:cTn id="46" presetID="10" presetClass="entr" presetSubtype="0" fill="hold" grpId="0" nodeType="afterEffect">
                                  <p:stCondLst>
                                    <p:cond delay="0"/>
                                  </p:stCondLst>
                                  <p:childTnLst>
                                    <p:set>
                                      <p:cBhvr>
                                        <p:cTn id="47" dur="1" fill="hold">
                                          <p:stCondLst>
                                            <p:cond delay="0"/>
                                          </p:stCondLst>
                                        </p:cTn>
                                        <p:tgtEl>
                                          <p:spTgt spid="154"/>
                                        </p:tgtEl>
                                        <p:attrNameLst>
                                          <p:attrName>style.visibility</p:attrName>
                                        </p:attrNameLst>
                                      </p:cBhvr>
                                      <p:to>
                                        <p:strVal val="visible"/>
                                      </p:to>
                                    </p:set>
                                    <p:animEffect transition="in" filter="fade">
                                      <p:cBhvr>
                                        <p:cTn id="48" dur="1000"/>
                                        <p:tgtEl>
                                          <p:spTgt spid="154"/>
                                        </p:tgtEl>
                                      </p:cBhvr>
                                    </p:animEffect>
                                  </p:childTnLst>
                                </p:cTn>
                              </p:par>
                              <p:par>
                                <p:cTn id="49" presetID="10" presetClass="entr" presetSubtype="0" fill="hold" nodeType="withEffect">
                                  <p:stCondLst>
                                    <p:cond delay="0"/>
                                  </p:stCondLst>
                                  <p:childTnLst>
                                    <p:set>
                                      <p:cBhvr>
                                        <p:cTn id="50" dur="1" fill="hold">
                                          <p:stCondLst>
                                            <p:cond delay="0"/>
                                          </p:stCondLst>
                                        </p:cTn>
                                        <p:tgtEl>
                                          <p:spTgt spid="155"/>
                                        </p:tgtEl>
                                        <p:attrNameLst>
                                          <p:attrName>style.visibility</p:attrName>
                                        </p:attrNameLst>
                                      </p:cBhvr>
                                      <p:to>
                                        <p:strVal val="visible"/>
                                      </p:to>
                                    </p:set>
                                    <p:animEffect transition="in" filter="fade">
                                      <p:cBhvr>
                                        <p:cTn id="51" dur="1000"/>
                                        <p:tgtEl>
                                          <p:spTgt spid="155"/>
                                        </p:tgtEl>
                                      </p:cBhvr>
                                    </p:animEffect>
                                  </p:childTnLst>
                                </p:cTn>
                              </p:par>
                            </p:childTnLst>
                          </p:cTn>
                        </p:par>
                        <p:par>
                          <p:cTn id="52" fill="hold">
                            <p:stCondLst>
                              <p:cond delay="7500"/>
                            </p:stCondLst>
                            <p:childTnLst>
                              <p:par>
                                <p:cTn id="53" presetID="10" presetClass="entr" presetSubtype="0" fill="hold" nodeType="afterEffect">
                                  <p:stCondLst>
                                    <p:cond delay="0"/>
                                  </p:stCondLst>
                                  <p:childTnLst>
                                    <p:set>
                                      <p:cBhvr>
                                        <p:cTn id="54" dur="1" fill="hold">
                                          <p:stCondLst>
                                            <p:cond delay="0"/>
                                          </p:stCondLst>
                                        </p:cTn>
                                        <p:tgtEl>
                                          <p:spTgt spid="151"/>
                                        </p:tgtEl>
                                        <p:attrNameLst>
                                          <p:attrName>style.visibility</p:attrName>
                                        </p:attrNameLst>
                                      </p:cBhvr>
                                      <p:to>
                                        <p:strVal val="visible"/>
                                      </p:to>
                                    </p:set>
                                    <p:animEffect transition="in" filter="fade">
                                      <p:cBhvr>
                                        <p:cTn id="55" dur="500"/>
                                        <p:tgtEl>
                                          <p:spTgt spid="151"/>
                                        </p:tgtEl>
                                      </p:cBhvr>
                                    </p:animEffect>
                                  </p:childTnLst>
                                </p:cTn>
                              </p:par>
                            </p:childTnLst>
                          </p:cTn>
                        </p:par>
                        <p:par>
                          <p:cTn id="56" fill="hold">
                            <p:stCondLst>
                              <p:cond delay="8000"/>
                            </p:stCondLst>
                            <p:childTnLst>
                              <p:par>
                                <p:cTn id="57" presetID="2" presetClass="entr" presetSubtype="4" accel="50000" decel="50000" fill="hold" nodeType="afterEffect">
                                  <p:stCondLst>
                                    <p:cond delay="0"/>
                                  </p:stCondLst>
                                  <p:childTnLst>
                                    <p:set>
                                      <p:cBhvr>
                                        <p:cTn id="58" dur="1" fill="hold">
                                          <p:stCondLst>
                                            <p:cond delay="0"/>
                                          </p:stCondLst>
                                        </p:cTn>
                                        <p:tgtEl>
                                          <p:spTgt spid="160"/>
                                        </p:tgtEl>
                                        <p:attrNameLst>
                                          <p:attrName>style.visibility</p:attrName>
                                        </p:attrNameLst>
                                      </p:cBhvr>
                                      <p:to>
                                        <p:strVal val="visible"/>
                                      </p:to>
                                    </p:set>
                                    <p:anim calcmode="lin" valueType="num">
                                      <p:cBhvr additive="base">
                                        <p:cTn id="59" dur="1000" fill="hold"/>
                                        <p:tgtEl>
                                          <p:spTgt spid="160"/>
                                        </p:tgtEl>
                                        <p:attrNameLst>
                                          <p:attrName>ppt_x</p:attrName>
                                        </p:attrNameLst>
                                      </p:cBhvr>
                                      <p:tavLst>
                                        <p:tav tm="0">
                                          <p:val>
                                            <p:strVal val="#ppt_x"/>
                                          </p:val>
                                        </p:tav>
                                        <p:tav tm="100000">
                                          <p:val>
                                            <p:strVal val="#ppt_x"/>
                                          </p:val>
                                        </p:tav>
                                      </p:tavLst>
                                    </p:anim>
                                    <p:anim calcmode="lin" valueType="num">
                                      <p:cBhvr additive="base">
                                        <p:cTn id="60" dur="1000" fill="hold"/>
                                        <p:tgtEl>
                                          <p:spTgt spid="160"/>
                                        </p:tgtEl>
                                        <p:attrNameLst>
                                          <p:attrName>ppt_y</p:attrName>
                                        </p:attrNameLst>
                                      </p:cBhvr>
                                      <p:tavLst>
                                        <p:tav tm="0">
                                          <p:val>
                                            <p:strVal val="1+#ppt_h/2"/>
                                          </p:val>
                                        </p:tav>
                                        <p:tav tm="100000">
                                          <p:val>
                                            <p:strVal val="#ppt_y"/>
                                          </p:val>
                                        </p:tav>
                                      </p:tavLst>
                                    </p:anim>
                                  </p:childTnLst>
                                </p:cTn>
                              </p:par>
                            </p:childTnLst>
                          </p:cTn>
                        </p:par>
                        <p:par>
                          <p:cTn id="61" fill="hold">
                            <p:stCondLst>
                              <p:cond delay="9000"/>
                            </p:stCondLst>
                            <p:childTnLst>
                              <p:par>
                                <p:cTn id="62" presetID="10" presetClass="entr" presetSubtype="0" fill="hold" grpId="0" nodeType="afterEffect">
                                  <p:stCondLst>
                                    <p:cond delay="0"/>
                                  </p:stCondLst>
                                  <p:childTnLst>
                                    <p:set>
                                      <p:cBhvr>
                                        <p:cTn id="63" dur="1" fill="hold">
                                          <p:stCondLst>
                                            <p:cond delay="0"/>
                                          </p:stCondLst>
                                        </p:cTn>
                                        <p:tgtEl>
                                          <p:spTgt spid="166"/>
                                        </p:tgtEl>
                                        <p:attrNameLst>
                                          <p:attrName>style.visibility</p:attrName>
                                        </p:attrNameLst>
                                      </p:cBhvr>
                                      <p:to>
                                        <p:strVal val="visible"/>
                                      </p:to>
                                    </p:set>
                                    <p:animEffect transition="in" filter="fade">
                                      <p:cBhvr>
                                        <p:cTn id="64" dur="1000"/>
                                        <p:tgtEl>
                                          <p:spTgt spid="166"/>
                                        </p:tgtEl>
                                      </p:cBhvr>
                                    </p:animEffect>
                                  </p:childTnLst>
                                </p:cTn>
                              </p:par>
                              <p:par>
                                <p:cTn id="65" presetID="10" presetClass="entr" presetSubtype="0" fill="hold" nodeType="withEffect">
                                  <p:stCondLst>
                                    <p:cond delay="0"/>
                                  </p:stCondLst>
                                  <p:childTnLst>
                                    <p:set>
                                      <p:cBhvr>
                                        <p:cTn id="66" dur="1" fill="hold">
                                          <p:stCondLst>
                                            <p:cond delay="0"/>
                                          </p:stCondLst>
                                        </p:cTn>
                                        <p:tgtEl>
                                          <p:spTgt spid="167"/>
                                        </p:tgtEl>
                                        <p:attrNameLst>
                                          <p:attrName>style.visibility</p:attrName>
                                        </p:attrNameLst>
                                      </p:cBhvr>
                                      <p:to>
                                        <p:strVal val="visible"/>
                                      </p:to>
                                    </p:set>
                                    <p:animEffect transition="in" filter="fade">
                                      <p:cBhvr>
                                        <p:cTn id="67" dur="1000"/>
                                        <p:tgtEl>
                                          <p:spTgt spid="167"/>
                                        </p:tgtEl>
                                      </p:cBhvr>
                                    </p:animEffect>
                                  </p:childTnLst>
                                </p:cTn>
                              </p:par>
                            </p:childTnLst>
                          </p:cTn>
                        </p:par>
                        <p:par>
                          <p:cTn id="68" fill="hold">
                            <p:stCondLst>
                              <p:cond delay="10000"/>
                            </p:stCondLst>
                            <p:childTnLst>
                              <p:par>
                                <p:cTn id="69" presetID="10" presetClass="entr" presetSubtype="0" fill="hold" nodeType="afterEffect">
                                  <p:stCondLst>
                                    <p:cond delay="0"/>
                                  </p:stCondLst>
                                  <p:childTnLst>
                                    <p:set>
                                      <p:cBhvr>
                                        <p:cTn id="70" dur="1" fill="hold">
                                          <p:stCondLst>
                                            <p:cond delay="0"/>
                                          </p:stCondLst>
                                        </p:cTn>
                                        <p:tgtEl>
                                          <p:spTgt spid="163"/>
                                        </p:tgtEl>
                                        <p:attrNameLst>
                                          <p:attrName>style.visibility</p:attrName>
                                        </p:attrNameLst>
                                      </p:cBhvr>
                                      <p:to>
                                        <p:strVal val="visible"/>
                                      </p:to>
                                    </p:set>
                                    <p:animEffect transition="in" filter="fade">
                                      <p:cBhvr>
                                        <p:cTn id="71" dur="500"/>
                                        <p:tgtEl>
                                          <p:spTgt spid="1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142" grpId="0"/>
      <p:bldP spid="154" grpId="0"/>
      <p:bldP spid="166" grpId="0"/>
      <p:bldP spid="5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bg1"/>
                </a:solidFill>
              </a:rPr>
              <a:t> </a:t>
            </a:r>
            <a:endParaRPr lang="en-US" sz="2400" dirty="0">
              <a:solidFill>
                <a:schemeClr val="bg1"/>
              </a:solidFill>
            </a:endParaRPr>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7A7A7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145648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935916" y="1420009"/>
            <a:ext cx="2743200" cy="2743200"/>
          </a:xfrm>
          <a:prstGeom prst="ellipse">
            <a:avLst/>
          </a:pr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1660810" y="4640812"/>
            <a:ext cx="1183342" cy="882127"/>
          </a:xfrm>
          <a:prstGeom prst="rect">
            <a:avLst/>
          </a:prstGeom>
          <a:solidFill>
            <a:schemeClr val="bg1"/>
          </a:solidFill>
          <a:ln w="254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E4A1E"/>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12206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0000"/>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20450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12612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202635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3403276" y="1420009"/>
            <a:ext cx="2743200" cy="2743200"/>
          </a:xfrm>
          <a:prstGeom prst="ellipse">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4128170" y="4640812"/>
            <a:ext cx="1183342" cy="882127"/>
          </a:xfrm>
          <a:prstGeom prst="rect">
            <a:avLst/>
          </a:prstGeom>
          <a:solidFill>
            <a:schemeClr val="bg1"/>
          </a:solidFill>
          <a:ln w="25400">
            <a:solidFill>
              <a:srgbClr val="5C9AD3"/>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5C9AD3"/>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36879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37286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449371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5857935" y="1420009"/>
            <a:ext cx="2743200" cy="2743200"/>
          </a:xfrm>
          <a:prstGeom prst="ellipse">
            <a:avLst/>
          </a:pr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65828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61426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61832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6948377"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81" name="Oval 180">
            <a:extLst>
              <a:ext uri="{FF2B5EF4-FFF2-40B4-BE49-F238E27FC236}">
                <a16:creationId xmlns:a16="http://schemas.microsoft.com/office/drawing/2014/main" id="{BCC024F5-578B-497E-96FF-9AA36B526A80}"/>
              </a:ext>
            </a:extLst>
          </p:cNvPr>
          <p:cNvSpPr>
            <a:spLocks noChangeAspect="1"/>
          </p:cNvSpPr>
          <p:nvPr/>
        </p:nvSpPr>
        <p:spPr>
          <a:xfrm>
            <a:off x="8274217" y="1420009"/>
            <a:ext cx="2743200" cy="2743200"/>
          </a:xfrm>
          <a:prstGeom prst="ellipse">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Rectangle 181">
            <a:extLst>
              <a:ext uri="{FF2B5EF4-FFF2-40B4-BE49-F238E27FC236}">
                <a16:creationId xmlns:a16="http://schemas.microsoft.com/office/drawing/2014/main" id="{A527B7F1-93CF-41F4-872B-51CB852957B0}"/>
              </a:ext>
            </a:extLst>
          </p:cNvPr>
          <p:cNvSpPr/>
          <p:nvPr/>
        </p:nvSpPr>
        <p:spPr>
          <a:xfrm>
            <a:off x="8999111" y="4640812"/>
            <a:ext cx="1183342" cy="882127"/>
          </a:xfrm>
          <a:prstGeom prst="rect">
            <a:avLst/>
          </a:prstGeom>
          <a:solidFill>
            <a:schemeClr val="bg1"/>
          </a:solidFill>
          <a:ln w="25400">
            <a:solidFill>
              <a:srgbClr val="7A7A7A"/>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7A7A7A"/>
                </a:solidFill>
              </a:rPr>
              <a:t>04</a:t>
            </a:r>
          </a:p>
        </p:txBody>
      </p:sp>
      <p:grpSp>
        <p:nvGrpSpPr>
          <p:cNvPr id="183" name="Group 182">
            <a:extLst>
              <a:ext uri="{FF2B5EF4-FFF2-40B4-BE49-F238E27FC236}">
                <a16:creationId xmlns:a16="http://schemas.microsoft.com/office/drawing/2014/main" id="{6D83C25B-CD88-40A8-AEE4-FCB47AAA8BE2}"/>
              </a:ext>
            </a:extLst>
          </p:cNvPr>
          <p:cNvGrpSpPr/>
          <p:nvPr/>
        </p:nvGrpSpPr>
        <p:grpSpPr>
          <a:xfrm>
            <a:off x="8558916" y="5583217"/>
            <a:ext cx="2173801" cy="811419"/>
            <a:chOff x="4597685" y="3155872"/>
            <a:chExt cx="1699181" cy="608564"/>
          </a:xfrm>
        </p:grpSpPr>
        <p:sp>
          <p:nvSpPr>
            <p:cNvPr id="222" name="TextBox 221">
              <a:extLst>
                <a:ext uri="{FF2B5EF4-FFF2-40B4-BE49-F238E27FC236}">
                  <a16:creationId xmlns:a16="http://schemas.microsoft.com/office/drawing/2014/main" id="{BC7A19DA-CF98-4ADB-A266-1DD4A02243A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7A7A7A"/>
                  </a:solidFill>
                  <a:latin typeface="Calibri" panose="020F0502020204030204" pitchFamily="34" charset="0"/>
                </a:rPr>
                <a:t>Lorem Ipsum</a:t>
              </a:r>
            </a:p>
          </p:txBody>
        </p:sp>
        <p:sp>
          <p:nvSpPr>
            <p:cNvPr id="223" name="TextBox 222">
              <a:extLst>
                <a:ext uri="{FF2B5EF4-FFF2-40B4-BE49-F238E27FC236}">
                  <a16:creationId xmlns:a16="http://schemas.microsoft.com/office/drawing/2014/main" id="{7B6EB979-7EF1-4C4B-8EE4-0253C1A25CF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85" name="Text Box 10">
            <a:extLst>
              <a:ext uri="{FF2B5EF4-FFF2-40B4-BE49-F238E27FC236}">
                <a16:creationId xmlns:a16="http://schemas.microsoft.com/office/drawing/2014/main" id="{6BEF293F-449A-44BB-BA59-6515E844286F}"/>
              </a:ext>
            </a:extLst>
          </p:cNvPr>
          <p:cNvSpPr txBox="1">
            <a:spLocks noChangeArrowheads="1"/>
          </p:cNvSpPr>
          <p:nvPr/>
        </p:nvSpPr>
        <p:spPr bwMode="auto">
          <a:xfrm>
            <a:off x="8599556"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86" name="Straight Connector 185">
            <a:extLst>
              <a:ext uri="{FF2B5EF4-FFF2-40B4-BE49-F238E27FC236}">
                <a16:creationId xmlns:a16="http://schemas.microsoft.com/office/drawing/2014/main" id="{4ACBF123-5A60-4545-B4F2-F4167C883A4E}"/>
              </a:ext>
            </a:extLst>
          </p:cNvPr>
          <p:cNvCxnSpPr/>
          <p:nvPr/>
        </p:nvCxnSpPr>
        <p:spPr>
          <a:xfrm rot="5400000">
            <a:off x="9364659"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45049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69531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1" name="Group 40">
            <a:extLst>
              <a:ext uri="{FF2B5EF4-FFF2-40B4-BE49-F238E27FC236}">
                <a16:creationId xmlns:a16="http://schemas.microsoft.com/office/drawing/2014/main" id="{E6376D88-CC7D-44E3-A76A-563443D4BA5E}"/>
              </a:ext>
            </a:extLst>
          </p:cNvPr>
          <p:cNvGrpSpPr/>
          <p:nvPr/>
        </p:nvGrpSpPr>
        <p:grpSpPr>
          <a:xfrm>
            <a:off x="9355831" y="1979577"/>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42" name="Freeform 54">
              <a:extLst>
                <a:ext uri="{FF2B5EF4-FFF2-40B4-BE49-F238E27FC236}">
                  <a16:creationId xmlns:a16="http://schemas.microsoft.com/office/drawing/2014/main" id="{30264264-E74C-414F-A504-6088AAAC17B4}"/>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55">
              <a:extLst>
                <a:ext uri="{FF2B5EF4-FFF2-40B4-BE49-F238E27FC236}">
                  <a16:creationId xmlns:a16="http://schemas.microsoft.com/office/drawing/2014/main" id="{5F3D745D-83A9-47B1-8207-02A9C6D52B25}"/>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56">
              <a:extLst>
                <a:ext uri="{FF2B5EF4-FFF2-40B4-BE49-F238E27FC236}">
                  <a16:creationId xmlns:a16="http://schemas.microsoft.com/office/drawing/2014/main" id="{A6622D6E-4CC3-44D8-A781-E0D0BFB66193}"/>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57">
              <a:extLst>
                <a:ext uri="{FF2B5EF4-FFF2-40B4-BE49-F238E27FC236}">
                  <a16:creationId xmlns:a16="http://schemas.microsoft.com/office/drawing/2014/main" id="{B12473E1-4AD2-48EC-B28F-47CF07680751}"/>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58">
              <a:extLst>
                <a:ext uri="{FF2B5EF4-FFF2-40B4-BE49-F238E27FC236}">
                  <a16:creationId xmlns:a16="http://schemas.microsoft.com/office/drawing/2014/main" id="{72D74CEF-9AED-410F-B7D8-C41A5A88C509}"/>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9">
              <a:extLst>
                <a:ext uri="{FF2B5EF4-FFF2-40B4-BE49-F238E27FC236}">
                  <a16:creationId xmlns:a16="http://schemas.microsoft.com/office/drawing/2014/main" id="{348FF050-2647-43F1-AFFB-9CF84F243EAA}"/>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Rectangle 60">
              <a:extLst>
                <a:ext uri="{FF2B5EF4-FFF2-40B4-BE49-F238E27FC236}">
                  <a16:creationId xmlns:a16="http://schemas.microsoft.com/office/drawing/2014/main" id="{B37A578B-C763-4666-B5F9-16BD959E127D}"/>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61">
              <a:extLst>
                <a:ext uri="{FF2B5EF4-FFF2-40B4-BE49-F238E27FC236}">
                  <a16:creationId xmlns:a16="http://schemas.microsoft.com/office/drawing/2014/main" id="{EC0DCF22-7DED-4CBF-B949-0E4FDDE2B092}"/>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62">
              <a:extLst>
                <a:ext uri="{FF2B5EF4-FFF2-40B4-BE49-F238E27FC236}">
                  <a16:creationId xmlns:a16="http://schemas.microsoft.com/office/drawing/2014/main" id="{3C106E2E-24B4-44E7-82BC-2F32D982965F}"/>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63">
              <a:extLst>
                <a:ext uri="{FF2B5EF4-FFF2-40B4-BE49-F238E27FC236}">
                  <a16:creationId xmlns:a16="http://schemas.microsoft.com/office/drawing/2014/main" id="{B32612E4-CEC4-46CB-A21B-E41A0A133D60}"/>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08987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par>
                          <p:cTn id="102" fill="hold">
                            <p:stCondLst>
                              <p:cond delay="17500"/>
                            </p:stCondLst>
                            <p:childTnLst>
                              <p:par>
                                <p:cTn id="103" presetID="21" presetClass="entr" presetSubtype="1" fill="hold" grpId="0" nodeType="afterEffect">
                                  <p:stCondLst>
                                    <p:cond delay="0"/>
                                  </p:stCondLst>
                                  <p:childTnLst>
                                    <p:set>
                                      <p:cBhvr>
                                        <p:cTn id="104" dur="1" fill="hold">
                                          <p:stCondLst>
                                            <p:cond delay="0"/>
                                          </p:stCondLst>
                                        </p:cTn>
                                        <p:tgtEl>
                                          <p:spTgt spid="181"/>
                                        </p:tgtEl>
                                        <p:attrNameLst>
                                          <p:attrName>style.visibility</p:attrName>
                                        </p:attrNameLst>
                                      </p:cBhvr>
                                      <p:to>
                                        <p:strVal val="visible"/>
                                      </p:to>
                                    </p:set>
                                    <p:animEffect transition="in" filter="wheel(1)">
                                      <p:cBhvr>
                                        <p:cTn id="105" dur="2000"/>
                                        <p:tgtEl>
                                          <p:spTgt spid="181"/>
                                        </p:tgtEl>
                                      </p:cBhvr>
                                    </p:animEffect>
                                  </p:childTnLst>
                                </p:cTn>
                              </p:par>
                            </p:childTnLst>
                          </p:cTn>
                        </p:par>
                        <p:par>
                          <p:cTn id="106" fill="hold">
                            <p:stCondLst>
                              <p:cond delay="19500"/>
                            </p:stCondLst>
                            <p:childTnLst>
                              <p:par>
                                <p:cTn id="107" presetID="53" presetClass="entr" presetSubtype="16" fill="hold" nodeType="afterEffect">
                                  <p:stCondLst>
                                    <p:cond delay="0"/>
                                  </p:stCondLst>
                                  <p:childTnLst>
                                    <p:set>
                                      <p:cBhvr>
                                        <p:cTn id="108" dur="1" fill="hold">
                                          <p:stCondLst>
                                            <p:cond delay="0"/>
                                          </p:stCondLst>
                                        </p:cTn>
                                        <p:tgtEl>
                                          <p:spTgt spid="41"/>
                                        </p:tgtEl>
                                        <p:attrNameLst>
                                          <p:attrName>style.visibility</p:attrName>
                                        </p:attrNameLst>
                                      </p:cBhvr>
                                      <p:to>
                                        <p:strVal val="visible"/>
                                      </p:to>
                                    </p:set>
                                    <p:anim calcmode="lin" valueType="num">
                                      <p:cBhvr>
                                        <p:cTn id="109" dur="500" fill="hold"/>
                                        <p:tgtEl>
                                          <p:spTgt spid="41"/>
                                        </p:tgtEl>
                                        <p:attrNameLst>
                                          <p:attrName>ppt_w</p:attrName>
                                        </p:attrNameLst>
                                      </p:cBhvr>
                                      <p:tavLst>
                                        <p:tav tm="0">
                                          <p:val>
                                            <p:fltVal val="0"/>
                                          </p:val>
                                        </p:tav>
                                        <p:tav tm="100000">
                                          <p:val>
                                            <p:strVal val="#ppt_w"/>
                                          </p:val>
                                        </p:tav>
                                      </p:tavLst>
                                    </p:anim>
                                    <p:anim calcmode="lin" valueType="num">
                                      <p:cBhvr>
                                        <p:cTn id="110" dur="500" fill="hold"/>
                                        <p:tgtEl>
                                          <p:spTgt spid="41"/>
                                        </p:tgtEl>
                                        <p:attrNameLst>
                                          <p:attrName>ppt_h</p:attrName>
                                        </p:attrNameLst>
                                      </p:cBhvr>
                                      <p:tavLst>
                                        <p:tav tm="0">
                                          <p:val>
                                            <p:fltVal val="0"/>
                                          </p:val>
                                        </p:tav>
                                        <p:tav tm="100000">
                                          <p:val>
                                            <p:strVal val="#ppt_h"/>
                                          </p:val>
                                        </p:tav>
                                      </p:tavLst>
                                    </p:anim>
                                    <p:animEffect transition="in" filter="fade">
                                      <p:cBhvr>
                                        <p:cTn id="111" dur="500"/>
                                        <p:tgtEl>
                                          <p:spTgt spid="41"/>
                                        </p:tgtEl>
                                      </p:cBhvr>
                                    </p:animEffect>
                                  </p:childTnLst>
                                </p:cTn>
                              </p:par>
                            </p:childTnLst>
                          </p:cTn>
                        </p:par>
                        <p:par>
                          <p:cTn id="112" fill="hold">
                            <p:stCondLst>
                              <p:cond delay="20000"/>
                            </p:stCondLst>
                            <p:childTnLst>
                              <p:par>
                                <p:cTn id="113" presetID="22" presetClass="entr" presetSubtype="1" fill="hold" grpId="0" nodeType="afterEffect">
                                  <p:stCondLst>
                                    <p:cond delay="0"/>
                                  </p:stCondLst>
                                  <p:childTnLst>
                                    <p:set>
                                      <p:cBhvr>
                                        <p:cTn id="114" dur="1" fill="hold">
                                          <p:stCondLst>
                                            <p:cond delay="0"/>
                                          </p:stCondLst>
                                        </p:cTn>
                                        <p:tgtEl>
                                          <p:spTgt spid="185"/>
                                        </p:tgtEl>
                                        <p:attrNameLst>
                                          <p:attrName>style.visibility</p:attrName>
                                        </p:attrNameLst>
                                      </p:cBhvr>
                                      <p:to>
                                        <p:strVal val="visible"/>
                                      </p:to>
                                    </p:set>
                                    <p:animEffect transition="in" filter="wipe(up)">
                                      <p:cBhvr>
                                        <p:cTn id="115" dur="500"/>
                                        <p:tgtEl>
                                          <p:spTgt spid="185"/>
                                        </p:tgtEl>
                                      </p:cBhvr>
                                    </p:animEffect>
                                  </p:childTnLst>
                                </p:cTn>
                              </p:par>
                            </p:childTnLst>
                          </p:cTn>
                        </p:par>
                        <p:par>
                          <p:cTn id="116" fill="hold">
                            <p:stCondLst>
                              <p:cond delay="20500"/>
                            </p:stCondLst>
                            <p:childTnLst>
                              <p:par>
                                <p:cTn id="117" presetID="22" presetClass="entr" presetSubtype="1" fill="hold" nodeType="afterEffect">
                                  <p:stCondLst>
                                    <p:cond delay="0"/>
                                  </p:stCondLst>
                                  <p:childTnLst>
                                    <p:set>
                                      <p:cBhvr>
                                        <p:cTn id="118" dur="1" fill="hold">
                                          <p:stCondLst>
                                            <p:cond delay="0"/>
                                          </p:stCondLst>
                                        </p:cTn>
                                        <p:tgtEl>
                                          <p:spTgt spid="186"/>
                                        </p:tgtEl>
                                        <p:attrNameLst>
                                          <p:attrName>style.visibility</p:attrName>
                                        </p:attrNameLst>
                                      </p:cBhvr>
                                      <p:to>
                                        <p:strVal val="visible"/>
                                      </p:to>
                                    </p:set>
                                    <p:animEffect transition="in" filter="wipe(up)">
                                      <p:cBhvr>
                                        <p:cTn id="119" dur="500"/>
                                        <p:tgtEl>
                                          <p:spTgt spid="186"/>
                                        </p:tgtEl>
                                      </p:cBhvr>
                                    </p:animEffect>
                                  </p:childTnLst>
                                </p:cTn>
                              </p:par>
                            </p:childTnLst>
                          </p:cTn>
                        </p:par>
                        <p:par>
                          <p:cTn id="120" fill="hold">
                            <p:stCondLst>
                              <p:cond delay="21000"/>
                            </p:stCondLst>
                            <p:childTnLst>
                              <p:par>
                                <p:cTn id="121" presetID="42" presetClass="entr" presetSubtype="0" fill="hold" grpId="0" nodeType="afterEffect">
                                  <p:stCondLst>
                                    <p:cond delay="0"/>
                                  </p:stCondLst>
                                  <p:childTnLst>
                                    <p:set>
                                      <p:cBhvr>
                                        <p:cTn id="122" dur="1" fill="hold">
                                          <p:stCondLst>
                                            <p:cond delay="0"/>
                                          </p:stCondLst>
                                        </p:cTn>
                                        <p:tgtEl>
                                          <p:spTgt spid="182"/>
                                        </p:tgtEl>
                                        <p:attrNameLst>
                                          <p:attrName>style.visibility</p:attrName>
                                        </p:attrNameLst>
                                      </p:cBhvr>
                                      <p:to>
                                        <p:strVal val="visible"/>
                                      </p:to>
                                    </p:set>
                                    <p:animEffect transition="in" filter="fade">
                                      <p:cBhvr>
                                        <p:cTn id="123" dur="1000"/>
                                        <p:tgtEl>
                                          <p:spTgt spid="182"/>
                                        </p:tgtEl>
                                      </p:cBhvr>
                                    </p:animEffect>
                                    <p:anim calcmode="lin" valueType="num">
                                      <p:cBhvr>
                                        <p:cTn id="124" dur="1000" fill="hold"/>
                                        <p:tgtEl>
                                          <p:spTgt spid="182"/>
                                        </p:tgtEl>
                                        <p:attrNameLst>
                                          <p:attrName>ppt_x</p:attrName>
                                        </p:attrNameLst>
                                      </p:cBhvr>
                                      <p:tavLst>
                                        <p:tav tm="0">
                                          <p:val>
                                            <p:strVal val="#ppt_x"/>
                                          </p:val>
                                        </p:tav>
                                        <p:tav tm="100000">
                                          <p:val>
                                            <p:strVal val="#ppt_x"/>
                                          </p:val>
                                        </p:tav>
                                      </p:tavLst>
                                    </p:anim>
                                    <p:anim calcmode="lin" valueType="num">
                                      <p:cBhvr>
                                        <p:cTn id="125" dur="1000" fill="hold"/>
                                        <p:tgtEl>
                                          <p:spTgt spid="182"/>
                                        </p:tgtEl>
                                        <p:attrNameLst>
                                          <p:attrName>ppt_y</p:attrName>
                                        </p:attrNameLst>
                                      </p:cBhvr>
                                      <p:tavLst>
                                        <p:tav tm="0">
                                          <p:val>
                                            <p:strVal val="#ppt_y+.1"/>
                                          </p:val>
                                        </p:tav>
                                        <p:tav tm="100000">
                                          <p:val>
                                            <p:strVal val="#ppt_y"/>
                                          </p:val>
                                        </p:tav>
                                      </p:tavLst>
                                    </p:anim>
                                  </p:childTnLst>
                                </p:cTn>
                              </p:par>
                            </p:childTnLst>
                          </p:cTn>
                        </p:par>
                        <p:par>
                          <p:cTn id="126" fill="hold">
                            <p:stCondLst>
                              <p:cond delay="22000"/>
                            </p:stCondLst>
                            <p:childTnLst>
                              <p:par>
                                <p:cTn id="127" presetID="42" presetClass="entr" presetSubtype="0" fill="hold" nodeType="afterEffect">
                                  <p:stCondLst>
                                    <p:cond delay="0"/>
                                  </p:stCondLst>
                                  <p:childTnLst>
                                    <p:set>
                                      <p:cBhvr>
                                        <p:cTn id="128" dur="1" fill="hold">
                                          <p:stCondLst>
                                            <p:cond delay="0"/>
                                          </p:stCondLst>
                                        </p:cTn>
                                        <p:tgtEl>
                                          <p:spTgt spid="183"/>
                                        </p:tgtEl>
                                        <p:attrNameLst>
                                          <p:attrName>style.visibility</p:attrName>
                                        </p:attrNameLst>
                                      </p:cBhvr>
                                      <p:to>
                                        <p:strVal val="visible"/>
                                      </p:to>
                                    </p:set>
                                    <p:animEffect transition="in" filter="fade">
                                      <p:cBhvr>
                                        <p:cTn id="129" dur="1000"/>
                                        <p:tgtEl>
                                          <p:spTgt spid="183"/>
                                        </p:tgtEl>
                                      </p:cBhvr>
                                    </p:animEffect>
                                    <p:anim calcmode="lin" valueType="num">
                                      <p:cBhvr>
                                        <p:cTn id="130" dur="1000" fill="hold"/>
                                        <p:tgtEl>
                                          <p:spTgt spid="183"/>
                                        </p:tgtEl>
                                        <p:attrNameLst>
                                          <p:attrName>ppt_x</p:attrName>
                                        </p:attrNameLst>
                                      </p:cBhvr>
                                      <p:tavLst>
                                        <p:tav tm="0">
                                          <p:val>
                                            <p:strVal val="#ppt_x"/>
                                          </p:val>
                                        </p:tav>
                                        <p:tav tm="100000">
                                          <p:val>
                                            <p:strVal val="#ppt_x"/>
                                          </p:val>
                                        </p:tav>
                                      </p:tavLst>
                                    </p:anim>
                                    <p:anim calcmode="lin" valueType="num">
                                      <p:cBhvr>
                                        <p:cTn id="131" dur="1000" fill="hold"/>
                                        <p:tgtEl>
                                          <p:spTgt spid="1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P spid="181" grpId="0" animBg="1"/>
      <p:bldP spid="182" grpId="0" animBg="1"/>
      <p:bldP spid="18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2167816" y="1420009"/>
            <a:ext cx="2743200" cy="2743200"/>
          </a:xfrm>
          <a:prstGeom prst="ellipse">
            <a:avLst/>
          </a:pr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2892710" y="4640812"/>
            <a:ext cx="1183342" cy="882127"/>
          </a:xfrm>
          <a:prstGeom prst="rect">
            <a:avLst/>
          </a:prstGeom>
          <a:solidFill>
            <a:schemeClr val="bg1"/>
          </a:solidFill>
          <a:ln w="254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E4A1E"/>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24525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32769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24931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325825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4635176" y="1420009"/>
            <a:ext cx="2743200" cy="2743200"/>
          </a:xfrm>
          <a:prstGeom prst="ellipse">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5360070" y="4640812"/>
            <a:ext cx="1183342" cy="882127"/>
          </a:xfrm>
          <a:prstGeom prst="rect">
            <a:avLst/>
          </a:prstGeom>
          <a:solidFill>
            <a:schemeClr val="bg1"/>
          </a:solidFill>
          <a:ln w="25400">
            <a:solidFill>
              <a:srgbClr val="5C9AD3"/>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5C9AD3"/>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49198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49605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572561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7089835" y="1420009"/>
            <a:ext cx="2743200" cy="2743200"/>
          </a:xfrm>
          <a:prstGeom prst="ellipse">
            <a:avLst/>
          </a:pr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78147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73745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74151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8180277"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57368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81850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94987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41" name="Group 140">
            <a:extLst>
              <a:ext uri="{FF2B5EF4-FFF2-40B4-BE49-F238E27FC236}">
                <a16:creationId xmlns:a16="http://schemas.microsoft.com/office/drawing/2014/main" id="{1F506F78-AE15-48AD-A757-5CEE8FE9A9BB}"/>
              </a:ext>
            </a:extLst>
          </p:cNvPr>
          <p:cNvGrpSpPr/>
          <p:nvPr/>
        </p:nvGrpSpPr>
        <p:grpSpPr>
          <a:xfrm>
            <a:off x="8877267" y="3369980"/>
            <a:ext cx="2286000" cy="2286000"/>
            <a:chOff x="8877267" y="3369980"/>
            <a:chExt cx="2286000" cy="2286000"/>
          </a:xfrm>
        </p:grpSpPr>
        <p:sp>
          <p:nvSpPr>
            <p:cNvPr id="46" name="Oval 45">
              <a:extLst>
                <a:ext uri="{FF2B5EF4-FFF2-40B4-BE49-F238E27FC236}">
                  <a16:creationId xmlns:a16="http://schemas.microsoft.com/office/drawing/2014/main" id="{95B7B23A-5167-419B-BB41-CAD34D39085E}"/>
                </a:ext>
              </a:extLst>
            </p:cNvPr>
            <p:cNvSpPr>
              <a:spLocks noChangeAspect="1"/>
            </p:cNvSpPr>
            <p:nvPr/>
          </p:nvSpPr>
          <p:spPr>
            <a:xfrm>
              <a:off x="8877267" y="3369980"/>
              <a:ext cx="2286000" cy="2286000"/>
            </a:xfrm>
            <a:prstGeom prst="ellipse">
              <a:avLst/>
            </a:prstGeom>
            <a:solidFill>
              <a:srgbClr val="FE4A1E"/>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0D5A6C4D-45CD-4556-9585-16078DE325F7}"/>
                </a:ext>
              </a:extLst>
            </p:cNvPr>
            <p:cNvSpPr txBox="1"/>
            <p:nvPr/>
          </p:nvSpPr>
          <p:spPr>
            <a:xfrm>
              <a:off x="9594820" y="4688807"/>
              <a:ext cx="916918" cy="246221"/>
            </a:xfrm>
            <a:prstGeom prst="rect">
              <a:avLst/>
            </a:prstGeom>
            <a:noFill/>
          </p:spPr>
          <p:txBody>
            <a:bodyPr wrap="none" lIns="0" tIns="0" rIns="0" bIns="0" rtlCol="0" anchor="t">
              <a:spAutoFit/>
            </a:bodyPr>
            <a:lstStyle/>
            <a:p>
              <a:pPr algn="ctr"/>
              <a:r>
                <a:rPr lang="en-US" sz="1600" b="1" dirty="0">
                  <a:solidFill>
                    <a:schemeClr val="bg1"/>
                  </a:solidFill>
                </a:rPr>
                <a:t>$1.23/35%</a:t>
              </a:r>
            </a:p>
          </p:txBody>
        </p:sp>
        <p:grpSp>
          <p:nvGrpSpPr>
            <p:cNvPr id="124" name="Group 123">
              <a:extLst>
                <a:ext uri="{FF2B5EF4-FFF2-40B4-BE49-F238E27FC236}">
                  <a16:creationId xmlns:a16="http://schemas.microsoft.com/office/drawing/2014/main" id="{0D77A0C0-1C0D-4148-AF2F-3955CE6DAC5B}"/>
                </a:ext>
              </a:extLst>
            </p:cNvPr>
            <p:cNvGrpSpPr/>
            <p:nvPr/>
          </p:nvGrpSpPr>
          <p:grpSpPr>
            <a:xfrm>
              <a:off x="9742983" y="4081505"/>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125" name="Freeform 54">
                <a:extLst>
                  <a:ext uri="{FF2B5EF4-FFF2-40B4-BE49-F238E27FC236}">
                    <a16:creationId xmlns:a16="http://schemas.microsoft.com/office/drawing/2014/main" id="{92D045C0-670D-4B48-8F1E-FB53C1FA7E28}"/>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Rectangle 55">
                <a:extLst>
                  <a:ext uri="{FF2B5EF4-FFF2-40B4-BE49-F238E27FC236}">
                    <a16:creationId xmlns:a16="http://schemas.microsoft.com/office/drawing/2014/main" id="{B9CA6051-D753-46A8-B8A0-7774FF892F6E}"/>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Rectangle 56">
                <a:extLst>
                  <a:ext uri="{FF2B5EF4-FFF2-40B4-BE49-F238E27FC236}">
                    <a16:creationId xmlns:a16="http://schemas.microsoft.com/office/drawing/2014/main" id="{6EBD7D62-1F0A-47CD-9632-4E8BA4094543}"/>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Rectangle 57">
                <a:extLst>
                  <a:ext uri="{FF2B5EF4-FFF2-40B4-BE49-F238E27FC236}">
                    <a16:creationId xmlns:a16="http://schemas.microsoft.com/office/drawing/2014/main" id="{3078F0F8-3503-4766-B036-3CEDEDF23EAB}"/>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58">
                <a:extLst>
                  <a:ext uri="{FF2B5EF4-FFF2-40B4-BE49-F238E27FC236}">
                    <a16:creationId xmlns:a16="http://schemas.microsoft.com/office/drawing/2014/main" id="{080F5799-8EB2-4D75-AC6F-38E1CDDC91F6}"/>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59">
                <a:extLst>
                  <a:ext uri="{FF2B5EF4-FFF2-40B4-BE49-F238E27FC236}">
                    <a16:creationId xmlns:a16="http://schemas.microsoft.com/office/drawing/2014/main" id="{7C23F618-1764-4E31-90BD-7C80AE9D96C6}"/>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Rectangle 60">
                <a:extLst>
                  <a:ext uri="{FF2B5EF4-FFF2-40B4-BE49-F238E27FC236}">
                    <a16:creationId xmlns:a16="http://schemas.microsoft.com/office/drawing/2014/main" id="{C18BA274-7E29-4390-8367-1B7FD5A8D1CC}"/>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61">
                <a:extLst>
                  <a:ext uri="{FF2B5EF4-FFF2-40B4-BE49-F238E27FC236}">
                    <a16:creationId xmlns:a16="http://schemas.microsoft.com/office/drawing/2014/main" id="{42CBEF2A-A4DB-4995-B2D0-FEA0E37B08B9}"/>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Rectangle 62">
                <a:extLst>
                  <a:ext uri="{FF2B5EF4-FFF2-40B4-BE49-F238E27FC236}">
                    <a16:creationId xmlns:a16="http://schemas.microsoft.com/office/drawing/2014/main" id="{D363DDE2-43E8-472F-B234-E7EB063B567A}"/>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63">
                <a:extLst>
                  <a:ext uri="{FF2B5EF4-FFF2-40B4-BE49-F238E27FC236}">
                    <a16:creationId xmlns:a16="http://schemas.microsoft.com/office/drawing/2014/main" id="{9927996A-722C-4B9A-A93A-2EFC1A4BF859}"/>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39" name="Group 138">
            <a:extLst>
              <a:ext uri="{FF2B5EF4-FFF2-40B4-BE49-F238E27FC236}">
                <a16:creationId xmlns:a16="http://schemas.microsoft.com/office/drawing/2014/main" id="{A4CF02CE-F9CF-493B-A314-5132E3CFF321}"/>
              </a:ext>
            </a:extLst>
          </p:cNvPr>
          <p:cNvGrpSpPr/>
          <p:nvPr/>
        </p:nvGrpSpPr>
        <p:grpSpPr>
          <a:xfrm>
            <a:off x="8776243" y="1685765"/>
            <a:ext cx="1828800" cy="1828800"/>
            <a:chOff x="8776243" y="1685765"/>
            <a:chExt cx="1828800" cy="1828800"/>
          </a:xfrm>
        </p:grpSpPr>
        <p:sp>
          <p:nvSpPr>
            <p:cNvPr id="47" name="Oval 46">
              <a:extLst>
                <a:ext uri="{FF2B5EF4-FFF2-40B4-BE49-F238E27FC236}">
                  <a16:creationId xmlns:a16="http://schemas.microsoft.com/office/drawing/2014/main" id="{8893CD30-6E3F-43A1-BED0-1A5C28A8A0CF}"/>
                </a:ext>
              </a:extLst>
            </p:cNvPr>
            <p:cNvSpPr>
              <a:spLocks noChangeAspect="1"/>
            </p:cNvSpPr>
            <p:nvPr/>
          </p:nvSpPr>
          <p:spPr>
            <a:xfrm>
              <a:off x="8776243" y="1685765"/>
              <a:ext cx="1828800" cy="1828800"/>
            </a:xfrm>
            <a:prstGeom prst="ellipse">
              <a:avLst/>
            </a:prstGeom>
            <a:solidFill>
              <a:srgbClr val="5C9AD3"/>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82EEC69F-AE1F-407C-9B8B-1C5D2158F5F1}"/>
                </a:ext>
              </a:extLst>
            </p:cNvPr>
            <p:cNvSpPr txBox="1"/>
            <p:nvPr/>
          </p:nvSpPr>
          <p:spPr>
            <a:xfrm>
              <a:off x="9202254" y="2638435"/>
              <a:ext cx="916919" cy="246221"/>
            </a:xfrm>
            <a:prstGeom prst="rect">
              <a:avLst/>
            </a:prstGeom>
            <a:noFill/>
          </p:spPr>
          <p:txBody>
            <a:bodyPr wrap="none" lIns="0" tIns="0" rIns="0" bIns="0" rtlCol="0" anchor="t">
              <a:spAutoFit/>
            </a:bodyPr>
            <a:lstStyle/>
            <a:p>
              <a:pPr algn="ctr"/>
              <a:r>
                <a:rPr lang="en-US" sz="1600" b="1" dirty="0">
                  <a:solidFill>
                    <a:schemeClr val="bg1"/>
                  </a:solidFill>
                </a:rPr>
                <a:t>$1.23/25%</a:t>
              </a:r>
            </a:p>
          </p:txBody>
        </p:sp>
        <p:grpSp>
          <p:nvGrpSpPr>
            <p:cNvPr id="58" name="Group 57">
              <a:extLst>
                <a:ext uri="{FF2B5EF4-FFF2-40B4-BE49-F238E27FC236}">
                  <a16:creationId xmlns:a16="http://schemas.microsoft.com/office/drawing/2014/main" id="{7A6D26F6-888C-4BCC-B403-6CC7E08939E8}"/>
                </a:ext>
              </a:extLst>
            </p:cNvPr>
            <p:cNvGrpSpPr/>
            <p:nvPr/>
          </p:nvGrpSpPr>
          <p:grpSpPr>
            <a:xfrm>
              <a:off x="9394220" y="1903577"/>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9" name="Freeform 11">
                <a:extLst>
                  <a:ext uri="{FF2B5EF4-FFF2-40B4-BE49-F238E27FC236}">
                    <a16:creationId xmlns:a16="http://schemas.microsoft.com/office/drawing/2014/main" id="{5F6AD91D-5F20-4D36-A920-71B7BCBACC2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a:extLst>
                  <a:ext uri="{FF2B5EF4-FFF2-40B4-BE49-F238E27FC236}">
                    <a16:creationId xmlns:a16="http://schemas.microsoft.com/office/drawing/2014/main" id="{16BF95DE-443D-4F31-B1D7-2664731A110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a:extLst>
                  <a:ext uri="{FF2B5EF4-FFF2-40B4-BE49-F238E27FC236}">
                    <a16:creationId xmlns:a16="http://schemas.microsoft.com/office/drawing/2014/main" id="{6A8D7756-4A18-42D0-A9B6-DAB70FFC4A6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a:extLst>
                  <a:ext uri="{FF2B5EF4-FFF2-40B4-BE49-F238E27FC236}">
                    <a16:creationId xmlns:a16="http://schemas.microsoft.com/office/drawing/2014/main" id="{67BFC137-A1D9-436F-9C2B-9BC0C637CF7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5">
                <a:extLst>
                  <a:ext uri="{FF2B5EF4-FFF2-40B4-BE49-F238E27FC236}">
                    <a16:creationId xmlns:a16="http://schemas.microsoft.com/office/drawing/2014/main" id="{0663515E-18B8-4772-B9D4-B762CDB2910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
                <a:extLst>
                  <a:ext uri="{FF2B5EF4-FFF2-40B4-BE49-F238E27FC236}">
                    <a16:creationId xmlns:a16="http://schemas.microsoft.com/office/drawing/2014/main" id="{6673B4F4-C00E-456B-9C38-831083C8913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17">
                <a:extLst>
                  <a:ext uri="{FF2B5EF4-FFF2-40B4-BE49-F238E27FC236}">
                    <a16:creationId xmlns:a16="http://schemas.microsoft.com/office/drawing/2014/main" id="{2F98041F-5B40-4531-8A9A-5A169220818C}"/>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8">
                <a:extLst>
                  <a:ext uri="{FF2B5EF4-FFF2-40B4-BE49-F238E27FC236}">
                    <a16:creationId xmlns:a16="http://schemas.microsoft.com/office/drawing/2014/main" id="{5C8AA861-67A4-4AFC-9EC0-0B4A1DC00F63}"/>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9">
                <a:extLst>
                  <a:ext uri="{FF2B5EF4-FFF2-40B4-BE49-F238E27FC236}">
                    <a16:creationId xmlns:a16="http://schemas.microsoft.com/office/drawing/2014/main" id="{F07D6597-B90B-4DCD-9AC8-FF42865E2E0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0">
                <a:extLst>
                  <a:ext uri="{FF2B5EF4-FFF2-40B4-BE49-F238E27FC236}">
                    <a16:creationId xmlns:a16="http://schemas.microsoft.com/office/drawing/2014/main" id="{713FEE1D-7DBC-4E95-8C52-07660CB93F0D}"/>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1">
                <a:extLst>
                  <a:ext uri="{FF2B5EF4-FFF2-40B4-BE49-F238E27FC236}">
                    <a16:creationId xmlns:a16="http://schemas.microsoft.com/office/drawing/2014/main" id="{BCC42472-6CF7-4616-8B53-0C547FF93C5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2">
                <a:extLst>
                  <a:ext uri="{FF2B5EF4-FFF2-40B4-BE49-F238E27FC236}">
                    <a16:creationId xmlns:a16="http://schemas.microsoft.com/office/drawing/2014/main" id="{2748436A-D39C-4500-A36D-8527B386ED86}"/>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3">
                <a:extLst>
                  <a:ext uri="{FF2B5EF4-FFF2-40B4-BE49-F238E27FC236}">
                    <a16:creationId xmlns:a16="http://schemas.microsoft.com/office/drawing/2014/main" id="{40559623-0849-4EF1-BB07-17C379C965D9}"/>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4">
                <a:extLst>
                  <a:ext uri="{FF2B5EF4-FFF2-40B4-BE49-F238E27FC236}">
                    <a16:creationId xmlns:a16="http://schemas.microsoft.com/office/drawing/2014/main" id="{21676863-F206-4C09-A2E6-4BCF61C7B36B}"/>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5">
                <a:extLst>
                  <a:ext uri="{FF2B5EF4-FFF2-40B4-BE49-F238E27FC236}">
                    <a16:creationId xmlns:a16="http://schemas.microsoft.com/office/drawing/2014/main" id="{9089DDEB-8487-4AF8-A367-E32FE55301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6">
                <a:extLst>
                  <a:ext uri="{FF2B5EF4-FFF2-40B4-BE49-F238E27FC236}">
                    <a16:creationId xmlns:a16="http://schemas.microsoft.com/office/drawing/2014/main" id="{950276B0-600C-4B24-9460-061DF1A4E130}"/>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7">
                <a:extLst>
                  <a:ext uri="{FF2B5EF4-FFF2-40B4-BE49-F238E27FC236}">
                    <a16:creationId xmlns:a16="http://schemas.microsoft.com/office/drawing/2014/main" id="{2D24324C-5A97-48B6-B909-756FD56FFC3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8">
                <a:extLst>
                  <a:ext uri="{FF2B5EF4-FFF2-40B4-BE49-F238E27FC236}">
                    <a16:creationId xmlns:a16="http://schemas.microsoft.com/office/drawing/2014/main" id="{5F73AF03-830D-4336-85B3-54BB0240BFA5}"/>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9">
                <a:extLst>
                  <a:ext uri="{FF2B5EF4-FFF2-40B4-BE49-F238E27FC236}">
                    <a16:creationId xmlns:a16="http://schemas.microsoft.com/office/drawing/2014/main" id="{05EECD97-2AE0-45CD-A6E5-C050B27BCBD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0">
                <a:extLst>
                  <a:ext uri="{FF2B5EF4-FFF2-40B4-BE49-F238E27FC236}">
                    <a16:creationId xmlns:a16="http://schemas.microsoft.com/office/drawing/2014/main" id="{E932EE0C-6B21-43B6-847F-0B0C39D35FC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1">
                <a:extLst>
                  <a:ext uri="{FF2B5EF4-FFF2-40B4-BE49-F238E27FC236}">
                    <a16:creationId xmlns:a16="http://schemas.microsoft.com/office/drawing/2014/main" id="{E65EEFB8-AB5E-429F-A716-6FD41F226CEB}"/>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2">
                <a:extLst>
                  <a:ext uri="{FF2B5EF4-FFF2-40B4-BE49-F238E27FC236}">
                    <a16:creationId xmlns:a16="http://schemas.microsoft.com/office/drawing/2014/main" id="{D1C5E39C-2869-4CEA-84A4-D615F7F7A14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3">
                <a:extLst>
                  <a:ext uri="{FF2B5EF4-FFF2-40B4-BE49-F238E27FC236}">
                    <a16:creationId xmlns:a16="http://schemas.microsoft.com/office/drawing/2014/main" id="{45870A90-6249-4571-85BD-3B6624B2845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34">
                <a:extLst>
                  <a:ext uri="{FF2B5EF4-FFF2-40B4-BE49-F238E27FC236}">
                    <a16:creationId xmlns:a16="http://schemas.microsoft.com/office/drawing/2014/main" id="{FDACE07C-7500-453F-9500-70E80B64C535}"/>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35">
                <a:extLst>
                  <a:ext uri="{FF2B5EF4-FFF2-40B4-BE49-F238E27FC236}">
                    <a16:creationId xmlns:a16="http://schemas.microsoft.com/office/drawing/2014/main" id="{097A16F8-8EBE-455C-9325-9286091F728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36">
                <a:extLst>
                  <a:ext uri="{FF2B5EF4-FFF2-40B4-BE49-F238E27FC236}">
                    <a16:creationId xmlns:a16="http://schemas.microsoft.com/office/drawing/2014/main" id="{9C05AFE3-FB02-4668-A417-38B9B59FB7A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7">
                <a:extLst>
                  <a:ext uri="{FF2B5EF4-FFF2-40B4-BE49-F238E27FC236}">
                    <a16:creationId xmlns:a16="http://schemas.microsoft.com/office/drawing/2014/main" id="{B76B6DB6-4167-413E-845A-2C7688521BA8}"/>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8">
                <a:extLst>
                  <a:ext uri="{FF2B5EF4-FFF2-40B4-BE49-F238E27FC236}">
                    <a16:creationId xmlns:a16="http://schemas.microsoft.com/office/drawing/2014/main" id="{483064C0-D407-47EA-93DC-6302696214EB}"/>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9">
                <a:extLst>
                  <a:ext uri="{FF2B5EF4-FFF2-40B4-BE49-F238E27FC236}">
                    <a16:creationId xmlns:a16="http://schemas.microsoft.com/office/drawing/2014/main" id="{2647B41B-F7BD-4442-8D8C-99157D490278}"/>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40">
                <a:extLst>
                  <a:ext uri="{FF2B5EF4-FFF2-40B4-BE49-F238E27FC236}">
                    <a16:creationId xmlns:a16="http://schemas.microsoft.com/office/drawing/2014/main" id="{D7BBC53F-3179-4919-A640-EDCB46227F8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41">
                <a:extLst>
                  <a:ext uri="{FF2B5EF4-FFF2-40B4-BE49-F238E27FC236}">
                    <a16:creationId xmlns:a16="http://schemas.microsoft.com/office/drawing/2014/main" id="{F45334E7-264B-4B6C-BD64-EE7E4C2414C6}"/>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42">
                <a:extLst>
                  <a:ext uri="{FF2B5EF4-FFF2-40B4-BE49-F238E27FC236}">
                    <a16:creationId xmlns:a16="http://schemas.microsoft.com/office/drawing/2014/main" id="{D1B8277B-BB2C-4789-B254-77B5C2DDCC3A}"/>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43">
                <a:extLst>
                  <a:ext uri="{FF2B5EF4-FFF2-40B4-BE49-F238E27FC236}">
                    <a16:creationId xmlns:a16="http://schemas.microsoft.com/office/drawing/2014/main" id="{CA87FB34-8646-4EA9-AA82-B75B3A8B842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44">
                <a:extLst>
                  <a:ext uri="{FF2B5EF4-FFF2-40B4-BE49-F238E27FC236}">
                    <a16:creationId xmlns:a16="http://schemas.microsoft.com/office/drawing/2014/main" id="{59C4FF8E-8802-4647-A40C-04F138DE52E0}"/>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45">
                <a:extLst>
                  <a:ext uri="{FF2B5EF4-FFF2-40B4-BE49-F238E27FC236}">
                    <a16:creationId xmlns:a16="http://schemas.microsoft.com/office/drawing/2014/main" id="{B81A5078-75C0-4289-9528-C72B3B6E68A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42" name="Group 141">
            <a:extLst>
              <a:ext uri="{FF2B5EF4-FFF2-40B4-BE49-F238E27FC236}">
                <a16:creationId xmlns:a16="http://schemas.microsoft.com/office/drawing/2014/main" id="{55A1E842-BAA0-42F7-A33D-EDC5D6C734FF}"/>
              </a:ext>
            </a:extLst>
          </p:cNvPr>
          <p:cNvGrpSpPr/>
          <p:nvPr/>
        </p:nvGrpSpPr>
        <p:grpSpPr>
          <a:xfrm>
            <a:off x="8022814" y="4860530"/>
            <a:ext cx="1554480" cy="1554480"/>
            <a:chOff x="8022814" y="4860530"/>
            <a:chExt cx="1554480" cy="1554480"/>
          </a:xfrm>
        </p:grpSpPr>
        <p:sp>
          <p:nvSpPr>
            <p:cNvPr id="49" name="Oval 48">
              <a:extLst>
                <a:ext uri="{FF2B5EF4-FFF2-40B4-BE49-F238E27FC236}">
                  <a16:creationId xmlns:a16="http://schemas.microsoft.com/office/drawing/2014/main" id="{D355DA9B-6E09-4FC7-9D9B-1EAC5B86C460}"/>
                </a:ext>
              </a:extLst>
            </p:cNvPr>
            <p:cNvSpPr>
              <a:spLocks noChangeAspect="1"/>
            </p:cNvSpPr>
            <p:nvPr/>
          </p:nvSpPr>
          <p:spPr>
            <a:xfrm>
              <a:off x="8022814" y="4860530"/>
              <a:ext cx="1554480" cy="1554480"/>
            </a:xfrm>
            <a:prstGeom prst="ellipse">
              <a:avLst/>
            </a:prstGeom>
            <a:solidFill>
              <a:srgbClr val="44546B"/>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8CD14CD7-A67C-4A51-BBB1-935824D9CE11}"/>
                </a:ext>
              </a:extLst>
            </p:cNvPr>
            <p:cNvSpPr txBox="1"/>
            <p:nvPr/>
          </p:nvSpPr>
          <p:spPr>
            <a:xfrm>
              <a:off x="8392030" y="5771244"/>
              <a:ext cx="916918" cy="246221"/>
            </a:xfrm>
            <a:prstGeom prst="rect">
              <a:avLst/>
            </a:prstGeom>
            <a:noFill/>
          </p:spPr>
          <p:txBody>
            <a:bodyPr wrap="none" lIns="0" tIns="0" rIns="0" bIns="0" rtlCol="0" anchor="t">
              <a:spAutoFit/>
            </a:bodyPr>
            <a:lstStyle/>
            <a:p>
              <a:pPr algn="ctr"/>
              <a:r>
                <a:rPr lang="en-US" sz="1600" b="1" dirty="0">
                  <a:solidFill>
                    <a:schemeClr val="bg1"/>
                  </a:solidFill>
                </a:rPr>
                <a:t>$1.23/20%</a:t>
              </a:r>
            </a:p>
          </p:txBody>
        </p:sp>
        <p:grpSp>
          <p:nvGrpSpPr>
            <p:cNvPr id="103" name="Group 102">
              <a:extLst>
                <a:ext uri="{FF2B5EF4-FFF2-40B4-BE49-F238E27FC236}">
                  <a16:creationId xmlns:a16="http://schemas.microsoft.com/office/drawing/2014/main" id="{AF304621-FA7B-4AA5-9EE4-45959A48DEE7}"/>
                </a:ext>
              </a:extLst>
            </p:cNvPr>
            <p:cNvGrpSpPr/>
            <p:nvPr/>
          </p:nvGrpSpPr>
          <p:grpSpPr>
            <a:xfrm>
              <a:off x="8537766" y="5158086"/>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104" name="Freeform 64">
                <a:extLst>
                  <a:ext uri="{FF2B5EF4-FFF2-40B4-BE49-F238E27FC236}">
                    <a16:creationId xmlns:a16="http://schemas.microsoft.com/office/drawing/2014/main" id="{BFD0E5D6-4CF3-4A68-9C74-82F4A928D2E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Oval 65">
                <a:extLst>
                  <a:ext uri="{FF2B5EF4-FFF2-40B4-BE49-F238E27FC236}">
                    <a16:creationId xmlns:a16="http://schemas.microsoft.com/office/drawing/2014/main" id="{6BC5B24B-63B4-4A4C-931C-A36D185972D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66">
                <a:extLst>
                  <a:ext uri="{FF2B5EF4-FFF2-40B4-BE49-F238E27FC236}">
                    <a16:creationId xmlns:a16="http://schemas.microsoft.com/office/drawing/2014/main" id="{2AF40D47-9FFD-452D-BA26-13BBC0911E07}"/>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67">
                <a:extLst>
                  <a:ext uri="{FF2B5EF4-FFF2-40B4-BE49-F238E27FC236}">
                    <a16:creationId xmlns:a16="http://schemas.microsoft.com/office/drawing/2014/main" id="{62855AE2-4827-4026-91A0-93A54F61DBF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Oval 68">
                <a:extLst>
                  <a:ext uri="{FF2B5EF4-FFF2-40B4-BE49-F238E27FC236}">
                    <a16:creationId xmlns:a16="http://schemas.microsoft.com/office/drawing/2014/main" id="{B8204B20-DAB8-4E65-B91E-56AAC496877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69">
                <a:extLst>
                  <a:ext uri="{FF2B5EF4-FFF2-40B4-BE49-F238E27FC236}">
                    <a16:creationId xmlns:a16="http://schemas.microsoft.com/office/drawing/2014/main" id="{989412E9-A0C0-4D53-BF8B-050DE9B6757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70">
                <a:extLst>
                  <a:ext uri="{FF2B5EF4-FFF2-40B4-BE49-F238E27FC236}">
                    <a16:creationId xmlns:a16="http://schemas.microsoft.com/office/drawing/2014/main" id="{2DB00ADC-007A-4100-9FBE-FFFC12B067B0}"/>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Oval 71">
                <a:extLst>
                  <a:ext uri="{FF2B5EF4-FFF2-40B4-BE49-F238E27FC236}">
                    <a16:creationId xmlns:a16="http://schemas.microsoft.com/office/drawing/2014/main" id="{4A2E00AA-0127-4F03-968C-9E55B4ADF3AC}"/>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72">
                <a:extLst>
                  <a:ext uri="{FF2B5EF4-FFF2-40B4-BE49-F238E27FC236}">
                    <a16:creationId xmlns:a16="http://schemas.microsoft.com/office/drawing/2014/main" id="{276EE8E8-1BDA-4A6B-AE7B-89C8F8A65DD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73">
                <a:extLst>
                  <a:ext uri="{FF2B5EF4-FFF2-40B4-BE49-F238E27FC236}">
                    <a16:creationId xmlns:a16="http://schemas.microsoft.com/office/drawing/2014/main" id="{CDF69B01-A4D2-43B2-89DD-0B41E3EB0A4F}"/>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74">
                <a:extLst>
                  <a:ext uri="{FF2B5EF4-FFF2-40B4-BE49-F238E27FC236}">
                    <a16:creationId xmlns:a16="http://schemas.microsoft.com/office/drawing/2014/main" id="{9E6C631C-A08A-4139-B34A-95E7DEAB7D83}"/>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Oval 75">
                <a:extLst>
                  <a:ext uri="{FF2B5EF4-FFF2-40B4-BE49-F238E27FC236}">
                    <a16:creationId xmlns:a16="http://schemas.microsoft.com/office/drawing/2014/main" id="{599DECED-2D32-43EB-B81D-AF87D932D08F}"/>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76">
                <a:extLst>
                  <a:ext uri="{FF2B5EF4-FFF2-40B4-BE49-F238E27FC236}">
                    <a16:creationId xmlns:a16="http://schemas.microsoft.com/office/drawing/2014/main" id="{53A49753-5D9C-4422-8A22-67C5BCF4F2D2}"/>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77">
                <a:extLst>
                  <a:ext uri="{FF2B5EF4-FFF2-40B4-BE49-F238E27FC236}">
                    <a16:creationId xmlns:a16="http://schemas.microsoft.com/office/drawing/2014/main" id="{757C8241-52A6-460F-94FF-3CE96D3A0FE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Oval 78">
                <a:extLst>
                  <a:ext uri="{FF2B5EF4-FFF2-40B4-BE49-F238E27FC236}">
                    <a16:creationId xmlns:a16="http://schemas.microsoft.com/office/drawing/2014/main" id="{373361D7-809D-4AD8-AC34-3197022F6E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79">
                <a:extLst>
                  <a:ext uri="{FF2B5EF4-FFF2-40B4-BE49-F238E27FC236}">
                    <a16:creationId xmlns:a16="http://schemas.microsoft.com/office/drawing/2014/main" id="{91628EF1-26B5-47F9-A33D-E0457A3A6116}"/>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80">
                <a:extLst>
                  <a:ext uri="{FF2B5EF4-FFF2-40B4-BE49-F238E27FC236}">
                    <a16:creationId xmlns:a16="http://schemas.microsoft.com/office/drawing/2014/main" id="{0617B910-BDDB-412A-AB8E-6A659C707B3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Oval 81">
                <a:extLst>
                  <a:ext uri="{FF2B5EF4-FFF2-40B4-BE49-F238E27FC236}">
                    <a16:creationId xmlns:a16="http://schemas.microsoft.com/office/drawing/2014/main" id="{1904F6DD-F849-4584-A45D-55F39F954BB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82">
                <a:extLst>
                  <a:ext uri="{FF2B5EF4-FFF2-40B4-BE49-F238E27FC236}">
                    <a16:creationId xmlns:a16="http://schemas.microsoft.com/office/drawing/2014/main" id="{55739806-A72E-4B0F-B7BF-53D23FFD2F9E}"/>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83">
                <a:extLst>
                  <a:ext uri="{FF2B5EF4-FFF2-40B4-BE49-F238E27FC236}">
                    <a16:creationId xmlns:a16="http://schemas.microsoft.com/office/drawing/2014/main" id="{90D5678E-1876-4648-8815-F2126F3C7B6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40" name="Group 139">
            <a:extLst>
              <a:ext uri="{FF2B5EF4-FFF2-40B4-BE49-F238E27FC236}">
                <a16:creationId xmlns:a16="http://schemas.microsoft.com/office/drawing/2014/main" id="{C72B3BF7-0370-488B-B455-3CBC767CDC78}"/>
              </a:ext>
            </a:extLst>
          </p:cNvPr>
          <p:cNvGrpSpPr/>
          <p:nvPr/>
        </p:nvGrpSpPr>
        <p:grpSpPr>
          <a:xfrm>
            <a:off x="10149014" y="2339600"/>
            <a:ext cx="1554480" cy="1554480"/>
            <a:chOff x="10149014" y="2339600"/>
            <a:chExt cx="1554480" cy="1554480"/>
          </a:xfrm>
        </p:grpSpPr>
        <p:sp>
          <p:nvSpPr>
            <p:cNvPr id="48" name="Oval 47">
              <a:extLst>
                <a:ext uri="{FF2B5EF4-FFF2-40B4-BE49-F238E27FC236}">
                  <a16:creationId xmlns:a16="http://schemas.microsoft.com/office/drawing/2014/main" id="{F04B72DE-6826-4E4B-9353-F34DAEBF3ED4}"/>
                </a:ext>
              </a:extLst>
            </p:cNvPr>
            <p:cNvSpPr>
              <a:spLocks noChangeAspect="1"/>
            </p:cNvSpPr>
            <p:nvPr/>
          </p:nvSpPr>
          <p:spPr>
            <a:xfrm>
              <a:off x="10149014" y="2339600"/>
              <a:ext cx="1554480" cy="1554480"/>
            </a:xfrm>
            <a:prstGeom prst="ellipse">
              <a:avLst/>
            </a:prstGeom>
            <a:solidFill>
              <a:srgbClr val="7A7A7A"/>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C865F3F6-0DAD-4AF7-B9E3-25E7657548BF}"/>
                </a:ext>
              </a:extLst>
            </p:cNvPr>
            <p:cNvSpPr txBox="1"/>
            <p:nvPr/>
          </p:nvSpPr>
          <p:spPr>
            <a:xfrm>
              <a:off x="10467795" y="3203070"/>
              <a:ext cx="916918" cy="246221"/>
            </a:xfrm>
            <a:prstGeom prst="rect">
              <a:avLst/>
            </a:prstGeom>
            <a:noFill/>
          </p:spPr>
          <p:txBody>
            <a:bodyPr wrap="none" lIns="0" tIns="0" rIns="0" bIns="0" rtlCol="0" anchor="t">
              <a:spAutoFit/>
            </a:bodyPr>
            <a:lstStyle/>
            <a:p>
              <a:pPr algn="ctr"/>
              <a:r>
                <a:rPr lang="en-US" sz="1600" b="1" dirty="0">
                  <a:solidFill>
                    <a:schemeClr val="bg1"/>
                  </a:solidFill>
                </a:rPr>
                <a:t>$1.23/20%</a:t>
              </a:r>
            </a:p>
          </p:txBody>
        </p:sp>
        <p:grpSp>
          <p:nvGrpSpPr>
            <p:cNvPr id="94" name="Group 93">
              <a:extLst>
                <a:ext uri="{FF2B5EF4-FFF2-40B4-BE49-F238E27FC236}">
                  <a16:creationId xmlns:a16="http://schemas.microsoft.com/office/drawing/2014/main" id="{62500366-16EA-4670-95A0-6DF00575BFB2}"/>
                </a:ext>
              </a:extLst>
            </p:cNvPr>
            <p:cNvGrpSpPr/>
            <p:nvPr/>
          </p:nvGrpSpPr>
          <p:grpSpPr>
            <a:xfrm>
              <a:off x="10671195" y="2606519"/>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95" name="Freeform 46">
                <a:extLst>
                  <a:ext uri="{FF2B5EF4-FFF2-40B4-BE49-F238E27FC236}">
                    <a16:creationId xmlns:a16="http://schemas.microsoft.com/office/drawing/2014/main" id="{6E26778B-1649-4151-93A4-17B4CC33500E}"/>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7">
                <a:extLst>
                  <a:ext uri="{FF2B5EF4-FFF2-40B4-BE49-F238E27FC236}">
                    <a16:creationId xmlns:a16="http://schemas.microsoft.com/office/drawing/2014/main" id="{8EB97E15-BCBE-4100-A7E2-FE05E15D5894}"/>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8">
                <a:extLst>
                  <a:ext uri="{FF2B5EF4-FFF2-40B4-BE49-F238E27FC236}">
                    <a16:creationId xmlns:a16="http://schemas.microsoft.com/office/drawing/2014/main" id="{FC90DBC1-426D-486A-B2FA-D5D2F534DB01}"/>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9">
                <a:extLst>
                  <a:ext uri="{FF2B5EF4-FFF2-40B4-BE49-F238E27FC236}">
                    <a16:creationId xmlns:a16="http://schemas.microsoft.com/office/drawing/2014/main" id="{16891E55-E910-4E0B-9974-EE96FC7574A5}"/>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50">
                <a:extLst>
                  <a:ext uri="{FF2B5EF4-FFF2-40B4-BE49-F238E27FC236}">
                    <a16:creationId xmlns:a16="http://schemas.microsoft.com/office/drawing/2014/main" id="{3F94F776-37EF-45D5-AAAA-BBF120EA2AB7}"/>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51">
                <a:extLst>
                  <a:ext uri="{FF2B5EF4-FFF2-40B4-BE49-F238E27FC236}">
                    <a16:creationId xmlns:a16="http://schemas.microsoft.com/office/drawing/2014/main" id="{4B41F2DA-18C4-4399-91E3-3DF825F8667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52">
                <a:extLst>
                  <a:ext uri="{FF2B5EF4-FFF2-40B4-BE49-F238E27FC236}">
                    <a16:creationId xmlns:a16="http://schemas.microsoft.com/office/drawing/2014/main" id="{8714B849-7399-4081-B975-96CCCBBF14E9}"/>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53">
                <a:extLst>
                  <a:ext uri="{FF2B5EF4-FFF2-40B4-BE49-F238E27FC236}">
                    <a16:creationId xmlns:a16="http://schemas.microsoft.com/office/drawing/2014/main" id="{B112FADC-ADC6-4C0E-BE0F-0A1CC054E6A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0" name="Freeform: Shape 29">
            <a:extLst>
              <a:ext uri="{FF2B5EF4-FFF2-40B4-BE49-F238E27FC236}">
                <a16:creationId xmlns:a16="http://schemas.microsoft.com/office/drawing/2014/main" id="{FEA4C15D-D2DF-4D89-B52D-A6082EBA95B2}"/>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01</a:t>
            </a:r>
          </a:p>
        </p:txBody>
      </p:sp>
      <p:sp>
        <p:nvSpPr>
          <p:cNvPr id="31" name="Freeform: Shape 30">
            <a:extLst>
              <a:ext uri="{FF2B5EF4-FFF2-40B4-BE49-F238E27FC236}">
                <a16:creationId xmlns:a16="http://schemas.microsoft.com/office/drawing/2014/main" id="{9C47444D-C388-4C24-AC12-C504EAF31330}"/>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02</a:t>
            </a:r>
          </a:p>
        </p:txBody>
      </p:sp>
      <p:sp>
        <p:nvSpPr>
          <p:cNvPr id="32" name="Freeform: Shape 31">
            <a:extLst>
              <a:ext uri="{FF2B5EF4-FFF2-40B4-BE49-F238E27FC236}">
                <a16:creationId xmlns:a16="http://schemas.microsoft.com/office/drawing/2014/main" id="{323EAC9D-E205-459B-8EB0-B994BD44995F}"/>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03</a:t>
            </a:r>
          </a:p>
        </p:txBody>
      </p:sp>
      <p:sp>
        <p:nvSpPr>
          <p:cNvPr id="33" name="Freeform: Shape 32">
            <a:extLst>
              <a:ext uri="{FF2B5EF4-FFF2-40B4-BE49-F238E27FC236}">
                <a16:creationId xmlns:a16="http://schemas.microsoft.com/office/drawing/2014/main" id="{3E5E07C3-FB44-46E1-A62B-3D5994083A13}"/>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bg1"/>
                </a:solidFill>
              </a:rPr>
              <a:t>04</a:t>
            </a:r>
          </a:p>
        </p:txBody>
      </p:sp>
      <p:grpSp>
        <p:nvGrpSpPr>
          <p:cNvPr id="34" name="Group 33">
            <a:extLst>
              <a:ext uri="{FF2B5EF4-FFF2-40B4-BE49-F238E27FC236}">
                <a16:creationId xmlns:a16="http://schemas.microsoft.com/office/drawing/2014/main" id="{C71C0996-7DE0-4D3C-8C99-68481E67FA75}"/>
              </a:ext>
            </a:extLst>
          </p:cNvPr>
          <p:cNvGrpSpPr/>
          <p:nvPr/>
        </p:nvGrpSpPr>
        <p:grpSpPr>
          <a:xfrm>
            <a:off x="1319238" y="2135777"/>
            <a:ext cx="2173801" cy="811419"/>
            <a:chOff x="4597685" y="3155872"/>
            <a:chExt cx="1699181" cy="608564"/>
          </a:xfrm>
        </p:grpSpPr>
        <p:sp>
          <p:nvSpPr>
            <p:cNvPr id="35" name="TextBox 34">
              <a:extLst>
                <a:ext uri="{FF2B5EF4-FFF2-40B4-BE49-F238E27FC236}">
                  <a16:creationId xmlns:a16="http://schemas.microsoft.com/office/drawing/2014/main" id="{9E7AEC5D-B832-4BB3-9AFD-D30E519634B8}"/>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FE4A1E"/>
                  </a:solidFill>
                  <a:latin typeface="Calibri" panose="020F0502020204030204" pitchFamily="34" charset="0"/>
                </a:rPr>
                <a:t>Strength</a:t>
              </a:r>
            </a:p>
          </p:txBody>
        </p:sp>
        <p:sp>
          <p:nvSpPr>
            <p:cNvPr id="36" name="TextBox 35">
              <a:extLst>
                <a:ext uri="{FF2B5EF4-FFF2-40B4-BE49-F238E27FC236}">
                  <a16:creationId xmlns:a16="http://schemas.microsoft.com/office/drawing/2014/main" id="{0D4415A6-B24D-4542-A194-9C1D0365653B}"/>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7" name="Group 36">
            <a:extLst>
              <a:ext uri="{FF2B5EF4-FFF2-40B4-BE49-F238E27FC236}">
                <a16:creationId xmlns:a16="http://schemas.microsoft.com/office/drawing/2014/main" id="{98F75F99-387D-414F-A4DE-741AC6BC6EDF}"/>
              </a:ext>
            </a:extLst>
          </p:cNvPr>
          <p:cNvGrpSpPr/>
          <p:nvPr/>
        </p:nvGrpSpPr>
        <p:grpSpPr>
          <a:xfrm>
            <a:off x="1319238" y="2998486"/>
            <a:ext cx="2173801" cy="811419"/>
            <a:chOff x="4597685" y="3155872"/>
            <a:chExt cx="1699181" cy="608564"/>
          </a:xfrm>
        </p:grpSpPr>
        <p:sp>
          <p:nvSpPr>
            <p:cNvPr id="38" name="TextBox 37">
              <a:extLst>
                <a:ext uri="{FF2B5EF4-FFF2-40B4-BE49-F238E27FC236}">
                  <a16:creationId xmlns:a16="http://schemas.microsoft.com/office/drawing/2014/main" id="{0525D1DD-812B-4DDB-BFF2-41AFBE22AC6C}"/>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5C9AD3"/>
                  </a:solidFill>
                  <a:latin typeface="Calibri" panose="020F0502020204030204" pitchFamily="34" charset="0"/>
                </a:rPr>
                <a:t>Weakness</a:t>
              </a:r>
            </a:p>
          </p:txBody>
        </p:sp>
        <p:sp>
          <p:nvSpPr>
            <p:cNvPr id="39" name="TextBox 38">
              <a:extLst>
                <a:ext uri="{FF2B5EF4-FFF2-40B4-BE49-F238E27FC236}">
                  <a16:creationId xmlns:a16="http://schemas.microsoft.com/office/drawing/2014/main" id="{DB74833B-EE69-4D73-80B0-D5720A50E725}"/>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40" name="Group 39">
            <a:extLst>
              <a:ext uri="{FF2B5EF4-FFF2-40B4-BE49-F238E27FC236}">
                <a16:creationId xmlns:a16="http://schemas.microsoft.com/office/drawing/2014/main" id="{DF1A2A5D-F5E8-4D75-A515-80FEF3FC3811}"/>
              </a:ext>
            </a:extLst>
          </p:cNvPr>
          <p:cNvGrpSpPr/>
          <p:nvPr/>
        </p:nvGrpSpPr>
        <p:grpSpPr>
          <a:xfrm>
            <a:off x="1322053" y="3895663"/>
            <a:ext cx="2173801" cy="811419"/>
            <a:chOff x="4597685" y="3155872"/>
            <a:chExt cx="1699181" cy="608564"/>
          </a:xfrm>
        </p:grpSpPr>
        <p:sp>
          <p:nvSpPr>
            <p:cNvPr id="41" name="TextBox 40">
              <a:extLst>
                <a:ext uri="{FF2B5EF4-FFF2-40B4-BE49-F238E27FC236}">
                  <a16:creationId xmlns:a16="http://schemas.microsoft.com/office/drawing/2014/main" id="{50F4F10F-F85A-4CDD-A3C2-9A2411FB1B51}"/>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44546B"/>
                  </a:solidFill>
                  <a:latin typeface="Calibri" panose="020F0502020204030204" pitchFamily="34" charset="0"/>
                </a:rPr>
                <a:t>Opportunity</a:t>
              </a:r>
            </a:p>
          </p:txBody>
        </p:sp>
        <p:sp>
          <p:nvSpPr>
            <p:cNvPr id="42" name="TextBox 41">
              <a:extLst>
                <a:ext uri="{FF2B5EF4-FFF2-40B4-BE49-F238E27FC236}">
                  <a16:creationId xmlns:a16="http://schemas.microsoft.com/office/drawing/2014/main" id="{CD455AAA-BDEB-4D6E-9E61-B0AFD1DA4F90}"/>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43" name="Group 42">
            <a:extLst>
              <a:ext uri="{FF2B5EF4-FFF2-40B4-BE49-F238E27FC236}">
                <a16:creationId xmlns:a16="http://schemas.microsoft.com/office/drawing/2014/main" id="{D0639949-6A56-40C7-816C-F8DD421D1A73}"/>
              </a:ext>
            </a:extLst>
          </p:cNvPr>
          <p:cNvGrpSpPr/>
          <p:nvPr/>
        </p:nvGrpSpPr>
        <p:grpSpPr>
          <a:xfrm>
            <a:off x="1322053" y="4792838"/>
            <a:ext cx="2173801" cy="811417"/>
            <a:chOff x="4597685" y="3155873"/>
            <a:chExt cx="1699181" cy="608563"/>
          </a:xfrm>
        </p:grpSpPr>
        <p:sp>
          <p:nvSpPr>
            <p:cNvPr id="44" name="TextBox 43">
              <a:extLst>
                <a:ext uri="{FF2B5EF4-FFF2-40B4-BE49-F238E27FC236}">
                  <a16:creationId xmlns:a16="http://schemas.microsoft.com/office/drawing/2014/main" id="{5EBB4752-C95F-449A-B132-6D712E12CC73}"/>
                </a:ext>
              </a:extLst>
            </p:cNvPr>
            <p:cNvSpPr txBox="1"/>
            <p:nvPr/>
          </p:nvSpPr>
          <p:spPr>
            <a:xfrm>
              <a:off x="4597685" y="3155873"/>
              <a:ext cx="1699180" cy="184666"/>
            </a:xfrm>
            <a:prstGeom prst="rect">
              <a:avLst/>
            </a:prstGeom>
            <a:noFill/>
          </p:spPr>
          <p:txBody>
            <a:bodyPr wrap="square" lIns="0" tIns="0" rIns="0" bIns="0" rtlCol="0" anchor="t">
              <a:spAutoFit/>
            </a:bodyPr>
            <a:lstStyle/>
            <a:p>
              <a:r>
                <a:rPr lang="en-US" sz="1600" b="1" dirty="0">
                  <a:solidFill>
                    <a:srgbClr val="7A7A7A"/>
                  </a:solidFill>
                  <a:latin typeface="Calibri" panose="020F0502020204030204" pitchFamily="34" charset="0"/>
                </a:rPr>
                <a:t>Threats</a:t>
              </a:r>
            </a:p>
          </p:txBody>
        </p:sp>
        <p:sp>
          <p:nvSpPr>
            <p:cNvPr id="45" name="TextBox 44">
              <a:extLst>
                <a:ext uri="{FF2B5EF4-FFF2-40B4-BE49-F238E27FC236}">
                  <a16:creationId xmlns:a16="http://schemas.microsoft.com/office/drawing/2014/main" id="{1D705E0F-A233-4C43-826B-B74169BAE9BB}"/>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135" name="Group 134">
            <a:extLst>
              <a:ext uri="{FF2B5EF4-FFF2-40B4-BE49-F238E27FC236}">
                <a16:creationId xmlns:a16="http://schemas.microsoft.com/office/drawing/2014/main" id="{21267479-3C6A-47A2-854B-8447027735A2}"/>
              </a:ext>
            </a:extLst>
          </p:cNvPr>
          <p:cNvGrpSpPr/>
          <p:nvPr/>
        </p:nvGrpSpPr>
        <p:grpSpPr>
          <a:xfrm>
            <a:off x="4624928" y="1714563"/>
            <a:ext cx="3194779" cy="2311153"/>
            <a:chOff x="4624928" y="1714563"/>
            <a:chExt cx="3194779" cy="2311153"/>
          </a:xfrm>
        </p:grpSpPr>
        <p:grpSp>
          <p:nvGrpSpPr>
            <p:cNvPr id="4" name="Group 3">
              <a:extLst>
                <a:ext uri="{FF2B5EF4-FFF2-40B4-BE49-F238E27FC236}">
                  <a16:creationId xmlns:a16="http://schemas.microsoft.com/office/drawing/2014/main" id="{7B4718E8-E888-4582-A178-04CBC5E2635B}"/>
                </a:ext>
              </a:extLst>
            </p:cNvPr>
            <p:cNvGrpSpPr/>
            <p:nvPr/>
          </p:nvGrpSpPr>
          <p:grpSpPr>
            <a:xfrm>
              <a:off x="4624928" y="1714563"/>
              <a:ext cx="3194779" cy="2311153"/>
              <a:chOff x="4624928" y="1714563"/>
              <a:chExt cx="3194779" cy="2311153"/>
            </a:xfrm>
            <a:effectLst>
              <a:outerShdw blurRad="50800" dist="38100" dir="5400000" algn="t" rotWithShape="0">
                <a:prstClr val="black">
                  <a:alpha val="40000"/>
                </a:prstClr>
              </a:outerShdw>
            </a:effectLst>
          </p:grpSpPr>
          <p:sp>
            <p:nvSpPr>
              <p:cNvPr id="9" name="Freeform: Shape 8">
                <a:extLst>
                  <a:ext uri="{FF2B5EF4-FFF2-40B4-BE49-F238E27FC236}">
                    <a16:creationId xmlns:a16="http://schemas.microsoft.com/office/drawing/2014/main" id="{FF1D96BB-4AA6-4DC4-8EE1-72D410BC7350}"/>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solidFill>
                <a:srgbClr val="5C9AD3"/>
              </a:solidFill>
              <a:ln>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b="1" dirty="0"/>
              </a:p>
            </p:txBody>
          </p:sp>
          <p:sp>
            <p:nvSpPr>
              <p:cNvPr id="14" name="Freeform: Shape 13">
                <a:extLst>
                  <a:ext uri="{FF2B5EF4-FFF2-40B4-BE49-F238E27FC236}">
                    <a16:creationId xmlns:a16="http://schemas.microsoft.com/office/drawing/2014/main" id="{AE8B0FE3-BB70-4AA5-AB1F-A0A885238CEF}"/>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007E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B8A8CF3-7201-4277-BE2E-51789B856FF0}"/>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007E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Box 49">
              <a:extLst>
                <a:ext uri="{FF2B5EF4-FFF2-40B4-BE49-F238E27FC236}">
                  <a16:creationId xmlns:a16="http://schemas.microsoft.com/office/drawing/2014/main" id="{128D7165-0799-4AA2-9788-88C3DE984CE5}"/>
                </a:ext>
              </a:extLst>
            </p:cNvPr>
            <p:cNvSpPr txBox="1"/>
            <p:nvPr/>
          </p:nvSpPr>
          <p:spPr>
            <a:xfrm flipH="1">
              <a:off x="5570349" y="2081713"/>
              <a:ext cx="980040" cy="1200329"/>
            </a:xfrm>
            <a:prstGeom prst="rect">
              <a:avLst/>
            </a:prstGeom>
            <a:noFill/>
          </p:spPr>
          <p:txBody>
            <a:bodyPr wrap="square" rtlCol="0">
              <a:spAutoFit/>
            </a:bodyPr>
            <a:lstStyle/>
            <a:p>
              <a:r>
                <a:rPr lang="en-US" sz="7200" b="1" dirty="0">
                  <a:solidFill>
                    <a:schemeClr val="bg1"/>
                  </a:solidFill>
                </a:rPr>
                <a:t>W</a:t>
              </a:r>
            </a:p>
          </p:txBody>
        </p:sp>
      </p:grpSp>
      <p:grpSp>
        <p:nvGrpSpPr>
          <p:cNvPr id="138" name="Group 137">
            <a:extLst>
              <a:ext uri="{FF2B5EF4-FFF2-40B4-BE49-F238E27FC236}">
                <a16:creationId xmlns:a16="http://schemas.microsoft.com/office/drawing/2014/main" id="{610FCD2C-976F-4370-AFE3-667A1BC9ADFA}"/>
              </a:ext>
            </a:extLst>
          </p:cNvPr>
          <p:cNvGrpSpPr/>
          <p:nvPr/>
        </p:nvGrpSpPr>
        <p:grpSpPr>
          <a:xfrm>
            <a:off x="5961418" y="2405389"/>
            <a:ext cx="2311153" cy="3194779"/>
            <a:chOff x="5961418" y="2405389"/>
            <a:chExt cx="2311153" cy="3194779"/>
          </a:xfrm>
          <a:solidFill>
            <a:srgbClr val="44546B"/>
          </a:solidFill>
        </p:grpSpPr>
        <p:grpSp>
          <p:nvGrpSpPr>
            <p:cNvPr id="16" name="Group 15">
              <a:extLst>
                <a:ext uri="{FF2B5EF4-FFF2-40B4-BE49-F238E27FC236}">
                  <a16:creationId xmlns:a16="http://schemas.microsoft.com/office/drawing/2014/main" id="{FEF2A2B1-F105-46C1-8719-EBC0D9664546}"/>
                </a:ext>
              </a:extLst>
            </p:cNvPr>
            <p:cNvGrpSpPr/>
            <p:nvPr/>
          </p:nvGrpSpPr>
          <p:grpSpPr>
            <a:xfrm rot="5400000">
              <a:off x="5519605" y="2847202"/>
              <a:ext cx="3194779" cy="2311153"/>
              <a:chOff x="4624928" y="1714563"/>
              <a:chExt cx="3194779" cy="2311153"/>
            </a:xfrm>
            <a:grp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384DF58A-F2F8-4584-ABE9-692273B21B21}"/>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6000" b="1" dirty="0"/>
              </a:p>
            </p:txBody>
          </p:sp>
          <p:sp>
            <p:nvSpPr>
              <p:cNvPr id="18" name="Freeform: Shape 17">
                <a:extLst>
                  <a:ext uri="{FF2B5EF4-FFF2-40B4-BE49-F238E27FC236}">
                    <a16:creationId xmlns:a16="http://schemas.microsoft.com/office/drawing/2014/main" id="{B14B26D5-8C69-4084-9040-65EF484B1792}"/>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CF8AB95-C7CA-4B92-B71A-07108F904C76}"/>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a:extLst>
                <a:ext uri="{FF2B5EF4-FFF2-40B4-BE49-F238E27FC236}">
                  <a16:creationId xmlns:a16="http://schemas.microsoft.com/office/drawing/2014/main" id="{4BC6ED5C-B28B-4BB2-BCE7-40A2560F81BE}"/>
                </a:ext>
              </a:extLst>
            </p:cNvPr>
            <p:cNvSpPr txBox="1"/>
            <p:nvPr/>
          </p:nvSpPr>
          <p:spPr>
            <a:xfrm>
              <a:off x="6936104" y="3243348"/>
              <a:ext cx="666895" cy="1200329"/>
            </a:xfrm>
            <a:prstGeom prst="rect">
              <a:avLst/>
            </a:prstGeom>
            <a:noFill/>
          </p:spPr>
          <p:txBody>
            <a:bodyPr wrap="square" rtlCol="0">
              <a:spAutoFit/>
            </a:bodyPr>
            <a:lstStyle/>
            <a:p>
              <a:r>
                <a:rPr lang="en-US" sz="7200" b="1" dirty="0">
                  <a:solidFill>
                    <a:schemeClr val="bg1"/>
                  </a:solidFill>
                </a:rPr>
                <a:t>O</a:t>
              </a:r>
            </a:p>
          </p:txBody>
        </p:sp>
      </p:grpSp>
      <p:grpSp>
        <p:nvGrpSpPr>
          <p:cNvPr id="137" name="Group 136">
            <a:extLst>
              <a:ext uri="{FF2B5EF4-FFF2-40B4-BE49-F238E27FC236}">
                <a16:creationId xmlns:a16="http://schemas.microsoft.com/office/drawing/2014/main" id="{5348775D-3A71-4162-B451-0B87DA0C9183}"/>
              </a:ext>
            </a:extLst>
          </p:cNvPr>
          <p:cNvGrpSpPr/>
          <p:nvPr/>
        </p:nvGrpSpPr>
        <p:grpSpPr>
          <a:xfrm>
            <a:off x="4382303" y="3718295"/>
            <a:ext cx="3194779" cy="2311153"/>
            <a:chOff x="4382303" y="3718295"/>
            <a:chExt cx="3194779" cy="2311153"/>
          </a:xfrm>
          <a:solidFill>
            <a:srgbClr val="7A7A7A"/>
          </a:solidFill>
        </p:grpSpPr>
        <p:grpSp>
          <p:nvGrpSpPr>
            <p:cNvPr id="24" name="Group 23">
              <a:extLst>
                <a:ext uri="{FF2B5EF4-FFF2-40B4-BE49-F238E27FC236}">
                  <a16:creationId xmlns:a16="http://schemas.microsoft.com/office/drawing/2014/main" id="{66BBB5E8-9F57-4A04-AB9E-19B136A6D8F3}"/>
                </a:ext>
              </a:extLst>
            </p:cNvPr>
            <p:cNvGrpSpPr/>
            <p:nvPr/>
          </p:nvGrpSpPr>
          <p:grpSpPr>
            <a:xfrm rot="10800000">
              <a:off x="4382303" y="3718295"/>
              <a:ext cx="3194779" cy="2311153"/>
              <a:chOff x="4624928" y="1714563"/>
              <a:chExt cx="3194779" cy="2311153"/>
            </a:xfrm>
            <a:grpFill/>
            <a:effectLst>
              <a:outerShdw blurRad="50800" dist="38100" dir="16200000" rotWithShape="0">
                <a:prstClr val="black">
                  <a:alpha val="40000"/>
                </a:prstClr>
              </a:outerShdw>
            </a:effectLst>
          </p:grpSpPr>
          <p:sp>
            <p:nvSpPr>
              <p:cNvPr id="25" name="Freeform: Shape 24">
                <a:extLst>
                  <a:ext uri="{FF2B5EF4-FFF2-40B4-BE49-F238E27FC236}">
                    <a16:creationId xmlns:a16="http://schemas.microsoft.com/office/drawing/2014/main" id="{356E1379-116A-444B-B673-2DDD067710BD}"/>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vert="wordArtVert" rtlCol="0" anchor="ctr"/>
              <a:lstStyle/>
              <a:p>
                <a:pPr algn="ctr"/>
                <a:endParaRPr lang="en-US" sz="6000" b="1" dirty="0"/>
              </a:p>
            </p:txBody>
          </p:sp>
          <p:sp>
            <p:nvSpPr>
              <p:cNvPr id="26" name="Freeform: Shape 25">
                <a:extLst>
                  <a:ext uri="{FF2B5EF4-FFF2-40B4-BE49-F238E27FC236}">
                    <a16:creationId xmlns:a16="http://schemas.microsoft.com/office/drawing/2014/main" id="{BF3C68F4-8B43-464D-8F31-07F6D37C9945}"/>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6D85F1FD-F358-4C03-99A6-A4D17EADA60B}"/>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TextBox 51">
              <a:extLst>
                <a:ext uri="{FF2B5EF4-FFF2-40B4-BE49-F238E27FC236}">
                  <a16:creationId xmlns:a16="http://schemas.microsoft.com/office/drawing/2014/main" id="{3E726B0A-1520-427A-9684-4B7D8E4FE0AA}"/>
                </a:ext>
              </a:extLst>
            </p:cNvPr>
            <p:cNvSpPr txBox="1"/>
            <p:nvPr/>
          </p:nvSpPr>
          <p:spPr>
            <a:xfrm>
              <a:off x="5800537" y="4510208"/>
              <a:ext cx="666895" cy="1200329"/>
            </a:xfrm>
            <a:prstGeom prst="rect">
              <a:avLst/>
            </a:prstGeom>
            <a:grpFill/>
          </p:spPr>
          <p:txBody>
            <a:bodyPr wrap="square" rtlCol="0">
              <a:spAutoFit/>
            </a:bodyPr>
            <a:lstStyle/>
            <a:p>
              <a:r>
                <a:rPr lang="en-US" sz="7200" b="1" dirty="0">
                  <a:solidFill>
                    <a:schemeClr val="bg1"/>
                  </a:solidFill>
                </a:rPr>
                <a:t>T</a:t>
              </a:r>
            </a:p>
          </p:txBody>
        </p:sp>
      </p:grpSp>
      <p:grpSp>
        <p:nvGrpSpPr>
          <p:cNvPr id="136" name="Group 135">
            <a:extLst>
              <a:ext uri="{FF2B5EF4-FFF2-40B4-BE49-F238E27FC236}">
                <a16:creationId xmlns:a16="http://schemas.microsoft.com/office/drawing/2014/main" id="{6D2D0EF4-0134-43B8-9C59-E165053C6EDE}"/>
              </a:ext>
            </a:extLst>
          </p:cNvPr>
          <p:cNvGrpSpPr/>
          <p:nvPr/>
        </p:nvGrpSpPr>
        <p:grpSpPr>
          <a:xfrm>
            <a:off x="3958055" y="2149475"/>
            <a:ext cx="2311152" cy="3194778"/>
            <a:chOff x="3958055" y="2149475"/>
            <a:chExt cx="2311152" cy="3194778"/>
          </a:xfrm>
          <a:solidFill>
            <a:srgbClr val="FE4A1E"/>
          </a:solidFill>
        </p:grpSpPr>
        <p:grpSp>
          <p:nvGrpSpPr>
            <p:cNvPr id="20" name="Group 19">
              <a:extLst>
                <a:ext uri="{FF2B5EF4-FFF2-40B4-BE49-F238E27FC236}">
                  <a16:creationId xmlns:a16="http://schemas.microsoft.com/office/drawing/2014/main" id="{FA8EA05B-1834-4E1D-BCF0-BEE658C30E82}"/>
                </a:ext>
              </a:extLst>
            </p:cNvPr>
            <p:cNvGrpSpPr/>
            <p:nvPr/>
          </p:nvGrpSpPr>
          <p:grpSpPr>
            <a:xfrm rot="16200000">
              <a:off x="3516242" y="2591288"/>
              <a:ext cx="3194778" cy="2311152"/>
              <a:chOff x="4624929" y="1714564"/>
              <a:chExt cx="3194778" cy="2311152"/>
            </a:xfrm>
            <a:grpFill/>
            <a:effectLst>
              <a:outerShdw blurRad="50800" dist="38100" algn="l" rotWithShape="0">
                <a:prstClr val="black">
                  <a:alpha val="40000"/>
                </a:prstClr>
              </a:outerShdw>
            </a:effectLst>
          </p:grpSpPr>
          <p:sp>
            <p:nvSpPr>
              <p:cNvPr id="21" name="Freeform: Shape 20">
                <a:extLst>
                  <a:ext uri="{FF2B5EF4-FFF2-40B4-BE49-F238E27FC236}">
                    <a16:creationId xmlns:a16="http://schemas.microsoft.com/office/drawing/2014/main" id="{F324FF99-52E1-4DB5-B6B8-194BD9B17F6E}"/>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94B8ADC-A798-44F8-A0C8-24B214BBBA26}"/>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1820BC1-A074-462C-9B76-F0F7336BF937}"/>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A4A99ECF-0C80-41E0-A5A4-673B5A2EC48F}"/>
                </a:ext>
              </a:extLst>
            </p:cNvPr>
            <p:cNvSpPr txBox="1"/>
            <p:nvPr/>
          </p:nvSpPr>
          <p:spPr>
            <a:xfrm>
              <a:off x="4598532" y="3244208"/>
              <a:ext cx="666895" cy="1200329"/>
            </a:xfrm>
            <a:prstGeom prst="rect">
              <a:avLst/>
            </a:prstGeom>
            <a:noFill/>
          </p:spPr>
          <p:txBody>
            <a:bodyPr wrap="square" rtlCol="0">
              <a:spAutoFit/>
            </a:bodyPr>
            <a:lstStyle/>
            <a:p>
              <a:r>
                <a:rPr lang="en-US" sz="7200" b="1" dirty="0">
                  <a:solidFill>
                    <a:schemeClr val="bg1"/>
                  </a:solidFill>
                </a:rPr>
                <a:t>S</a:t>
              </a:r>
            </a:p>
          </p:txBody>
        </p:sp>
      </p:grpSp>
    </p:spTree>
    <p:extLst>
      <p:ext uri="{BB962C8B-B14F-4D97-AF65-F5344CB8AC3E}">
        <p14:creationId xmlns:p14="http://schemas.microsoft.com/office/powerpoint/2010/main" val="3379130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6"/>
                                        </p:tgtEl>
                                        <p:attrNameLst>
                                          <p:attrName>style.visibility</p:attrName>
                                        </p:attrNameLst>
                                      </p:cBhvr>
                                      <p:to>
                                        <p:strVal val="visible"/>
                                      </p:to>
                                    </p:set>
                                    <p:anim calcmode="lin" valueType="num">
                                      <p:cBhvr additive="base">
                                        <p:cTn id="11" dur="500" fill="hold"/>
                                        <p:tgtEl>
                                          <p:spTgt spid="136"/>
                                        </p:tgtEl>
                                        <p:attrNameLst>
                                          <p:attrName>ppt_x</p:attrName>
                                        </p:attrNameLst>
                                      </p:cBhvr>
                                      <p:tavLst>
                                        <p:tav tm="0">
                                          <p:val>
                                            <p:strVal val="0-#ppt_w/2"/>
                                          </p:val>
                                        </p:tav>
                                        <p:tav tm="100000">
                                          <p:val>
                                            <p:strVal val="#ppt_x"/>
                                          </p:val>
                                        </p:tav>
                                      </p:tavLst>
                                    </p:anim>
                                    <p:anim calcmode="lin" valueType="num">
                                      <p:cBhvr additive="base">
                                        <p:cTn id="12" dur="500" fill="hold"/>
                                        <p:tgtEl>
                                          <p:spTgt spid="13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500" fill="hold"/>
                                        <p:tgtEl>
                                          <p:spTgt spid="30"/>
                                        </p:tgtEl>
                                        <p:attrNameLst>
                                          <p:attrName>ppt_x</p:attrName>
                                        </p:attrNameLst>
                                      </p:cBhvr>
                                      <p:tavLst>
                                        <p:tav tm="0">
                                          <p:val>
                                            <p:strVal val="0-#ppt_w/2"/>
                                          </p:val>
                                        </p:tav>
                                        <p:tav tm="100000">
                                          <p:val>
                                            <p:strVal val="#ppt_x"/>
                                          </p:val>
                                        </p:tav>
                                      </p:tavLst>
                                    </p:anim>
                                    <p:anim calcmode="lin" valueType="num">
                                      <p:cBhvr additive="base">
                                        <p:cTn id="17" dur="500" fill="hold"/>
                                        <p:tgtEl>
                                          <p:spTgt spid="30"/>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nodeType="after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fade">
                                      <p:cBhvr>
                                        <p:cTn id="21" dur="1000"/>
                                        <p:tgtEl>
                                          <p:spTgt spid="34"/>
                                        </p:tgtEl>
                                      </p:cBhvr>
                                    </p:animEffect>
                                    <p:anim calcmode="lin" valueType="num">
                                      <p:cBhvr>
                                        <p:cTn id="22" dur="1000" fill="hold"/>
                                        <p:tgtEl>
                                          <p:spTgt spid="34"/>
                                        </p:tgtEl>
                                        <p:attrNameLst>
                                          <p:attrName>ppt_x</p:attrName>
                                        </p:attrNameLst>
                                      </p:cBhvr>
                                      <p:tavLst>
                                        <p:tav tm="0">
                                          <p:val>
                                            <p:strVal val="#ppt_x"/>
                                          </p:val>
                                        </p:tav>
                                        <p:tav tm="100000">
                                          <p:val>
                                            <p:strVal val="#ppt_x"/>
                                          </p:val>
                                        </p:tav>
                                      </p:tavLst>
                                    </p:anim>
                                    <p:anim calcmode="lin" valueType="num">
                                      <p:cBhvr>
                                        <p:cTn id="23" dur="1000" fill="hold"/>
                                        <p:tgtEl>
                                          <p:spTgt spid="3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6" presetClass="entr" presetSubtype="0" fill="hold" nodeType="afterEffect">
                                  <p:stCondLst>
                                    <p:cond delay="0"/>
                                  </p:stCondLst>
                                  <p:childTnLst>
                                    <p:set>
                                      <p:cBhvr>
                                        <p:cTn id="26" dur="1" fill="hold">
                                          <p:stCondLst>
                                            <p:cond delay="0"/>
                                          </p:stCondLst>
                                        </p:cTn>
                                        <p:tgtEl>
                                          <p:spTgt spid="141"/>
                                        </p:tgtEl>
                                        <p:attrNameLst>
                                          <p:attrName>style.visibility</p:attrName>
                                        </p:attrNameLst>
                                      </p:cBhvr>
                                      <p:to>
                                        <p:strVal val="visible"/>
                                      </p:to>
                                    </p:set>
                                    <p:animEffect transition="in" filter="wipe(down)">
                                      <p:cBhvr>
                                        <p:cTn id="27" dur="580">
                                          <p:stCondLst>
                                            <p:cond delay="0"/>
                                          </p:stCondLst>
                                        </p:cTn>
                                        <p:tgtEl>
                                          <p:spTgt spid="141"/>
                                        </p:tgtEl>
                                      </p:cBhvr>
                                    </p:animEffect>
                                    <p:anim calcmode="lin" valueType="num">
                                      <p:cBhvr>
                                        <p:cTn id="28" dur="1822" tmFilter="0,0; 0.14,0.36; 0.43,0.73; 0.71,0.91; 1.0,1.0">
                                          <p:stCondLst>
                                            <p:cond delay="0"/>
                                          </p:stCondLst>
                                        </p:cTn>
                                        <p:tgtEl>
                                          <p:spTgt spid="141"/>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41"/>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41"/>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41"/>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41"/>
                                        </p:tgtEl>
                                        <p:attrNameLst>
                                          <p:attrName>ppt_y</p:attrName>
                                        </p:attrNameLst>
                                      </p:cBhvr>
                                      <p:tavLst>
                                        <p:tav tm="0" fmla="#ppt_y-sin(pi*$)/81">
                                          <p:val>
                                            <p:fltVal val="0"/>
                                          </p:val>
                                        </p:tav>
                                        <p:tav tm="100000">
                                          <p:val>
                                            <p:fltVal val="1"/>
                                          </p:val>
                                        </p:tav>
                                      </p:tavLst>
                                    </p:anim>
                                    <p:animScale>
                                      <p:cBhvr>
                                        <p:cTn id="33" dur="26">
                                          <p:stCondLst>
                                            <p:cond delay="650"/>
                                          </p:stCondLst>
                                        </p:cTn>
                                        <p:tgtEl>
                                          <p:spTgt spid="141"/>
                                        </p:tgtEl>
                                      </p:cBhvr>
                                      <p:to x="100000" y="60000"/>
                                    </p:animScale>
                                    <p:animScale>
                                      <p:cBhvr>
                                        <p:cTn id="34" dur="166" decel="50000">
                                          <p:stCondLst>
                                            <p:cond delay="676"/>
                                          </p:stCondLst>
                                        </p:cTn>
                                        <p:tgtEl>
                                          <p:spTgt spid="141"/>
                                        </p:tgtEl>
                                      </p:cBhvr>
                                      <p:to x="100000" y="100000"/>
                                    </p:animScale>
                                    <p:animScale>
                                      <p:cBhvr>
                                        <p:cTn id="35" dur="26">
                                          <p:stCondLst>
                                            <p:cond delay="1312"/>
                                          </p:stCondLst>
                                        </p:cTn>
                                        <p:tgtEl>
                                          <p:spTgt spid="141"/>
                                        </p:tgtEl>
                                      </p:cBhvr>
                                      <p:to x="100000" y="80000"/>
                                    </p:animScale>
                                    <p:animScale>
                                      <p:cBhvr>
                                        <p:cTn id="36" dur="166" decel="50000">
                                          <p:stCondLst>
                                            <p:cond delay="1338"/>
                                          </p:stCondLst>
                                        </p:cTn>
                                        <p:tgtEl>
                                          <p:spTgt spid="141"/>
                                        </p:tgtEl>
                                      </p:cBhvr>
                                      <p:to x="100000" y="100000"/>
                                    </p:animScale>
                                    <p:animScale>
                                      <p:cBhvr>
                                        <p:cTn id="37" dur="26">
                                          <p:stCondLst>
                                            <p:cond delay="1642"/>
                                          </p:stCondLst>
                                        </p:cTn>
                                        <p:tgtEl>
                                          <p:spTgt spid="141"/>
                                        </p:tgtEl>
                                      </p:cBhvr>
                                      <p:to x="100000" y="90000"/>
                                    </p:animScale>
                                    <p:animScale>
                                      <p:cBhvr>
                                        <p:cTn id="38" dur="166" decel="50000">
                                          <p:stCondLst>
                                            <p:cond delay="1668"/>
                                          </p:stCondLst>
                                        </p:cTn>
                                        <p:tgtEl>
                                          <p:spTgt spid="141"/>
                                        </p:tgtEl>
                                      </p:cBhvr>
                                      <p:to x="100000" y="100000"/>
                                    </p:animScale>
                                    <p:animScale>
                                      <p:cBhvr>
                                        <p:cTn id="39" dur="26">
                                          <p:stCondLst>
                                            <p:cond delay="1808"/>
                                          </p:stCondLst>
                                        </p:cTn>
                                        <p:tgtEl>
                                          <p:spTgt spid="141"/>
                                        </p:tgtEl>
                                      </p:cBhvr>
                                      <p:to x="100000" y="95000"/>
                                    </p:animScale>
                                    <p:animScale>
                                      <p:cBhvr>
                                        <p:cTn id="40" dur="166" decel="50000">
                                          <p:stCondLst>
                                            <p:cond delay="1834"/>
                                          </p:stCondLst>
                                        </p:cTn>
                                        <p:tgtEl>
                                          <p:spTgt spid="141"/>
                                        </p:tgtEl>
                                      </p:cBhvr>
                                      <p:to x="100000" y="100000"/>
                                    </p:animScale>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135"/>
                                        </p:tgtEl>
                                        <p:attrNameLst>
                                          <p:attrName>style.visibility</p:attrName>
                                        </p:attrNameLst>
                                      </p:cBhvr>
                                      <p:to>
                                        <p:strVal val="visible"/>
                                      </p:to>
                                    </p:set>
                                    <p:anim calcmode="lin" valueType="num">
                                      <p:cBhvr additive="base">
                                        <p:cTn id="44" dur="500" fill="hold"/>
                                        <p:tgtEl>
                                          <p:spTgt spid="135"/>
                                        </p:tgtEl>
                                        <p:attrNameLst>
                                          <p:attrName>ppt_x</p:attrName>
                                        </p:attrNameLst>
                                      </p:cBhvr>
                                      <p:tavLst>
                                        <p:tav tm="0">
                                          <p:val>
                                            <p:strVal val="#ppt_x"/>
                                          </p:val>
                                        </p:tav>
                                        <p:tav tm="100000">
                                          <p:val>
                                            <p:strVal val="#ppt_x"/>
                                          </p:val>
                                        </p:tav>
                                      </p:tavLst>
                                    </p:anim>
                                    <p:anim calcmode="lin" valueType="num">
                                      <p:cBhvr additive="base">
                                        <p:cTn id="45" dur="500" fill="hold"/>
                                        <p:tgtEl>
                                          <p:spTgt spid="135"/>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 presetClass="entr" presetSubtype="8" fill="hold" grpId="0"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additive="base">
                                        <p:cTn id="49" dur="500" fill="hold"/>
                                        <p:tgtEl>
                                          <p:spTgt spid="31"/>
                                        </p:tgtEl>
                                        <p:attrNameLst>
                                          <p:attrName>ppt_x</p:attrName>
                                        </p:attrNameLst>
                                      </p:cBhvr>
                                      <p:tavLst>
                                        <p:tav tm="0">
                                          <p:val>
                                            <p:strVal val="0-#ppt_w/2"/>
                                          </p:val>
                                        </p:tav>
                                        <p:tav tm="100000">
                                          <p:val>
                                            <p:strVal val="#ppt_x"/>
                                          </p:val>
                                        </p:tav>
                                      </p:tavLst>
                                    </p:anim>
                                    <p:anim calcmode="lin" valueType="num">
                                      <p:cBhvr additive="base">
                                        <p:cTn id="50" dur="500" fill="hold"/>
                                        <p:tgtEl>
                                          <p:spTgt spid="31"/>
                                        </p:tgtEl>
                                        <p:attrNameLst>
                                          <p:attrName>ppt_y</p:attrName>
                                        </p:attrNameLst>
                                      </p:cBhvr>
                                      <p:tavLst>
                                        <p:tav tm="0">
                                          <p:val>
                                            <p:strVal val="#ppt_y"/>
                                          </p:val>
                                        </p:tav>
                                        <p:tav tm="100000">
                                          <p:val>
                                            <p:strVal val="#ppt_y"/>
                                          </p:val>
                                        </p:tav>
                                      </p:tavLst>
                                    </p:anim>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Effect transition="in" filter="fade">
                                      <p:cBhvr>
                                        <p:cTn id="54" dur="1000"/>
                                        <p:tgtEl>
                                          <p:spTgt spid="37"/>
                                        </p:tgtEl>
                                      </p:cBhvr>
                                    </p:animEffect>
                                    <p:anim calcmode="lin" valueType="num">
                                      <p:cBhvr>
                                        <p:cTn id="55" dur="1000" fill="hold"/>
                                        <p:tgtEl>
                                          <p:spTgt spid="37"/>
                                        </p:tgtEl>
                                        <p:attrNameLst>
                                          <p:attrName>ppt_x</p:attrName>
                                        </p:attrNameLst>
                                      </p:cBhvr>
                                      <p:tavLst>
                                        <p:tav tm="0">
                                          <p:val>
                                            <p:strVal val="#ppt_x"/>
                                          </p:val>
                                        </p:tav>
                                        <p:tav tm="100000">
                                          <p:val>
                                            <p:strVal val="#ppt_x"/>
                                          </p:val>
                                        </p:tav>
                                      </p:tavLst>
                                    </p:anim>
                                    <p:anim calcmode="lin" valueType="num">
                                      <p:cBhvr>
                                        <p:cTn id="56" dur="1000" fill="hold"/>
                                        <p:tgtEl>
                                          <p:spTgt spid="37"/>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6" presetClass="entr" presetSubtype="0" fill="hold" nodeType="afterEffect">
                                  <p:stCondLst>
                                    <p:cond delay="0"/>
                                  </p:stCondLst>
                                  <p:childTnLst>
                                    <p:set>
                                      <p:cBhvr>
                                        <p:cTn id="59" dur="1" fill="hold">
                                          <p:stCondLst>
                                            <p:cond delay="0"/>
                                          </p:stCondLst>
                                        </p:cTn>
                                        <p:tgtEl>
                                          <p:spTgt spid="139"/>
                                        </p:tgtEl>
                                        <p:attrNameLst>
                                          <p:attrName>style.visibility</p:attrName>
                                        </p:attrNameLst>
                                      </p:cBhvr>
                                      <p:to>
                                        <p:strVal val="visible"/>
                                      </p:to>
                                    </p:set>
                                    <p:animEffect transition="in" filter="wipe(down)">
                                      <p:cBhvr>
                                        <p:cTn id="60" dur="580">
                                          <p:stCondLst>
                                            <p:cond delay="0"/>
                                          </p:stCondLst>
                                        </p:cTn>
                                        <p:tgtEl>
                                          <p:spTgt spid="139"/>
                                        </p:tgtEl>
                                      </p:cBhvr>
                                    </p:animEffect>
                                    <p:anim calcmode="lin" valueType="num">
                                      <p:cBhvr>
                                        <p:cTn id="61" dur="1822" tmFilter="0,0; 0.14,0.36; 0.43,0.73; 0.71,0.91; 1.0,1.0">
                                          <p:stCondLst>
                                            <p:cond delay="0"/>
                                          </p:stCondLst>
                                        </p:cTn>
                                        <p:tgtEl>
                                          <p:spTgt spid="139"/>
                                        </p:tgtEl>
                                        <p:attrNameLst>
                                          <p:attrName>ppt_x</p:attrName>
                                        </p:attrNameLst>
                                      </p:cBhvr>
                                      <p:tavLst>
                                        <p:tav tm="0">
                                          <p:val>
                                            <p:strVal val="#ppt_x-0.25"/>
                                          </p:val>
                                        </p:tav>
                                        <p:tav tm="100000">
                                          <p:val>
                                            <p:strVal val="#ppt_x"/>
                                          </p:val>
                                        </p:tav>
                                      </p:tavLst>
                                    </p:anim>
                                    <p:anim calcmode="lin" valueType="num">
                                      <p:cBhvr>
                                        <p:cTn id="62" dur="664" tmFilter="0.0,0.0; 0.25,0.07; 0.50,0.2; 0.75,0.467; 1.0,1.0">
                                          <p:stCondLst>
                                            <p:cond delay="0"/>
                                          </p:stCondLst>
                                        </p:cTn>
                                        <p:tgtEl>
                                          <p:spTgt spid="139"/>
                                        </p:tgtEl>
                                        <p:attrNameLst>
                                          <p:attrName>ppt_y</p:attrName>
                                        </p:attrNameLst>
                                      </p:cBhvr>
                                      <p:tavLst>
                                        <p:tav tm="0" fmla="#ppt_y-sin(pi*$)/3">
                                          <p:val>
                                            <p:fltVal val="0.5"/>
                                          </p:val>
                                        </p:tav>
                                        <p:tav tm="100000">
                                          <p:val>
                                            <p:fltVal val="1"/>
                                          </p:val>
                                        </p:tav>
                                      </p:tavLst>
                                    </p:anim>
                                    <p:anim calcmode="lin" valueType="num">
                                      <p:cBhvr>
                                        <p:cTn id="63" dur="664" tmFilter="0, 0; 0.125,0.2665; 0.25,0.4; 0.375,0.465; 0.5,0.5;  0.625,0.535; 0.75,0.6; 0.875,0.7335; 1,1">
                                          <p:stCondLst>
                                            <p:cond delay="664"/>
                                          </p:stCondLst>
                                        </p:cTn>
                                        <p:tgtEl>
                                          <p:spTgt spid="139"/>
                                        </p:tgtEl>
                                        <p:attrNameLst>
                                          <p:attrName>ppt_y</p:attrName>
                                        </p:attrNameLst>
                                      </p:cBhvr>
                                      <p:tavLst>
                                        <p:tav tm="0" fmla="#ppt_y-sin(pi*$)/9">
                                          <p:val>
                                            <p:fltVal val="0"/>
                                          </p:val>
                                        </p:tav>
                                        <p:tav tm="100000">
                                          <p:val>
                                            <p:fltVal val="1"/>
                                          </p:val>
                                        </p:tav>
                                      </p:tavLst>
                                    </p:anim>
                                    <p:anim calcmode="lin" valueType="num">
                                      <p:cBhvr>
                                        <p:cTn id="64" dur="332" tmFilter="0, 0; 0.125,0.2665; 0.25,0.4; 0.375,0.465; 0.5,0.5;  0.625,0.535; 0.75,0.6; 0.875,0.7335; 1,1">
                                          <p:stCondLst>
                                            <p:cond delay="1324"/>
                                          </p:stCondLst>
                                        </p:cTn>
                                        <p:tgtEl>
                                          <p:spTgt spid="139"/>
                                        </p:tgtEl>
                                        <p:attrNameLst>
                                          <p:attrName>ppt_y</p:attrName>
                                        </p:attrNameLst>
                                      </p:cBhvr>
                                      <p:tavLst>
                                        <p:tav tm="0" fmla="#ppt_y-sin(pi*$)/27">
                                          <p:val>
                                            <p:fltVal val="0"/>
                                          </p:val>
                                        </p:tav>
                                        <p:tav tm="100000">
                                          <p:val>
                                            <p:fltVal val="1"/>
                                          </p:val>
                                        </p:tav>
                                      </p:tavLst>
                                    </p:anim>
                                    <p:anim calcmode="lin" valueType="num">
                                      <p:cBhvr>
                                        <p:cTn id="65" dur="164" tmFilter="0, 0; 0.125,0.2665; 0.25,0.4; 0.375,0.465; 0.5,0.5;  0.625,0.535; 0.75,0.6; 0.875,0.7335; 1,1">
                                          <p:stCondLst>
                                            <p:cond delay="1656"/>
                                          </p:stCondLst>
                                        </p:cTn>
                                        <p:tgtEl>
                                          <p:spTgt spid="139"/>
                                        </p:tgtEl>
                                        <p:attrNameLst>
                                          <p:attrName>ppt_y</p:attrName>
                                        </p:attrNameLst>
                                      </p:cBhvr>
                                      <p:tavLst>
                                        <p:tav tm="0" fmla="#ppt_y-sin(pi*$)/81">
                                          <p:val>
                                            <p:fltVal val="0"/>
                                          </p:val>
                                        </p:tav>
                                        <p:tav tm="100000">
                                          <p:val>
                                            <p:fltVal val="1"/>
                                          </p:val>
                                        </p:tav>
                                      </p:tavLst>
                                    </p:anim>
                                    <p:animScale>
                                      <p:cBhvr>
                                        <p:cTn id="66" dur="26">
                                          <p:stCondLst>
                                            <p:cond delay="650"/>
                                          </p:stCondLst>
                                        </p:cTn>
                                        <p:tgtEl>
                                          <p:spTgt spid="139"/>
                                        </p:tgtEl>
                                      </p:cBhvr>
                                      <p:to x="100000" y="60000"/>
                                    </p:animScale>
                                    <p:animScale>
                                      <p:cBhvr>
                                        <p:cTn id="67" dur="166" decel="50000">
                                          <p:stCondLst>
                                            <p:cond delay="676"/>
                                          </p:stCondLst>
                                        </p:cTn>
                                        <p:tgtEl>
                                          <p:spTgt spid="139"/>
                                        </p:tgtEl>
                                      </p:cBhvr>
                                      <p:to x="100000" y="100000"/>
                                    </p:animScale>
                                    <p:animScale>
                                      <p:cBhvr>
                                        <p:cTn id="68" dur="26">
                                          <p:stCondLst>
                                            <p:cond delay="1312"/>
                                          </p:stCondLst>
                                        </p:cTn>
                                        <p:tgtEl>
                                          <p:spTgt spid="139"/>
                                        </p:tgtEl>
                                      </p:cBhvr>
                                      <p:to x="100000" y="80000"/>
                                    </p:animScale>
                                    <p:animScale>
                                      <p:cBhvr>
                                        <p:cTn id="69" dur="166" decel="50000">
                                          <p:stCondLst>
                                            <p:cond delay="1338"/>
                                          </p:stCondLst>
                                        </p:cTn>
                                        <p:tgtEl>
                                          <p:spTgt spid="139"/>
                                        </p:tgtEl>
                                      </p:cBhvr>
                                      <p:to x="100000" y="100000"/>
                                    </p:animScale>
                                    <p:animScale>
                                      <p:cBhvr>
                                        <p:cTn id="70" dur="26">
                                          <p:stCondLst>
                                            <p:cond delay="1642"/>
                                          </p:stCondLst>
                                        </p:cTn>
                                        <p:tgtEl>
                                          <p:spTgt spid="139"/>
                                        </p:tgtEl>
                                      </p:cBhvr>
                                      <p:to x="100000" y="90000"/>
                                    </p:animScale>
                                    <p:animScale>
                                      <p:cBhvr>
                                        <p:cTn id="71" dur="166" decel="50000">
                                          <p:stCondLst>
                                            <p:cond delay="1668"/>
                                          </p:stCondLst>
                                        </p:cTn>
                                        <p:tgtEl>
                                          <p:spTgt spid="139"/>
                                        </p:tgtEl>
                                      </p:cBhvr>
                                      <p:to x="100000" y="100000"/>
                                    </p:animScale>
                                    <p:animScale>
                                      <p:cBhvr>
                                        <p:cTn id="72" dur="26">
                                          <p:stCondLst>
                                            <p:cond delay="1808"/>
                                          </p:stCondLst>
                                        </p:cTn>
                                        <p:tgtEl>
                                          <p:spTgt spid="139"/>
                                        </p:tgtEl>
                                      </p:cBhvr>
                                      <p:to x="100000" y="95000"/>
                                    </p:animScale>
                                    <p:animScale>
                                      <p:cBhvr>
                                        <p:cTn id="73" dur="166" decel="50000">
                                          <p:stCondLst>
                                            <p:cond delay="1834"/>
                                          </p:stCondLst>
                                        </p:cTn>
                                        <p:tgtEl>
                                          <p:spTgt spid="139"/>
                                        </p:tgtEl>
                                      </p:cBhvr>
                                      <p:to x="100000" y="100000"/>
                                    </p:animScale>
                                  </p:childTnLst>
                                </p:cTn>
                              </p:par>
                            </p:childTnLst>
                          </p:cTn>
                        </p:par>
                        <p:par>
                          <p:cTn id="74" fill="hold">
                            <p:stCondLst>
                              <p:cond delay="8500"/>
                            </p:stCondLst>
                            <p:childTnLst>
                              <p:par>
                                <p:cTn id="75" presetID="2" presetClass="entr" presetSubtype="2" fill="hold" nodeType="afterEffect">
                                  <p:stCondLst>
                                    <p:cond delay="0"/>
                                  </p:stCondLst>
                                  <p:childTnLst>
                                    <p:set>
                                      <p:cBhvr>
                                        <p:cTn id="76" dur="1" fill="hold">
                                          <p:stCondLst>
                                            <p:cond delay="0"/>
                                          </p:stCondLst>
                                        </p:cTn>
                                        <p:tgtEl>
                                          <p:spTgt spid="138"/>
                                        </p:tgtEl>
                                        <p:attrNameLst>
                                          <p:attrName>style.visibility</p:attrName>
                                        </p:attrNameLst>
                                      </p:cBhvr>
                                      <p:to>
                                        <p:strVal val="visible"/>
                                      </p:to>
                                    </p:set>
                                    <p:anim calcmode="lin" valueType="num">
                                      <p:cBhvr additive="base">
                                        <p:cTn id="77" dur="500" fill="hold"/>
                                        <p:tgtEl>
                                          <p:spTgt spid="138"/>
                                        </p:tgtEl>
                                        <p:attrNameLst>
                                          <p:attrName>ppt_x</p:attrName>
                                        </p:attrNameLst>
                                      </p:cBhvr>
                                      <p:tavLst>
                                        <p:tav tm="0">
                                          <p:val>
                                            <p:strVal val="1+#ppt_w/2"/>
                                          </p:val>
                                        </p:tav>
                                        <p:tav tm="100000">
                                          <p:val>
                                            <p:strVal val="#ppt_x"/>
                                          </p:val>
                                        </p:tav>
                                      </p:tavLst>
                                    </p:anim>
                                    <p:anim calcmode="lin" valueType="num">
                                      <p:cBhvr additive="base">
                                        <p:cTn id="78" dur="500" fill="hold"/>
                                        <p:tgtEl>
                                          <p:spTgt spid="138"/>
                                        </p:tgtEl>
                                        <p:attrNameLst>
                                          <p:attrName>ppt_y</p:attrName>
                                        </p:attrNameLst>
                                      </p:cBhvr>
                                      <p:tavLst>
                                        <p:tav tm="0">
                                          <p:val>
                                            <p:strVal val="#ppt_y"/>
                                          </p:val>
                                        </p:tav>
                                        <p:tav tm="100000">
                                          <p:val>
                                            <p:strVal val="#ppt_y"/>
                                          </p:val>
                                        </p:tav>
                                      </p:tavLst>
                                    </p:anim>
                                  </p:childTnLst>
                                </p:cTn>
                              </p:par>
                            </p:childTnLst>
                          </p:cTn>
                        </p:par>
                        <p:par>
                          <p:cTn id="79" fill="hold">
                            <p:stCondLst>
                              <p:cond delay="9000"/>
                            </p:stCondLst>
                            <p:childTnLst>
                              <p:par>
                                <p:cTn id="80" presetID="2" presetClass="entr" presetSubtype="8"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 calcmode="lin" valueType="num">
                                      <p:cBhvr additive="base">
                                        <p:cTn id="82" dur="500" fill="hold"/>
                                        <p:tgtEl>
                                          <p:spTgt spid="32"/>
                                        </p:tgtEl>
                                        <p:attrNameLst>
                                          <p:attrName>ppt_x</p:attrName>
                                        </p:attrNameLst>
                                      </p:cBhvr>
                                      <p:tavLst>
                                        <p:tav tm="0">
                                          <p:val>
                                            <p:strVal val="0-#ppt_w/2"/>
                                          </p:val>
                                        </p:tav>
                                        <p:tav tm="100000">
                                          <p:val>
                                            <p:strVal val="#ppt_x"/>
                                          </p:val>
                                        </p:tav>
                                      </p:tavLst>
                                    </p:anim>
                                    <p:anim calcmode="lin" valueType="num">
                                      <p:cBhvr additive="base">
                                        <p:cTn id="83" dur="500" fill="hold"/>
                                        <p:tgtEl>
                                          <p:spTgt spid="32"/>
                                        </p:tgtEl>
                                        <p:attrNameLst>
                                          <p:attrName>ppt_y</p:attrName>
                                        </p:attrNameLst>
                                      </p:cBhvr>
                                      <p:tavLst>
                                        <p:tav tm="0">
                                          <p:val>
                                            <p:strVal val="#ppt_y"/>
                                          </p:val>
                                        </p:tav>
                                        <p:tav tm="100000">
                                          <p:val>
                                            <p:strVal val="#ppt_y"/>
                                          </p:val>
                                        </p:tav>
                                      </p:tavLst>
                                    </p:anim>
                                  </p:childTnLst>
                                </p:cTn>
                              </p:par>
                            </p:childTnLst>
                          </p:cTn>
                        </p:par>
                        <p:par>
                          <p:cTn id="84" fill="hold">
                            <p:stCondLst>
                              <p:cond delay="9500"/>
                            </p:stCondLst>
                            <p:childTnLst>
                              <p:par>
                                <p:cTn id="85" presetID="42" presetClass="entr" presetSubtype="0" fill="hold"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fade">
                                      <p:cBhvr>
                                        <p:cTn id="87" dur="1000"/>
                                        <p:tgtEl>
                                          <p:spTgt spid="40"/>
                                        </p:tgtEl>
                                      </p:cBhvr>
                                    </p:animEffect>
                                    <p:anim calcmode="lin" valueType="num">
                                      <p:cBhvr>
                                        <p:cTn id="88" dur="1000" fill="hold"/>
                                        <p:tgtEl>
                                          <p:spTgt spid="40"/>
                                        </p:tgtEl>
                                        <p:attrNameLst>
                                          <p:attrName>ppt_x</p:attrName>
                                        </p:attrNameLst>
                                      </p:cBhvr>
                                      <p:tavLst>
                                        <p:tav tm="0">
                                          <p:val>
                                            <p:strVal val="#ppt_x"/>
                                          </p:val>
                                        </p:tav>
                                        <p:tav tm="100000">
                                          <p:val>
                                            <p:strVal val="#ppt_x"/>
                                          </p:val>
                                        </p:tav>
                                      </p:tavLst>
                                    </p:anim>
                                    <p:anim calcmode="lin" valueType="num">
                                      <p:cBhvr>
                                        <p:cTn id="89" dur="1000" fill="hold"/>
                                        <p:tgtEl>
                                          <p:spTgt spid="40"/>
                                        </p:tgtEl>
                                        <p:attrNameLst>
                                          <p:attrName>ppt_y</p:attrName>
                                        </p:attrNameLst>
                                      </p:cBhvr>
                                      <p:tavLst>
                                        <p:tav tm="0">
                                          <p:val>
                                            <p:strVal val="#ppt_y+.1"/>
                                          </p:val>
                                        </p:tav>
                                        <p:tav tm="100000">
                                          <p:val>
                                            <p:strVal val="#ppt_y"/>
                                          </p:val>
                                        </p:tav>
                                      </p:tavLst>
                                    </p:anim>
                                  </p:childTnLst>
                                </p:cTn>
                              </p:par>
                            </p:childTnLst>
                          </p:cTn>
                        </p:par>
                        <p:par>
                          <p:cTn id="90" fill="hold">
                            <p:stCondLst>
                              <p:cond delay="10500"/>
                            </p:stCondLst>
                            <p:childTnLst>
                              <p:par>
                                <p:cTn id="91" presetID="26" presetClass="entr" presetSubtype="0" fill="hold" nodeType="afterEffect">
                                  <p:stCondLst>
                                    <p:cond delay="0"/>
                                  </p:stCondLst>
                                  <p:childTnLst>
                                    <p:set>
                                      <p:cBhvr>
                                        <p:cTn id="92" dur="1" fill="hold">
                                          <p:stCondLst>
                                            <p:cond delay="0"/>
                                          </p:stCondLst>
                                        </p:cTn>
                                        <p:tgtEl>
                                          <p:spTgt spid="142"/>
                                        </p:tgtEl>
                                        <p:attrNameLst>
                                          <p:attrName>style.visibility</p:attrName>
                                        </p:attrNameLst>
                                      </p:cBhvr>
                                      <p:to>
                                        <p:strVal val="visible"/>
                                      </p:to>
                                    </p:set>
                                    <p:animEffect transition="in" filter="wipe(down)">
                                      <p:cBhvr>
                                        <p:cTn id="93" dur="580">
                                          <p:stCondLst>
                                            <p:cond delay="0"/>
                                          </p:stCondLst>
                                        </p:cTn>
                                        <p:tgtEl>
                                          <p:spTgt spid="142"/>
                                        </p:tgtEl>
                                      </p:cBhvr>
                                    </p:animEffect>
                                    <p:anim calcmode="lin" valueType="num">
                                      <p:cBhvr>
                                        <p:cTn id="94" dur="1822" tmFilter="0,0; 0.14,0.36; 0.43,0.73; 0.71,0.91; 1.0,1.0">
                                          <p:stCondLst>
                                            <p:cond delay="0"/>
                                          </p:stCondLst>
                                        </p:cTn>
                                        <p:tgtEl>
                                          <p:spTgt spid="14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4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4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4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42"/>
                                        </p:tgtEl>
                                        <p:attrNameLst>
                                          <p:attrName>ppt_y</p:attrName>
                                        </p:attrNameLst>
                                      </p:cBhvr>
                                      <p:tavLst>
                                        <p:tav tm="0" fmla="#ppt_y-sin(pi*$)/81">
                                          <p:val>
                                            <p:fltVal val="0"/>
                                          </p:val>
                                        </p:tav>
                                        <p:tav tm="100000">
                                          <p:val>
                                            <p:fltVal val="1"/>
                                          </p:val>
                                        </p:tav>
                                      </p:tavLst>
                                    </p:anim>
                                    <p:animScale>
                                      <p:cBhvr>
                                        <p:cTn id="99" dur="26">
                                          <p:stCondLst>
                                            <p:cond delay="650"/>
                                          </p:stCondLst>
                                        </p:cTn>
                                        <p:tgtEl>
                                          <p:spTgt spid="142"/>
                                        </p:tgtEl>
                                      </p:cBhvr>
                                      <p:to x="100000" y="60000"/>
                                    </p:animScale>
                                    <p:animScale>
                                      <p:cBhvr>
                                        <p:cTn id="100" dur="166" decel="50000">
                                          <p:stCondLst>
                                            <p:cond delay="676"/>
                                          </p:stCondLst>
                                        </p:cTn>
                                        <p:tgtEl>
                                          <p:spTgt spid="142"/>
                                        </p:tgtEl>
                                      </p:cBhvr>
                                      <p:to x="100000" y="100000"/>
                                    </p:animScale>
                                    <p:animScale>
                                      <p:cBhvr>
                                        <p:cTn id="101" dur="26">
                                          <p:stCondLst>
                                            <p:cond delay="1312"/>
                                          </p:stCondLst>
                                        </p:cTn>
                                        <p:tgtEl>
                                          <p:spTgt spid="142"/>
                                        </p:tgtEl>
                                      </p:cBhvr>
                                      <p:to x="100000" y="80000"/>
                                    </p:animScale>
                                    <p:animScale>
                                      <p:cBhvr>
                                        <p:cTn id="102" dur="166" decel="50000">
                                          <p:stCondLst>
                                            <p:cond delay="1338"/>
                                          </p:stCondLst>
                                        </p:cTn>
                                        <p:tgtEl>
                                          <p:spTgt spid="142"/>
                                        </p:tgtEl>
                                      </p:cBhvr>
                                      <p:to x="100000" y="100000"/>
                                    </p:animScale>
                                    <p:animScale>
                                      <p:cBhvr>
                                        <p:cTn id="103" dur="26">
                                          <p:stCondLst>
                                            <p:cond delay="1642"/>
                                          </p:stCondLst>
                                        </p:cTn>
                                        <p:tgtEl>
                                          <p:spTgt spid="142"/>
                                        </p:tgtEl>
                                      </p:cBhvr>
                                      <p:to x="100000" y="90000"/>
                                    </p:animScale>
                                    <p:animScale>
                                      <p:cBhvr>
                                        <p:cTn id="104" dur="166" decel="50000">
                                          <p:stCondLst>
                                            <p:cond delay="1668"/>
                                          </p:stCondLst>
                                        </p:cTn>
                                        <p:tgtEl>
                                          <p:spTgt spid="142"/>
                                        </p:tgtEl>
                                      </p:cBhvr>
                                      <p:to x="100000" y="100000"/>
                                    </p:animScale>
                                    <p:animScale>
                                      <p:cBhvr>
                                        <p:cTn id="105" dur="26">
                                          <p:stCondLst>
                                            <p:cond delay="1808"/>
                                          </p:stCondLst>
                                        </p:cTn>
                                        <p:tgtEl>
                                          <p:spTgt spid="142"/>
                                        </p:tgtEl>
                                      </p:cBhvr>
                                      <p:to x="100000" y="95000"/>
                                    </p:animScale>
                                    <p:animScale>
                                      <p:cBhvr>
                                        <p:cTn id="106" dur="166" decel="50000">
                                          <p:stCondLst>
                                            <p:cond delay="1834"/>
                                          </p:stCondLst>
                                        </p:cTn>
                                        <p:tgtEl>
                                          <p:spTgt spid="142"/>
                                        </p:tgtEl>
                                      </p:cBhvr>
                                      <p:to x="100000" y="100000"/>
                                    </p:animScale>
                                  </p:childTnLst>
                                </p:cTn>
                              </p:par>
                            </p:childTnLst>
                          </p:cTn>
                        </p:par>
                        <p:par>
                          <p:cTn id="107" fill="hold">
                            <p:stCondLst>
                              <p:cond delay="12500"/>
                            </p:stCondLst>
                            <p:childTnLst>
                              <p:par>
                                <p:cTn id="108" presetID="2" presetClass="entr" presetSubtype="4" fill="hold" nodeType="afterEffect">
                                  <p:stCondLst>
                                    <p:cond delay="0"/>
                                  </p:stCondLst>
                                  <p:childTnLst>
                                    <p:set>
                                      <p:cBhvr>
                                        <p:cTn id="109" dur="1" fill="hold">
                                          <p:stCondLst>
                                            <p:cond delay="0"/>
                                          </p:stCondLst>
                                        </p:cTn>
                                        <p:tgtEl>
                                          <p:spTgt spid="137"/>
                                        </p:tgtEl>
                                        <p:attrNameLst>
                                          <p:attrName>style.visibility</p:attrName>
                                        </p:attrNameLst>
                                      </p:cBhvr>
                                      <p:to>
                                        <p:strVal val="visible"/>
                                      </p:to>
                                    </p:set>
                                    <p:anim calcmode="lin" valueType="num">
                                      <p:cBhvr additive="base">
                                        <p:cTn id="110" dur="500" fill="hold"/>
                                        <p:tgtEl>
                                          <p:spTgt spid="137"/>
                                        </p:tgtEl>
                                        <p:attrNameLst>
                                          <p:attrName>ppt_x</p:attrName>
                                        </p:attrNameLst>
                                      </p:cBhvr>
                                      <p:tavLst>
                                        <p:tav tm="0">
                                          <p:val>
                                            <p:strVal val="#ppt_x"/>
                                          </p:val>
                                        </p:tav>
                                        <p:tav tm="100000">
                                          <p:val>
                                            <p:strVal val="#ppt_x"/>
                                          </p:val>
                                        </p:tav>
                                      </p:tavLst>
                                    </p:anim>
                                    <p:anim calcmode="lin" valueType="num">
                                      <p:cBhvr additive="base">
                                        <p:cTn id="111" dur="500" fill="hold"/>
                                        <p:tgtEl>
                                          <p:spTgt spid="137"/>
                                        </p:tgtEl>
                                        <p:attrNameLst>
                                          <p:attrName>ppt_y</p:attrName>
                                        </p:attrNameLst>
                                      </p:cBhvr>
                                      <p:tavLst>
                                        <p:tav tm="0">
                                          <p:val>
                                            <p:strVal val="1+#ppt_h/2"/>
                                          </p:val>
                                        </p:tav>
                                        <p:tav tm="100000">
                                          <p:val>
                                            <p:strVal val="#ppt_y"/>
                                          </p:val>
                                        </p:tav>
                                      </p:tavLst>
                                    </p:anim>
                                  </p:childTnLst>
                                </p:cTn>
                              </p:par>
                            </p:childTnLst>
                          </p:cTn>
                        </p:par>
                        <p:par>
                          <p:cTn id="112" fill="hold">
                            <p:stCondLst>
                              <p:cond delay="13000"/>
                            </p:stCondLst>
                            <p:childTnLst>
                              <p:par>
                                <p:cTn id="113" presetID="2" presetClass="entr" presetSubtype="8" fill="hold" grpId="0" nodeType="afterEffect">
                                  <p:stCondLst>
                                    <p:cond delay="0"/>
                                  </p:stCondLst>
                                  <p:childTnLst>
                                    <p:set>
                                      <p:cBhvr>
                                        <p:cTn id="114" dur="1" fill="hold">
                                          <p:stCondLst>
                                            <p:cond delay="0"/>
                                          </p:stCondLst>
                                        </p:cTn>
                                        <p:tgtEl>
                                          <p:spTgt spid="33"/>
                                        </p:tgtEl>
                                        <p:attrNameLst>
                                          <p:attrName>style.visibility</p:attrName>
                                        </p:attrNameLst>
                                      </p:cBhvr>
                                      <p:to>
                                        <p:strVal val="visible"/>
                                      </p:to>
                                    </p:set>
                                    <p:anim calcmode="lin" valueType="num">
                                      <p:cBhvr additive="base">
                                        <p:cTn id="115" dur="500" fill="hold"/>
                                        <p:tgtEl>
                                          <p:spTgt spid="33"/>
                                        </p:tgtEl>
                                        <p:attrNameLst>
                                          <p:attrName>ppt_x</p:attrName>
                                        </p:attrNameLst>
                                      </p:cBhvr>
                                      <p:tavLst>
                                        <p:tav tm="0">
                                          <p:val>
                                            <p:strVal val="0-#ppt_w/2"/>
                                          </p:val>
                                        </p:tav>
                                        <p:tav tm="100000">
                                          <p:val>
                                            <p:strVal val="#ppt_x"/>
                                          </p:val>
                                        </p:tav>
                                      </p:tavLst>
                                    </p:anim>
                                    <p:anim calcmode="lin" valueType="num">
                                      <p:cBhvr additive="base">
                                        <p:cTn id="116" dur="500" fill="hold"/>
                                        <p:tgtEl>
                                          <p:spTgt spid="33"/>
                                        </p:tgtEl>
                                        <p:attrNameLst>
                                          <p:attrName>ppt_y</p:attrName>
                                        </p:attrNameLst>
                                      </p:cBhvr>
                                      <p:tavLst>
                                        <p:tav tm="0">
                                          <p:val>
                                            <p:strVal val="#ppt_y"/>
                                          </p:val>
                                        </p:tav>
                                        <p:tav tm="100000">
                                          <p:val>
                                            <p:strVal val="#ppt_y"/>
                                          </p:val>
                                        </p:tav>
                                      </p:tavLst>
                                    </p:anim>
                                  </p:childTnLst>
                                </p:cTn>
                              </p:par>
                            </p:childTnLst>
                          </p:cTn>
                        </p:par>
                        <p:par>
                          <p:cTn id="117" fill="hold">
                            <p:stCondLst>
                              <p:cond delay="13500"/>
                            </p:stCondLst>
                            <p:childTnLst>
                              <p:par>
                                <p:cTn id="118" presetID="42" presetClass="entr" presetSubtype="0" fill="hold" nodeType="after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4500"/>
                            </p:stCondLst>
                            <p:childTnLst>
                              <p:par>
                                <p:cTn id="124" presetID="26" presetClass="entr" presetSubtype="0" fill="hold" nodeType="afterEffect">
                                  <p:stCondLst>
                                    <p:cond delay="0"/>
                                  </p:stCondLst>
                                  <p:childTnLst>
                                    <p:set>
                                      <p:cBhvr>
                                        <p:cTn id="125" dur="1" fill="hold">
                                          <p:stCondLst>
                                            <p:cond delay="0"/>
                                          </p:stCondLst>
                                        </p:cTn>
                                        <p:tgtEl>
                                          <p:spTgt spid="140"/>
                                        </p:tgtEl>
                                        <p:attrNameLst>
                                          <p:attrName>style.visibility</p:attrName>
                                        </p:attrNameLst>
                                      </p:cBhvr>
                                      <p:to>
                                        <p:strVal val="visible"/>
                                      </p:to>
                                    </p:set>
                                    <p:animEffect transition="in" filter="wipe(down)">
                                      <p:cBhvr>
                                        <p:cTn id="126" dur="580">
                                          <p:stCondLst>
                                            <p:cond delay="0"/>
                                          </p:stCondLst>
                                        </p:cTn>
                                        <p:tgtEl>
                                          <p:spTgt spid="140"/>
                                        </p:tgtEl>
                                      </p:cBhvr>
                                    </p:animEffect>
                                    <p:anim calcmode="lin" valueType="num">
                                      <p:cBhvr>
                                        <p:cTn id="127" dur="1822" tmFilter="0,0; 0.14,0.36; 0.43,0.73; 0.71,0.91; 1.0,1.0">
                                          <p:stCondLst>
                                            <p:cond delay="0"/>
                                          </p:stCondLst>
                                        </p:cTn>
                                        <p:tgtEl>
                                          <p:spTgt spid="140"/>
                                        </p:tgtEl>
                                        <p:attrNameLst>
                                          <p:attrName>ppt_x</p:attrName>
                                        </p:attrNameLst>
                                      </p:cBhvr>
                                      <p:tavLst>
                                        <p:tav tm="0">
                                          <p:val>
                                            <p:strVal val="#ppt_x-0.25"/>
                                          </p:val>
                                        </p:tav>
                                        <p:tav tm="100000">
                                          <p:val>
                                            <p:strVal val="#ppt_x"/>
                                          </p:val>
                                        </p:tav>
                                      </p:tavLst>
                                    </p:anim>
                                    <p:anim calcmode="lin" valueType="num">
                                      <p:cBhvr>
                                        <p:cTn id="128" dur="664" tmFilter="0.0,0.0; 0.25,0.07; 0.50,0.2; 0.75,0.467; 1.0,1.0">
                                          <p:stCondLst>
                                            <p:cond delay="0"/>
                                          </p:stCondLst>
                                        </p:cTn>
                                        <p:tgtEl>
                                          <p:spTgt spid="140"/>
                                        </p:tgtEl>
                                        <p:attrNameLst>
                                          <p:attrName>ppt_y</p:attrName>
                                        </p:attrNameLst>
                                      </p:cBhvr>
                                      <p:tavLst>
                                        <p:tav tm="0" fmla="#ppt_y-sin(pi*$)/3">
                                          <p:val>
                                            <p:fltVal val="0.5"/>
                                          </p:val>
                                        </p:tav>
                                        <p:tav tm="100000">
                                          <p:val>
                                            <p:fltVal val="1"/>
                                          </p:val>
                                        </p:tav>
                                      </p:tavLst>
                                    </p:anim>
                                    <p:anim calcmode="lin" valueType="num">
                                      <p:cBhvr>
                                        <p:cTn id="129" dur="664" tmFilter="0, 0; 0.125,0.2665; 0.25,0.4; 0.375,0.465; 0.5,0.5;  0.625,0.535; 0.75,0.6; 0.875,0.7335; 1,1">
                                          <p:stCondLst>
                                            <p:cond delay="664"/>
                                          </p:stCondLst>
                                        </p:cTn>
                                        <p:tgtEl>
                                          <p:spTgt spid="140"/>
                                        </p:tgtEl>
                                        <p:attrNameLst>
                                          <p:attrName>ppt_y</p:attrName>
                                        </p:attrNameLst>
                                      </p:cBhvr>
                                      <p:tavLst>
                                        <p:tav tm="0" fmla="#ppt_y-sin(pi*$)/9">
                                          <p:val>
                                            <p:fltVal val="0"/>
                                          </p:val>
                                        </p:tav>
                                        <p:tav tm="100000">
                                          <p:val>
                                            <p:fltVal val="1"/>
                                          </p:val>
                                        </p:tav>
                                      </p:tavLst>
                                    </p:anim>
                                    <p:anim calcmode="lin" valueType="num">
                                      <p:cBhvr>
                                        <p:cTn id="130" dur="332" tmFilter="0, 0; 0.125,0.2665; 0.25,0.4; 0.375,0.465; 0.5,0.5;  0.625,0.535; 0.75,0.6; 0.875,0.7335; 1,1">
                                          <p:stCondLst>
                                            <p:cond delay="1324"/>
                                          </p:stCondLst>
                                        </p:cTn>
                                        <p:tgtEl>
                                          <p:spTgt spid="140"/>
                                        </p:tgtEl>
                                        <p:attrNameLst>
                                          <p:attrName>ppt_y</p:attrName>
                                        </p:attrNameLst>
                                      </p:cBhvr>
                                      <p:tavLst>
                                        <p:tav tm="0" fmla="#ppt_y-sin(pi*$)/27">
                                          <p:val>
                                            <p:fltVal val="0"/>
                                          </p:val>
                                        </p:tav>
                                        <p:tav tm="100000">
                                          <p:val>
                                            <p:fltVal val="1"/>
                                          </p:val>
                                        </p:tav>
                                      </p:tavLst>
                                    </p:anim>
                                    <p:anim calcmode="lin" valueType="num">
                                      <p:cBhvr>
                                        <p:cTn id="131" dur="164" tmFilter="0, 0; 0.125,0.2665; 0.25,0.4; 0.375,0.465; 0.5,0.5;  0.625,0.535; 0.75,0.6; 0.875,0.7335; 1,1">
                                          <p:stCondLst>
                                            <p:cond delay="1656"/>
                                          </p:stCondLst>
                                        </p:cTn>
                                        <p:tgtEl>
                                          <p:spTgt spid="140"/>
                                        </p:tgtEl>
                                        <p:attrNameLst>
                                          <p:attrName>ppt_y</p:attrName>
                                        </p:attrNameLst>
                                      </p:cBhvr>
                                      <p:tavLst>
                                        <p:tav tm="0" fmla="#ppt_y-sin(pi*$)/81">
                                          <p:val>
                                            <p:fltVal val="0"/>
                                          </p:val>
                                        </p:tav>
                                        <p:tav tm="100000">
                                          <p:val>
                                            <p:fltVal val="1"/>
                                          </p:val>
                                        </p:tav>
                                      </p:tavLst>
                                    </p:anim>
                                    <p:animScale>
                                      <p:cBhvr>
                                        <p:cTn id="132" dur="26">
                                          <p:stCondLst>
                                            <p:cond delay="650"/>
                                          </p:stCondLst>
                                        </p:cTn>
                                        <p:tgtEl>
                                          <p:spTgt spid="140"/>
                                        </p:tgtEl>
                                      </p:cBhvr>
                                      <p:to x="100000" y="60000"/>
                                    </p:animScale>
                                    <p:animScale>
                                      <p:cBhvr>
                                        <p:cTn id="133" dur="166" decel="50000">
                                          <p:stCondLst>
                                            <p:cond delay="676"/>
                                          </p:stCondLst>
                                        </p:cTn>
                                        <p:tgtEl>
                                          <p:spTgt spid="140"/>
                                        </p:tgtEl>
                                      </p:cBhvr>
                                      <p:to x="100000" y="100000"/>
                                    </p:animScale>
                                    <p:animScale>
                                      <p:cBhvr>
                                        <p:cTn id="134" dur="26">
                                          <p:stCondLst>
                                            <p:cond delay="1312"/>
                                          </p:stCondLst>
                                        </p:cTn>
                                        <p:tgtEl>
                                          <p:spTgt spid="140"/>
                                        </p:tgtEl>
                                      </p:cBhvr>
                                      <p:to x="100000" y="80000"/>
                                    </p:animScale>
                                    <p:animScale>
                                      <p:cBhvr>
                                        <p:cTn id="135" dur="166" decel="50000">
                                          <p:stCondLst>
                                            <p:cond delay="1338"/>
                                          </p:stCondLst>
                                        </p:cTn>
                                        <p:tgtEl>
                                          <p:spTgt spid="140"/>
                                        </p:tgtEl>
                                      </p:cBhvr>
                                      <p:to x="100000" y="100000"/>
                                    </p:animScale>
                                    <p:animScale>
                                      <p:cBhvr>
                                        <p:cTn id="136" dur="26">
                                          <p:stCondLst>
                                            <p:cond delay="1642"/>
                                          </p:stCondLst>
                                        </p:cTn>
                                        <p:tgtEl>
                                          <p:spTgt spid="140"/>
                                        </p:tgtEl>
                                      </p:cBhvr>
                                      <p:to x="100000" y="90000"/>
                                    </p:animScale>
                                    <p:animScale>
                                      <p:cBhvr>
                                        <p:cTn id="137" dur="166" decel="50000">
                                          <p:stCondLst>
                                            <p:cond delay="1668"/>
                                          </p:stCondLst>
                                        </p:cTn>
                                        <p:tgtEl>
                                          <p:spTgt spid="140"/>
                                        </p:tgtEl>
                                      </p:cBhvr>
                                      <p:to x="100000" y="100000"/>
                                    </p:animScale>
                                    <p:animScale>
                                      <p:cBhvr>
                                        <p:cTn id="138" dur="26">
                                          <p:stCondLst>
                                            <p:cond delay="1808"/>
                                          </p:stCondLst>
                                        </p:cTn>
                                        <p:tgtEl>
                                          <p:spTgt spid="140"/>
                                        </p:tgtEl>
                                      </p:cBhvr>
                                      <p:to x="100000" y="95000"/>
                                    </p:animScale>
                                    <p:animScale>
                                      <p:cBhvr>
                                        <p:cTn id="139" dur="166" decel="50000">
                                          <p:stCondLst>
                                            <p:cond delay="1834"/>
                                          </p:stCondLst>
                                        </p:cTn>
                                        <p:tgtEl>
                                          <p:spTgt spid="14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0" grpId="0" animBg="1"/>
      <p:bldP spid="31" grpId="0" animBg="1"/>
      <p:bldP spid="32" grpId="0" animBg="1"/>
      <p:bldP spid="3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11" name="Picture 10">
            <a:extLst>
              <a:ext uri="{FF2B5EF4-FFF2-40B4-BE49-F238E27FC236}">
                <a16:creationId xmlns:a16="http://schemas.microsoft.com/office/drawing/2014/main" id="{715F540A-4299-4865-BBD7-98254F6225D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8603007" y="1516809"/>
            <a:ext cx="640080" cy="640080"/>
          </a:xfrm>
          <a:prstGeom prst="rect">
            <a:avLst/>
          </a:prstGeom>
          <a:effectLst>
            <a:outerShdw blurRad="50800" dist="38100" dir="5400000" algn="t" rotWithShape="0">
              <a:prstClr val="black">
                <a:alpha val="40000"/>
              </a:prstClr>
            </a:outerShdw>
          </a:effectLst>
        </p:spPr>
      </p:pic>
      <p:pic>
        <p:nvPicPr>
          <p:cNvPr id="12" name="Picture 11">
            <a:extLst>
              <a:ext uri="{FF2B5EF4-FFF2-40B4-BE49-F238E27FC236}">
                <a16:creationId xmlns:a16="http://schemas.microsoft.com/office/drawing/2014/main" id="{F0322EB9-AED5-45A2-B440-0F981F52C02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291960" flipH="1">
            <a:off x="9875071" y="4899507"/>
            <a:ext cx="640080" cy="640080"/>
          </a:xfrm>
          <a:prstGeom prst="rect">
            <a:avLst/>
          </a:prstGeom>
          <a:effectLst>
            <a:outerShdw blurRad="50800" dist="38100" dir="5400000" algn="t" rotWithShape="0">
              <a:prstClr val="black">
                <a:alpha val="40000"/>
              </a:prstClr>
            </a:outerShdw>
          </a:effectLst>
        </p:spPr>
      </p:pic>
      <p:pic>
        <p:nvPicPr>
          <p:cNvPr id="13" name="Picture 12">
            <a:extLst>
              <a:ext uri="{FF2B5EF4-FFF2-40B4-BE49-F238E27FC236}">
                <a16:creationId xmlns:a16="http://schemas.microsoft.com/office/drawing/2014/main" id="{94972EB4-A13B-49B0-A934-95E1DD03147D}"/>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9893002" flipH="1" flipV="1">
            <a:off x="5425825" y="5043453"/>
            <a:ext cx="640080" cy="640080"/>
          </a:xfrm>
          <a:prstGeom prst="rect">
            <a:avLst/>
          </a:prstGeom>
          <a:effectLst>
            <a:outerShdw blurRad="50800" dist="38100" dir="5400000" algn="t" rotWithShape="0">
              <a:prstClr val="black">
                <a:alpha val="40000"/>
              </a:prstClr>
            </a:outerShdw>
          </a:effectLst>
        </p:spPr>
      </p:pic>
      <p:sp>
        <p:nvSpPr>
          <p:cNvPr id="18" name="Freeform: Shape 17">
            <a:extLst>
              <a:ext uri="{FF2B5EF4-FFF2-40B4-BE49-F238E27FC236}">
                <a16:creationId xmlns:a16="http://schemas.microsoft.com/office/drawing/2014/main" id="{94CAA057-D5CD-48B4-ACF7-71C321A9E9D3}"/>
              </a:ext>
            </a:extLst>
          </p:cNvPr>
          <p:cNvSpPr/>
          <p:nvPr/>
        </p:nvSpPr>
        <p:spPr>
          <a:xfrm rot="16200000">
            <a:off x="1219531" y="297429"/>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608EDBB5-D713-4D2B-A665-BB22D4FC4726}"/>
              </a:ext>
            </a:extLst>
          </p:cNvPr>
          <p:cNvSpPr txBox="1"/>
          <p:nvPr/>
        </p:nvSpPr>
        <p:spPr>
          <a:xfrm>
            <a:off x="9470623" y="1752936"/>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sp>
        <p:nvSpPr>
          <p:cNvPr id="20" name="TextBox 19">
            <a:extLst>
              <a:ext uri="{FF2B5EF4-FFF2-40B4-BE49-F238E27FC236}">
                <a16:creationId xmlns:a16="http://schemas.microsoft.com/office/drawing/2014/main" id="{326382E3-ACA9-46A1-A63A-5D170FA2AD90}"/>
              </a:ext>
            </a:extLst>
          </p:cNvPr>
          <p:cNvSpPr txBox="1"/>
          <p:nvPr/>
        </p:nvSpPr>
        <p:spPr>
          <a:xfrm>
            <a:off x="9699577" y="5581959"/>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sp>
        <p:nvSpPr>
          <p:cNvPr id="21" name="TextBox 20">
            <a:extLst>
              <a:ext uri="{FF2B5EF4-FFF2-40B4-BE49-F238E27FC236}">
                <a16:creationId xmlns:a16="http://schemas.microsoft.com/office/drawing/2014/main" id="{B09B0BC8-9856-4301-8DB5-5B3389C2EEF7}"/>
              </a:ext>
            </a:extLst>
          </p:cNvPr>
          <p:cNvSpPr txBox="1"/>
          <p:nvPr/>
        </p:nvSpPr>
        <p:spPr>
          <a:xfrm>
            <a:off x="5092819" y="5799634"/>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nvGrpSpPr>
          <p:cNvPr id="3" name="Group 2">
            <a:extLst>
              <a:ext uri="{FF2B5EF4-FFF2-40B4-BE49-F238E27FC236}">
                <a16:creationId xmlns:a16="http://schemas.microsoft.com/office/drawing/2014/main" id="{AF001389-9469-4EA2-B657-15987A3B5F62}"/>
              </a:ext>
            </a:extLst>
          </p:cNvPr>
          <p:cNvGrpSpPr/>
          <p:nvPr/>
        </p:nvGrpSpPr>
        <p:grpSpPr>
          <a:xfrm>
            <a:off x="7121551" y="1783080"/>
            <a:ext cx="1645922" cy="1645920"/>
            <a:chOff x="7121551" y="1783080"/>
            <a:chExt cx="1645922" cy="1645920"/>
          </a:xfrm>
        </p:grpSpPr>
        <p:sp>
          <p:nvSpPr>
            <p:cNvPr id="8" name="Freeform 20">
              <a:extLst>
                <a:ext uri="{FF2B5EF4-FFF2-40B4-BE49-F238E27FC236}">
                  <a16:creationId xmlns:a16="http://schemas.microsoft.com/office/drawing/2014/main" id="{FC5AF00A-D014-4D6D-9E3E-89A1AF43E1BA}"/>
                </a:ext>
              </a:extLst>
            </p:cNvPr>
            <p:cNvSpPr>
              <a:spLocks noChangeAspect="1"/>
            </p:cNvSpPr>
            <p:nvPr/>
          </p:nvSpPr>
          <p:spPr>
            <a:xfrm flipH="1">
              <a:off x="7121551" y="178308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2" name="TextBox 21">
              <a:extLst>
                <a:ext uri="{FF2B5EF4-FFF2-40B4-BE49-F238E27FC236}">
                  <a16:creationId xmlns:a16="http://schemas.microsoft.com/office/drawing/2014/main" id="{29CE22F5-30D9-48EA-874A-0A9444B72C02}"/>
                </a:ext>
              </a:extLst>
            </p:cNvPr>
            <p:cNvSpPr txBox="1"/>
            <p:nvPr/>
          </p:nvSpPr>
          <p:spPr>
            <a:xfrm>
              <a:off x="7468564" y="2306934"/>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3F3D27FD-9E56-4760-B09F-0E44CC0BB364}"/>
              </a:ext>
            </a:extLst>
          </p:cNvPr>
          <p:cNvGrpSpPr/>
          <p:nvPr/>
        </p:nvGrpSpPr>
        <p:grpSpPr>
          <a:xfrm>
            <a:off x="7578752" y="3216758"/>
            <a:ext cx="2377442" cy="2377440"/>
            <a:chOff x="7578752" y="3216758"/>
            <a:chExt cx="2377442" cy="2377440"/>
          </a:xfrm>
        </p:grpSpPr>
        <p:sp>
          <p:nvSpPr>
            <p:cNvPr id="10" name="Freeform 20">
              <a:extLst>
                <a:ext uri="{FF2B5EF4-FFF2-40B4-BE49-F238E27FC236}">
                  <a16:creationId xmlns:a16="http://schemas.microsoft.com/office/drawing/2014/main" id="{92CF79D2-6DEF-4375-80AE-C4ADCA3C0992}"/>
                </a:ext>
              </a:extLst>
            </p:cNvPr>
            <p:cNvSpPr>
              <a:spLocks noChangeAspect="1"/>
            </p:cNvSpPr>
            <p:nvPr/>
          </p:nvSpPr>
          <p:spPr>
            <a:xfrm rot="21264444" flipH="1">
              <a:off x="7578752" y="3216758"/>
              <a:ext cx="2377442" cy="237744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TextBox 22">
              <a:extLst>
                <a:ext uri="{FF2B5EF4-FFF2-40B4-BE49-F238E27FC236}">
                  <a16:creationId xmlns:a16="http://schemas.microsoft.com/office/drawing/2014/main" id="{2A69B118-4E43-4D3B-8F1F-333B650E18DA}"/>
                </a:ext>
              </a:extLst>
            </p:cNvPr>
            <p:cNvSpPr txBox="1"/>
            <p:nvPr/>
          </p:nvSpPr>
          <p:spPr>
            <a:xfrm>
              <a:off x="8265673"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2" name="Group 1">
            <a:extLst>
              <a:ext uri="{FF2B5EF4-FFF2-40B4-BE49-F238E27FC236}">
                <a16:creationId xmlns:a16="http://schemas.microsoft.com/office/drawing/2014/main" id="{53BB5002-0E6C-4763-AD10-6BE8F8687304}"/>
              </a:ext>
            </a:extLst>
          </p:cNvPr>
          <p:cNvGrpSpPr/>
          <p:nvPr/>
        </p:nvGrpSpPr>
        <p:grpSpPr>
          <a:xfrm>
            <a:off x="5785928" y="3436352"/>
            <a:ext cx="1828802" cy="1828800"/>
            <a:chOff x="5785928" y="3436352"/>
            <a:chExt cx="1828802" cy="1828800"/>
          </a:xfrm>
        </p:grpSpPr>
        <p:sp>
          <p:nvSpPr>
            <p:cNvPr id="9" name="Freeform 20">
              <a:extLst>
                <a:ext uri="{FF2B5EF4-FFF2-40B4-BE49-F238E27FC236}">
                  <a16:creationId xmlns:a16="http://schemas.microsoft.com/office/drawing/2014/main" id="{C35FD582-CB99-48F5-9C78-FC2082ACBDF7}"/>
                </a:ext>
              </a:extLst>
            </p:cNvPr>
            <p:cNvSpPr>
              <a:spLocks noChangeAspect="1"/>
            </p:cNvSpPr>
            <p:nvPr/>
          </p:nvSpPr>
          <p:spPr>
            <a:xfrm rot="1750862" flipH="1">
              <a:off x="5785928" y="3436352"/>
              <a:ext cx="1828802" cy="182880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4" name="TextBox 23">
              <a:extLst>
                <a:ext uri="{FF2B5EF4-FFF2-40B4-BE49-F238E27FC236}">
                  <a16:creationId xmlns:a16="http://schemas.microsoft.com/office/drawing/2014/main" id="{9A46548A-FEA6-48E0-98AD-FC9E40C7F8EF}"/>
                </a:ext>
              </a:extLst>
            </p:cNvPr>
            <p:cNvSpPr txBox="1"/>
            <p:nvPr/>
          </p:nvSpPr>
          <p:spPr>
            <a:xfrm>
              <a:off x="6198529"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sp>
        <p:nvSpPr>
          <p:cNvPr id="25" name="Freeform 122">
            <a:extLst>
              <a:ext uri="{FF2B5EF4-FFF2-40B4-BE49-F238E27FC236}">
                <a16:creationId xmlns:a16="http://schemas.microsoft.com/office/drawing/2014/main" id="{8366A40F-233B-4102-B5B6-B12DE25A87BB}"/>
              </a:ext>
            </a:extLst>
          </p:cNvPr>
          <p:cNvSpPr>
            <a:spLocks noEditPoints="1"/>
          </p:cNvSpPr>
          <p:nvPr/>
        </p:nvSpPr>
        <p:spPr bwMode="auto">
          <a:xfrm>
            <a:off x="405669" y="1962384"/>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a:extLst>
              <a:ext uri="{FF2B5EF4-FFF2-40B4-BE49-F238E27FC236}">
                <a16:creationId xmlns:a16="http://schemas.microsoft.com/office/drawing/2014/main" id="{FFE51B55-A2A5-4BAF-A31B-FAC87800739D}"/>
              </a:ext>
            </a:extLst>
          </p:cNvPr>
          <p:cNvGrpSpPr/>
          <p:nvPr/>
        </p:nvGrpSpPr>
        <p:grpSpPr>
          <a:xfrm>
            <a:off x="1290858" y="1791243"/>
            <a:ext cx="2173801" cy="811419"/>
            <a:chOff x="4597685" y="3155872"/>
            <a:chExt cx="1699181" cy="608564"/>
          </a:xfrm>
        </p:grpSpPr>
        <p:sp>
          <p:nvSpPr>
            <p:cNvPr id="29" name="TextBox 28">
              <a:extLst>
                <a:ext uri="{FF2B5EF4-FFF2-40B4-BE49-F238E27FC236}">
                  <a16:creationId xmlns:a16="http://schemas.microsoft.com/office/drawing/2014/main" id="{983D614C-E4DC-4100-B90E-C84B2B3E7B47}"/>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01</a:t>
              </a:r>
            </a:p>
          </p:txBody>
        </p:sp>
        <p:sp>
          <p:nvSpPr>
            <p:cNvPr id="30" name="TextBox 29">
              <a:extLst>
                <a:ext uri="{FF2B5EF4-FFF2-40B4-BE49-F238E27FC236}">
                  <a16:creationId xmlns:a16="http://schemas.microsoft.com/office/drawing/2014/main" id="{68764C95-24F4-4C51-8028-4BC8C37D90E9}"/>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31" name="Freeform: Shape 30">
            <a:extLst>
              <a:ext uri="{FF2B5EF4-FFF2-40B4-BE49-F238E27FC236}">
                <a16:creationId xmlns:a16="http://schemas.microsoft.com/office/drawing/2014/main" id="{E33AECDA-336B-4E61-A8B4-E3C4784028FA}"/>
              </a:ext>
            </a:extLst>
          </p:cNvPr>
          <p:cNvSpPr/>
          <p:nvPr/>
        </p:nvSpPr>
        <p:spPr>
          <a:xfrm rot="16200000">
            <a:off x="1219532" y="1763312"/>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Freeform: Shape 31">
            <a:extLst>
              <a:ext uri="{FF2B5EF4-FFF2-40B4-BE49-F238E27FC236}">
                <a16:creationId xmlns:a16="http://schemas.microsoft.com/office/drawing/2014/main" id="{E4053858-7428-49CD-B262-ABCB7464B8E9}"/>
              </a:ext>
            </a:extLst>
          </p:cNvPr>
          <p:cNvSpPr/>
          <p:nvPr/>
        </p:nvSpPr>
        <p:spPr>
          <a:xfrm rot="16200000">
            <a:off x="1218679" y="3226355"/>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33" name="Group 32">
            <a:extLst>
              <a:ext uri="{FF2B5EF4-FFF2-40B4-BE49-F238E27FC236}">
                <a16:creationId xmlns:a16="http://schemas.microsoft.com/office/drawing/2014/main" id="{9EB6C831-5EAC-4078-9D8B-1149C32AE48E}"/>
              </a:ext>
            </a:extLst>
          </p:cNvPr>
          <p:cNvGrpSpPr/>
          <p:nvPr/>
        </p:nvGrpSpPr>
        <p:grpSpPr>
          <a:xfrm>
            <a:off x="1287207" y="3305497"/>
            <a:ext cx="2173801" cy="811419"/>
            <a:chOff x="4597685" y="3155872"/>
            <a:chExt cx="1699181" cy="608564"/>
          </a:xfrm>
        </p:grpSpPr>
        <p:sp>
          <p:nvSpPr>
            <p:cNvPr id="34" name="TextBox 33">
              <a:extLst>
                <a:ext uri="{FF2B5EF4-FFF2-40B4-BE49-F238E27FC236}">
                  <a16:creationId xmlns:a16="http://schemas.microsoft.com/office/drawing/2014/main" id="{FBBF1B5A-32C9-4192-A461-A4215251CDEF}"/>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02</a:t>
              </a:r>
            </a:p>
          </p:txBody>
        </p:sp>
        <p:sp>
          <p:nvSpPr>
            <p:cNvPr id="35" name="TextBox 34">
              <a:extLst>
                <a:ext uri="{FF2B5EF4-FFF2-40B4-BE49-F238E27FC236}">
                  <a16:creationId xmlns:a16="http://schemas.microsoft.com/office/drawing/2014/main" id="{2CDB7C21-E7F9-4484-B1C7-2670CD8BB82D}"/>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6" name="Group 35">
            <a:extLst>
              <a:ext uri="{FF2B5EF4-FFF2-40B4-BE49-F238E27FC236}">
                <a16:creationId xmlns:a16="http://schemas.microsoft.com/office/drawing/2014/main" id="{6CE27DD8-426F-45FF-9B6B-9274F80A65A4}"/>
              </a:ext>
            </a:extLst>
          </p:cNvPr>
          <p:cNvGrpSpPr/>
          <p:nvPr/>
        </p:nvGrpSpPr>
        <p:grpSpPr>
          <a:xfrm>
            <a:off x="1287206" y="4768540"/>
            <a:ext cx="2173801" cy="811419"/>
            <a:chOff x="4597685" y="3155872"/>
            <a:chExt cx="1699181" cy="608564"/>
          </a:xfrm>
        </p:grpSpPr>
        <p:sp>
          <p:nvSpPr>
            <p:cNvPr id="37" name="TextBox 36">
              <a:extLst>
                <a:ext uri="{FF2B5EF4-FFF2-40B4-BE49-F238E27FC236}">
                  <a16:creationId xmlns:a16="http://schemas.microsoft.com/office/drawing/2014/main" id="{80D51D95-1AFA-4F1D-A416-271F31AE6BEB}"/>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03</a:t>
              </a:r>
            </a:p>
          </p:txBody>
        </p:sp>
        <p:sp>
          <p:nvSpPr>
            <p:cNvPr id="38" name="TextBox 37">
              <a:extLst>
                <a:ext uri="{FF2B5EF4-FFF2-40B4-BE49-F238E27FC236}">
                  <a16:creationId xmlns:a16="http://schemas.microsoft.com/office/drawing/2014/main" id="{19DF1BFF-325E-48B8-B397-3DD4B52DA0CA}"/>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26" name="Freeform 152">
            <a:extLst>
              <a:ext uri="{FF2B5EF4-FFF2-40B4-BE49-F238E27FC236}">
                <a16:creationId xmlns:a16="http://schemas.microsoft.com/office/drawing/2014/main" id="{819083D7-7476-4B0C-B49C-2854FB2D0E9E}"/>
              </a:ext>
            </a:extLst>
          </p:cNvPr>
          <p:cNvSpPr>
            <a:spLocks noEditPoints="1"/>
          </p:cNvSpPr>
          <p:nvPr/>
        </p:nvSpPr>
        <p:spPr bwMode="auto">
          <a:xfrm>
            <a:off x="370927" y="3391130"/>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28">
            <a:extLst>
              <a:ext uri="{FF2B5EF4-FFF2-40B4-BE49-F238E27FC236}">
                <a16:creationId xmlns:a16="http://schemas.microsoft.com/office/drawing/2014/main" id="{5E169DC8-0C1E-4E2A-967D-B4DFE4D29BA8}"/>
              </a:ext>
            </a:extLst>
          </p:cNvPr>
          <p:cNvSpPr>
            <a:spLocks/>
          </p:cNvSpPr>
          <p:nvPr/>
        </p:nvSpPr>
        <p:spPr bwMode="auto">
          <a:xfrm>
            <a:off x="382831" y="485473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93330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ppt_x"/>
                                          </p:val>
                                        </p:tav>
                                        <p:tav tm="100000">
                                          <p:val>
                                            <p:strVal val="#ppt_x"/>
                                          </p:val>
                                        </p:tav>
                                      </p:tavLst>
                                    </p:anim>
                                    <p:anim calcmode="lin" valueType="num">
                                      <p:cBhvr additive="base">
                                        <p:cTn id="20" dur="500" fill="hold"/>
                                        <p:tgtEl>
                                          <p:spTgt spid="3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ppt_w</p:attrName>
                                        </p:attrNameLst>
                                      </p:cBhvr>
                                      <p:tavLst>
                                        <p:tav tm="0">
                                          <p:val>
                                            <p:fltVal val="0"/>
                                          </p:val>
                                        </p:tav>
                                        <p:tav tm="100000">
                                          <p:val>
                                            <p:strVal val="#ppt_w"/>
                                          </p:val>
                                        </p:tav>
                                      </p:tavLst>
                                    </p:anim>
                                    <p:anim calcmode="lin" valueType="num">
                                      <p:cBhvr>
                                        <p:cTn id="25" dur="500" fill="hold"/>
                                        <p:tgtEl>
                                          <p:spTgt spid="25"/>
                                        </p:tgtEl>
                                        <p:attrNameLst>
                                          <p:attrName>ppt_h</p:attrName>
                                        </p:attrNameLst>
                                      </p:cBhvr>
                                      <p:tavLst>
                                        <p:tav tm="0">
                                          <p:val>
                                            <p:fltVal val="0"/>
                                          </p:val>
                                        </p:tav>
                                        <p:tav tm="100000">
                                          <p:val>
                                            <p:strVal val="#ppt_h"/>
                                          </p:val>
                                        </p:tav>
                                      </p:tavLst>
                                    </p:anim>
                                    <p:animEffect transition="in" filter="fade">
                                      <p:cBhvr>
                                        <p:cTn id="26" dur="500"/>
                                        <p:tgtEl>
                                          <p:spTgt spid="25"/>
                                        </p:tgtEl>
                                      </p:cBhvr>
                                    </p:animEffect>
                                  </p:childTnLst>
                                </p:cTn>
                              </p:par>
                            </p:childTnLst>
                          </p:cTn>
                        </p:par>
                        <p:par>
                          <p:cTn id="27" fill="hold">
                            <p:stCondLst>
                              <p:cond delay="2000"/>
                            </p:stCondLst>
                            <p:childTnLst>
                              <p:par>
                                <p:cTn id="28" presetID="22" presetClass="entr" presetSubtype="8" fill="hold"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left)">
                                      <p:cBhvr>
                                        <p:cTn id="30" dur="500"/>
                                        <p:tgtEl>
                                          <p:spTgt spid="28"/>
                                        </p:tgtEl>
                                      </p:cBhvr>
                                    </p:animEffect>
                                  </p:childTnLst>
                                </p:cTn>
                              </p:par>
                            </p:childTnLst>
                          </p:cTn>
                        </p:par>
                        <p:par>
                          <p:cTn id="31" fill="hold">
                            <p:stCondLst>
                              <p:cond delay="2500"/>
                            </p:stCondLst>
                            <p:childTnLst>
                              <p:par>
                                <p:cTn id="32" presetID="49" presetClass="entr" presetSubtype="0" decel="100000" fill="hold" nodeType="after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750" fill="hold"/>
                                        <p:tgtEl>
                                          <p:spTgt spid="4"/>
                                        </p:tgtEl>
                                        <p:attrNameLst>
                                          <p:attrName>ppt_w</p:attrName>
                                        </p:attrNameLst>
                                      </p:cBhvr>
                                      <p:tavLst>
                                        <p:tav tm="0">
                                          <p:val>
                                            <p:fltVal val="0"/>
                                          </p:val>
                                        </p:tav>
                                        <p:tav tm="100000">
                                          <p:val>
                                            <p:strVal val="#ppt_w"/>
                                          </p:val>
                                        </p:tav>
                                      </p:tavLst>
                                    </p:anim>
                                    <p:anim calcmode="lin" valueType="num">
                                      <p:cBhvr>
                                        <p:cTn id="35" dur="750" fill="hold"/>
                                        <p:tgtEl>
                                          <p:spTgt spid="4"/>
                                        </p:tgtEl>
                                        <p:attrNameLst>
                                          <p:attrName>ppt_h</p:attrName>
                                        </p:attrNameLst>
                                      </p:cBhvr>
                                      <p:tavLst>
                                        <p:tav tm="0">
                                          <p:val>
                                            <p:fltVal val="0"/>
                                          </p:val>
                                        </p:tav>
                                        <p:tav tm="100000">
                                          <p:val>
                                            <p:strVal val="#ppt_h"/>
                                          </p:val>
                                        </p:tav>
                                      </p:tavLst>
                                    </p:anim>
                                    <p:anim calcmode="lin" valueType="num">
                                      <p:cBhvr>
                                        <p:cTn id="36" dur="750" fill="hold"/>
                                        <p:tgtEl>
                                          <p:spTgt spid="4"/>
                                        </p:tgtEl>
                                        <p:attrNameLst>
                                          <p:attrName>style.rotation</p:attrName>
                                        </p:attrNameLst>
                                      </p:cBhvr>
                                      <p:tavLst>
                                        <p:tav tm="0">
                                          <p:val>
                                            <p:fltVal val="360"/>
                                          </p:val>
                                        </p:tav>
                                        <p:tav tm="100000">
                                          <p:val>
                                            <p:fltVal val="0"/>
                                          </p:val>
                                        </p:tav>
                                      </p:tavLst>
                                    </p:anim>
                                    <p:animEffect transition="in" filter="fade">
                                      <p:cBhvr>
                                        <p:cTn id="37" dur="750"/>
                                        <p:tgtEl>
                                          <p:spTgt spid="4"/>
                                        </p:tgtEl>
                                      </p:cBhvr>
                                    </p:animEffect>
                                  </p:childTnLst>
                                </p:cTn>
                              </p:par>
                            </p:childTnLst>
                          </p:cTn>
                        </p:par>
                        <p:par>
                          <p:cTn id="38" fill="hold">
                            <p:stCondLst>
                              <p:cond delay="3250"/>
                            </p:stCondLst>
                            <p:childTnLst>
                              <p:par>
                                <p:cTn id="39" presetID="22" presetClass="entr" presetSubtype="1" fill="hold"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up)">
                                      <p:cBhvr>
                                        <p:cTn id="41" dur="500"/>
                                        <p:tgtEl>
                                          <p:spTgt spid="12"/>
                                        </p:tgtEl>
                                      </p:cBhvr>
                                    </p:animEffect>
                                  </p:childTnLst>
                                </p:cTn>
                              </p:par>
                            </p:childTnLst>
                          </p:cTn>
                        </p:par>
                        <p:par>
                          <p:cTn id="42" fill="hold">
                            <p:stCondLst>
                              <p:cond delay="3750"/>
                            </p:stCondLst>
                            <p:childTnLst>
                              <p:par>
                                <p:cTn id="43" presetID="22" presetClass="entr" presetSubtype="1"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wipe(up)">
                                      <p:cBhvr>
                                        <p:cTn id="45" dur="500"/>
                                        <p:tgtEl>
                                          <p:spTgt spid="20"/>
                                        </p:tgtEl>
                                      </p:cBhvr>
                                    </p:animEffect>
                                  </p:childTnLst>
                                </p:cTn>
                              </p:par>
                            </p:childTnLst>
                          </p:cTn>
                        </p:par>
                        <p:par>
                          <p:cTn id="46" fill="hold">
                            <p:stCondLst>
                              <p:cond delay="4250"/>
                            </p:stCondLst>
                            <p:childTnLst>
                              <p:par>
                                <p:cTn id="47" presetID="53" presetClass="entr" presetSubtype="16"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childTnLst>
                          </p:cTn>
                        </p:par>
                        <p:par>
                          <p:cTn id="52" fill="hold">
                            <p:stCondLst>
                              <p:cond delay="4750"/>
                            </p:stCondLst>
                            <p:childTnLst>
                              <p:par>
                                <p:cTn id="53" presetID="22" presetClass="entr" presetSubtype="8" fill="hold" nodeType="after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wipe(left)">
                                      <p:cBhvr>
                                        <p:cTn id="55" dur="500"/>
                                        <p:tgtEl>
                                          <p:spTgt spid="33"/>
                                        </p:tgtEl>
                                      </p:cBhvr>
                                    </p:animEffect>
                                  </p:childTnLst>
                                </p:cTn>
                              </p:par>
                            </p:childTnLst>
                          </p:cTn>
                        </p:par>
                        <p:par>
                          <p:cTn id="56" fill="hold">
                            <p:stCondLst>
                              <p:cond delay="5250"/>
                            </p:stCondLst>
                            <p:childTnLst>
                              <p:par>
                                <p:cTn id="57" presetID="49" presetClass="entr" presetSubtype="0" decel="10000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p:cTn id="59" dur="750" fill="hold"/>
                                        <p:tgtEl>
                                          <p:spTgt spid="3"/>
                                        </p:tgtEl>
                                        <p:attrNameLst>
                                          <p:attrName>ppt_w</p:attrName>
                                        </p:attrNameLst>
                                      </p:cBhvr>
                                      <p:tavLst>
                                        <p:tav tm="0">
                                          <p:val>
                                            <p:fltVal val="0"/>
                                          </p:val>
                                        </p:tav>
                                        <p:tav tm="100000">
                                          <p:val>
                                            <p:strVal val="#ppt_w"/>
                                          </p:val>
                                        </p:tav>
                                      </p:tavLst>
                                    </p:anim>
                                    <p:anim calcmode="lin" valueType="num">
                                      <p:cBhvr>
                                        <p:cTn id="60" dur="750" fill="hold"/>
                                        <p:tgtEl>
                                          <p:spTgt spid="3"/>
                                        </p:tgtEl>
                                        <p:attrNameLst>
                                          <p:attrName>ppt_h</p:attrName>
                                        </p:attrNameLst>
                                      </p:cBhvr>
                                      <p:tavLst>
                                        <p:tav tm="0">
                                          <p:val>
                                            <p:fltVal val="0"/>
                                          </p:val>
                                        </p:tav>
                                        <p:tav tm="100000">
                                          <p:val>
                                            <p:strVal val="#ppt_h"/>
                                          </p:val>
                                        </p:tav>
                                      </p:tavLst>
                                    </p:anim>
                                    <p:anim calcmode="lin" valueType="num">
                                      <p:cBhvr>
                                        <p:cTn id="61" dur="750" fill="hold"/>
                                        <p:tgtEl>
                                          <p:spTgt spid="3"/>
                                        </p:tgtEl>
                                        <p:attrNameLst>
                                          <p:attrName>style.rotation</p:attrName>
                                        </p:attrNameLst>
                                      </p:cBhvr>
                                      <p:tavLst>
                                        <p:tav tm="0">
                                          <p:val>
                                            <p:fltVal val="360"/>
                                          </p:val>
                                        </p:tav>
                                        <p:tav tm="100000">
                                          <p:val>
                                            <p:fltVal val="0"/>
                                          </p:val>
                                        </p:tav>
                                      </p:tavLst>
                                    </p:anim>
                                    <p:animEffect transition="in" filter="fade">
                                      <p:cBhvr>
                                        <p:cTn id="62" dur="750"/>
                                        <p:tgtEl>
                                          <p:spTgt spid="3"/>
                                        </p:tgtEl>
                                      </p:cBhvr>
                                    </p:animEffect>
                                  </p:childTnLst>
                                </p:cTn>
                              </p:par>
                            </p:childTnLst>
                          </p:cTn>
                        </p:par>
                        <p:par>
                          <p:cTn id="63" fill="hold">
                            <p:stCondLst>
                              <p:cond delay="6000"/>
                            </p:stCondLst>
                            <p:childTnLst>
                              <p:par>
                                <p:cTn id="64" presetID="22" presetClass="entr" presetSubtype="8"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wipe(left)">
                                      <p:cBhvr>
                                        <p:cTn id="66" dur="500"/>
                                        <p:tgtEl>
                                          <p:spTgt spid="11"/>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wipe(left)">
                                      <p:cBhvr>
                                        <p:cTn id="70" dur="500"/>
                                        <p:tgtEl>
                                          <p:spTgt spid="19"/>
                                        </p:tgtEl>
                                      </p:cBhvr>
                                    </p:animEffect>
                                  </p:childTnLst>
                                </p:cTn>
                              </p:par>
                            </p:childTnLst>
                          </p:cTn>
                        </p:par>
                        <p:par>
                          <p:cTn id="71" fill="hold">
                            <p:stCondLst>
                              <p:cond delay="7000"/>
                            </p:stCondLst>
                            <p:childTnLst>
                              <p:par>
                                <p:cTn id="72" presetID="53" presetClass="entr" presetSubtype="16"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 calcmode="lin" valueType="num">
                                      <p:cBhvr>
                                        <p:cTn id="74" dur="500" fill="hold"/>
                                        <p:tgtEl>
                                          <p:spTgt spid="27"/>
                                        </p:tgtEl>
                                        <p:attrNameLst>
                                          <p:attrName>ppt_w</p:attrName>
                                        </p:attrNameLst>
                                      </p:cBhvr>
                                      <p:tavLst>
                                        <p:tav tm="0">
                                          <p:val>
                                            <p:fltVal val="0"/>
                                          </p:val>
                                        </p:tav>
                                        <p:tav tm="100000">
                                          <p:val>
                                            <p:strVal val="#ppt_w"/>
                                          </p:val>
                                        </p:tav>
                                      </p:tavLst>
                                    </p:anim>
                                    <p:anim calcmode="lin" valueType="num">
                                      <p:cBhvr>
                                        <p:cTn id="75" dur="500" fill="hold"/>
                                        <p:tgtEl>
                                          <p:spTgt spid="27"/>
                                        </p:tgtEl>
                                        <p:attrNameLst>
                                          <p:attrName>ppt_h</p:attrName>
                                        </p:attrNameLst>
                                      </p:cBhvr>
                                      <p:tavLst>
                                        <p:tav tm="0">
                                          <p:val>
                                            <p:fltVal val="0"/>
                                          </p:val>
                                        </p:tav>
                                        <p:tav tm="100000">
                                          <p:val>
                                            <p:strVal val="#ppt_h"/>
                                          </p:val>
                                        </p:tav>
                                      </p:tavLst>
                                    </p:anim>
                                    <p:animEffect transition="in" filter="fade">
                                      <p:cBhvr>
                                        <p:cTn id="76" dur="500"/>
                                        <p:tgtEl>
                                          <p:spTgt spid="27"/>
                                        </p:tgtEl>
                                      </p:cBhvr>
                                    </p:animEffect>
                                  </p:childTnLst>
                                </p:cTn>
                              </p:par>
                            </p:childTnLst>
                          </p:cTn>
                        </p:par>
                        <p:par>
                          <p:cTn id="77" fill="hold">
                            <p:stCondLst>
                              <p:cond delay="7500"/>
                            </p:stCondLst>
                            <p:childTnLst>
                              <p:par>
                                <p:cTn id="78" presetID="22" presetClass="entr" presetSubtype="8"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wipe(left)">
                                      <p:cBhvr>
                                        <p:cTn id="80" dur="500"/>
                                        <p:tgtEl>
                                          <p:spTgt spid="36"/>
                                        </p:tgtEl>
                                      </p:cBhvr>
                                    </p:animEffect>
                                  </p:childTnLst>
                                </p:cTn>
                              </p:par>
                            </p:childTnLst>
                          </p:cTn>
                        </p:par>
                        <p:par>
                          <p:cTn id="81" fill="hold">
                            <p:stCondLst>
                              <p:cond delay="8000"/>
                            </p:stCondLst>
                            <p:childTnLst>
                              <p:par>
                                <p:cTn id="82" presetID="49" presetClass="entr" presetSubtype="0" decel="100000" fill="hold" nodeType="afterEffect">
                                  <p:stCondLst>
                                    <p:cond delay="0"/>
                                  </p:stCondLst>
                                  <p:childTnLst>
                                    <p:set>
                                      <p:cBhvr>
                                        <p:cTn id="83" dur="1" fill="hold">
                                          <p:stCondLst>
                                            <p:cond delay="0"/>
                                          </p:stCondLst>
                                        </p:cTn>
                                        <p:tgtEl>
                                          <p:spTgt spid="2"/>
                                        </p:tgtEl>
                                        <p:attrNameLst>
                                          <p:attrName>style.visibility</p:attrName>
                                        </p:attrNameLst>
                                      </p:cBhvr>
                                      <p:to>
                                        <p:strVal val="visible"/>
                                      </p:to>
                                    </p:set>
                                    <p:anim calcmode="lin" valueType="num">
                                      <p:cBhvr>
                                        <p:cTn id="84" dur="750" fill="hold"/>
                                        <p:tgtEl>
                                          <p:spTgt spid="2"/>
                                        </p:tgtEl>
                                        <p:attrNameLst>
                                          <p:attrName>ppt_w</p:attrName>
                                        </p:attrNameLst>
                                      </p:cBhvr>
                                      <p:tavLst>
                                        <p:tav tm="0">
                                          <p:val>
                                            <p:fltVal val="0"/>
                                          </p:val>
                                        </p:tav>
                                        <p:tav tm="100000">
                                          <p:val>
                                            <p:strVal val="#ppt_w"/>
                                          </p:val>
                                        </p:tav>
                                      </p:tavLst>
                                    </p:anim>
                                    <p:anim calcmode="lin" valueType="num">
                                      <p:cBhvr>
                                        <p:cTn id="85" dur="750" fill="hold"/>
                                        <p:tgtEl>
                                          <p:spTgt spid="2"/>
                                        </p:tgtEl>
                                        <p:attrNameLst>
                                          <p:attrName>ppt_h</p:attrName>
                                        </p:attrNameLst>
                                      </p:cBhvr>
                                      <p:tavLst>
                                        <p:tav tm="0">
                                          <p:val>
                                            <p:fltVal val="0"/>
                                          </p:val>
                                        </p:tav>
                                        <p:tav tm="100000">
                                          <p:val>
                                            <p:strVal val="#ppt_h"/>
                                          </p:val>
                                        </p:tav>
                                      </p:tavLst>
                                    </p:anim>
                                    <p:anim calcmode="lin" valueType="num">
                                      <p:cBhvr>
                                        <p:cTn id="86" dur="750" fill="hold"/>
                                        <p:tgtEl>
                                          <p:spTgt spid="2"/>
                                        </p:tgtEl>
                                        <p:attrNameLst>
                                          <p:attrName>style.rotation</p:attrName>
                                        </p:attrNameLst>
                                      </p:cBhvr>
                                      <p:tavLst>
                                        <p:tav tm="0">
                                          <p:val>
                                            <p:fltVal val="360"/>
                                          </p:val>
                                        </p:tav>
                                        <p:tav tm="100000">
                                          <p:val>
                                            <p:fltVal val="0"/>
                                          </p:val>
                                        </p:tav>
                                      </p:tavLst>
                                    </p:anim>
                                    <p:animEffect transition="in" filter="fade">
                                      <p:cBhvr>
                                        <p:cTn id="87" dur="750"/>
                                        <p:tgtEl>
                                          <p:spTgt spid="2"/>
                                        </p:tgtEl>
                                      </p:cBhvr>
                                    </p:animEffect>
                                  </p:childTnLst>
                                </p:cTn>
                              </p:par>
                            </p:childTnLst>
                          </p:cTn>
                        </p:par>
                        <p:par>
                          <p:cTn id="88" fill="hold">
                            <p:stCondLst>
                              <p:cond delay="8750"/>
                            </p:stCondLst>
                            <p:childTnLst>
                              <p:par>
                                <p:cTn id="89" presetID="22" presetClass="entr" presetSubtype="1"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Effect transition="in" filter="wipe(up)">
                                      <p:cBhvr>
                                        <p:cTn id="91" dur="500"/>
                                        <p:tgtEl>
                                          <p:spTgt spid="13"/>
                                        </p:tgtEl>
                                      </p:cBhvr>
                                    </p:animEffect>
                                  </p:childTnLst>
                                </p:cTn>
                              </p:par>
                            </p:childTnLst>
                          </p:cTn>
                        </p:par>
                        <p:par>
                          <p:cTn id="92" fill="hold">
                            <p:stCondLst>
                              <p:cond delay="9250"/>
                            </p:stCondLst>
                            <p:childTnLst>
                              <p:par>
                                <p:cTn id="93" presetID="22" presetClass="entr" presetSubtype="1" fill="hold" grpId="0" nodeType="afterEffect">
                                  <p:stCondLst>
                                    <p:cond delay="0"/>
                                  </p:stCondLst>
                                  <p:childTnLst>
                                    <p:set>
                                      <p:cBhvr>
                                        <p:cTn id="94" dur="1" fill="hold">
                                          <p:stCondLst>
                                            <p:cond delay="0"/>
                                          </p:stCondLst>
                                        </p:cTn>
                                        <p:tgtEl>
                                          <p:spTgt spid="21"/>
                                        </p:tgtEl>
                                        <p:attrNameLst>
                                          <p:attrName>style.visibility</p:attrName>
                                        </p:attrNameLst>
                                      </p:cBhvr>
                                      <p:to>
                                        <p:strVal val="visible"/>
                                      </p:to>
                                    </p:set>
                                    <p:animEffect transition="in" filter="wipe(up)">
                                      <p:cBhvr>
                                        <p:cTn id="9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9" grpId="0"/>
      <p:bldP spid="20" grpId="0"/>
      <p:bldP spid="21" grpId="0"/>
      <p:bldP spid="25" grpId="0" animBg="1"/>
      <p:bldP spid="31" grpId="0" animBg="1"/>
      <p:bldP spid="32" grpId="0" animBg="1"/>
      <p:bldP spid="26" grpId="0" animBg="1"/>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cxnSp>
        <p:nvCxnSpPr>
          <p:cNvPr id="213" name="Straight Connector 212"/>
          <p:cNvCxnSpPr>
            <a:endCxn id="209" idx="6"/>
          </p:cNvCxnSpPr>
          <p:nvPr/>
        </p:nvCxnSpPr>
        <p:spPr>
          <a:xfrm flipH="1">
            <a:off x="4364716"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208" name="Freeform 130"/>
          <p:cNvSpPr>
            <a:spLocks noEditPoints="1"/>
          </p:cNvSpPr>
          <p:nvPr/>
        </p:nvSpPr>
        <p:spPr bwMode="auto">
          <a:xfrm>
            <a:off x="5046194" y="2675329"/>
            <a:ext cx="2097247" cy="2019043"/>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nvGrpSpPr>
          <p:cNvPr id="2" name="Group 210"/>
          <p:cNvGrpSpPr/>
          <p:nvPr/>
        </p:nvGrpSpPr>
        <p:grpSpPr>
          <a:xfrm>
            <a:off x="2639580" y="2849680"/>
            <a:ext cx="1725136" cy="1725136"/>
            <a:chOff x="2183615" y="1663567"/>
            <a:chExt cx="1293852" cy="1293852"/>
          </a:xfrm>
        </p:grpSpPr>
        <p:sp>
          <p:nvSpPr>
            <p:cNvPr id="196" name="Oval 195"/>
            <p:cNvSpPr/>
            <p:nvPr/>
          </p:nvSpPr>
          <p:spPr>
            <a:xfrm>
              <a:off x="2283175" y="1763127"/>
              <a:ext cx="1094733" cy="1094733"/>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09" name="Oval 208"/>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grpSp>
        <p:nvGrpSpPr>
          <p:cNvPr id="3" name="Group 211"/>
          <p:cNvGrpSpPr/>
          <p:nvPr/>
        </p:nvGrpSpPr>
        <p:grpSpPr>
          <a:xfrm>
            <a:off x="796157" y="3064711"/>
            <a:ext cx="1295079" cy="1295076"/>
            <a:chOff x="864537" y="1822859"/>
            <a:chExt cx="971309" cy="971307"/>
          </a:xfrm>
        </p:grpSpPr>
        <p:sp>
          <p:nvSpPr>
            <p:cNvPr id="190" name="Oval 189"/>
            <p:cNvSpPr/>
            <p:nvPr/>
          </p:nvSpPr>
          <p:spPr>
            <a:xfrm>
              <a:off x="932451" y="1890773"/>
              <a:ext cx="835480" cy="83547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10" name="Oval 209"/>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15" name="Arc 214"/>
          <p:cNvSpPr/>
          <p:nvPr/>
        </p:nvSpPr>
        <p:spPr>
          <a:xfrm>
            <a:off x="4912829" y="2536668"/>
            <a:ext cx="2351160" cy="2351160"/>
          </a:xfrm>
          <a:prstGeom prst="arc">
            <a:avLst>
              <a:gd name="adj1" fmla="val 21578092"/>
              <a:gd name="adj2" fmla="val 21479725"/>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cxnSp>
        <p:nvCxnSpPr>
          <p:cNvPr id="220" name="Straight Connector 219"/>
          <p:cNvCxnSpPr/>
          <p:nvPr/>
        </p:nvCxnSpPr>
        <p:spPr>
          <a:xfrm flipH="1">
            <a:off x="2091235"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flipH="1">
            <a:off x="7263989"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4" name="Group 221"/>
          <p:cNvGrpSpPr/>
          <p:nvPr/>
        </p:nvGrpSpPr>
        <p:grpSpPr>
          <a:xfrm>
            <a:off x="7812104" y="2849680"/>
            <a:ext cx="1725136" cy="1725136"/>
            <a:chOff x="2183615" y="1663567"/>
            <a:chExt cx="1293852" cy="1293852"/>
          </a:xfrm>
        </p:grpSpPr>
        <p:sp>
          <p:nvSpPr>
            <p:cNvPr id="223" name="Oval 222"/>
            <p:cNvSpPr/>
            <p:nvPr/>
          </p:nvSpPr>
          <p:spPr>
            <a:xfrm>
              <a:off x="2283175" y="1763127"/>
              <a:ext cx="1094733" cy="1094733"/>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4" name="Oval 223"/>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cxnSp>
        <p:nvCxnSpPr>
          <p:cNvPr id="225" name="Straight Connector 224"/>
          <p:cNvCxnSpPr/>
          <p:nvPr/>
        </p:nvCxnSpPr>
        <p:spPr>
          <a:xfrm flipH="1">
            <a:off x="9537240"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5" name="Group 225"/>
          <p:cNvGrpSpPr/>
          <p:nvPr/>
        </p:nvGrpSpPr>
        <p:grpSpPr>
          <a:xfrm>
            <a:off x="10085355" y="3064711"/>
            <a:ext cx="1295079" cy="1295076"/>
            <a:chOff x="864537" y="1822859"/>
            <a:chExt cx="971309" cy="971307"/>
          </a:xfrm>
        </p:grpSpPr>
        <p:sp>
          <p:nvSpPr>
            <p:cNvPr id="227" name="Oval 226"/>
            <p:cNvSpPr/>
            <p:nvPr/>
          </p:nvSpPr>
          <p:spPr>
            <a:xfrm>
              <a:off x="932451" y="1890773"/>
              <a:ext cx="835480" cy="835478"/>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8" name="Oval 227"/>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053" name="Freeform 5"/>
          <p:cNvSpPr>
            <a:spLocks noEditPoints="1"/>
          </p:cNvSpPr>
          <p:nvPr/>
        </p:nvSpPr>
        <p:spPr bwMode="auto">
          <a:xfrm>
            <a:off x="1158208" y="3305927"/>
            <a:ext cx="560269" cy="662136"/>
          </a:xfrm>
          <a:custGeom>
            <a:avLst/>
            <a:gdLst/>
            <a:ahLst/>
            <a:cxnLst>
              <a:cxn ang="0">
                <a:pos x="250" y="250"/>
              </a:cxn>
              <a:cxn ang="0">
                <a:pos x="125" y="296"/>
              </a:cxn>
              <a:cxn ang="0">
                <a:pos x="0" y="250"/>
              </a:cxn>
              <a:cxn ang="0">
                <a:pos x="66" y="210"/>
              </a:cxn>
              <a:cxn ang="0">
                <a:pos x="79" y="219"/>
              </a:cxn>
              <a:cxn ang="0">
                <a:pos x="70" y="232"/>
              </a:cxn>
              <a:cxn ang="0">
                <a:pos x="23" y="251"/>
              </a:cxn>
              <a:cxn ang="0">
                <a:pos x="125" y="273"/>
              </a:cxn>
              <a:cxn ang="0">
                <a:pos x="228" y="250"/>
              </a:cxn>
              <a:cxn ang="0">
                <a:pos x="180" y="232"/>
              </a:cxn>
              <a:cxn ang="0">
                <a:pos x="171" y="219"/>
              </a:cxn>
              <a:cxn ang="0">
                <a:pos x="184" y="210"/>
              </a:cxn>
              <a:cxn ang="0">
                <a:pos x="250" y="250"/>
              </a:cxn>
              <a:cxn ang="0">
                <a:pos x="80" y="182"/>
              </a:cxn>
              <a:cxn ang="0">
                <a:pos x="91" y="182"/>
              </a:cxn>
              <a:cxn ang="0">
                <a:pos x="91" y="250"/>
              </a:cxn>
              <a:cxn ang="0">
                <a:pos x="102" y="262"/>
              </a:cxn>
              <a:cxn ang="0">
                <a:pos x="148" y="262"/>
              </a:cxn>
              <a:cxn ang="0">
                <a:pos x="159" y="250"/>
              </a:cxn>
              <a:cxn ang="0">
                <a:pos x="159" y="182"/>
              </a:cxn>
              <a:cxn ang="0">
                <a:pos x="171" y="182"/>
              </a:cxn>
              <a:cxn ang="0">
                <a:pos x="182" y="171"/>
              </a:cxn>
              <a:cxn ang="0">
                <a:pos x="182" y="102"/>
              </a:cxn>
              <a:cxn ang="0">
                <a:pos x="157" y="82"/>
              </a:cxn>
              <a:cxn ang="0">
                <a:pos x="125" y="80"/>
              </a:cxn>
              <a:cxn ang="0">
                <a:pos x="93" y="82"/>
              </a:cxn>
              <a:cxn ang="0">
                <a:pos x="68" y="102"/>
              </a:cxn>
              <a:cxn ang="0">
                <a:pos x="68" y="171"/>
              </a:cxn>
              <a:cxn ang="0">
                <a:pos x="80" y="182"/>
              </a:cxn>
              <a:cxn ang="0">
                <a:pos x="125" y="68"/>
              </a:cxn>
              <a:cxn ang="0">
                <a:pos x="159" y="34"/>
              </a:cxn>
              <a:cxn ang="0">
                <a:pos x="125" y="0"/>
              </a:cxn>
              <a:cxn ang="0">
                <a:pos x="91" y="34"/>
              </a:cxn>
              <a:cxn ang="0">
                <a:pos x="125" y="68"/>
              </a:cxn>
              <a:cxn ang="0">
                <a:pos x="125" y="68"/>
              </a:cxn>
              <a:cxn ang="0">
                <a:pos x="125" y="68"/>
              </a:cxn>
            </a:cxnLst>
            <a:rect l="0" t="0" r="r" b="b"/>
            <a:pathLst>
              <a:path w="250" h="296">
                <a:moveTo>
                  <a:pt x="250" y="250"/>
                </a:moveTo>
                <a:cubicBezTo>
                  <a:pt x="250" y="282"/>
                  <a:pt x="185" y="296"/>
                  <a:pt x="125" y="296"/>
                </a:cubicBezTo>
                <a:cubicBezTo>
                  <a:pt x="65" y="296"/>
                  <a:pt x="0" y="282"/>
                  <a:pt x="0" y="250"/>
                </a:cubicBezTo>
                <a:cubicBezTo>
                  <a:pt x="0" y="226"/>
                  <a:pt x="36" y="215"/>
                  <a:pt x="66" y="210"/>
                </a:cubicBezTo>
                <a:cubicBezTo>
                  <a:pt x="72" y="209"/>
                  <a:pt x="78" y="213"/>
                  <a:pt x="79" y="219"/>
                </a:cubicBezTo>
                <a:cubicBezTo>
                  <a:pt x="80" y="225"/>
                  <a:pt x="76" y="231"/>
                  <a:pt x="70" y="232"/>
                </a:cubicBezTo>
                <a:cubicBezTo>
                  <a:pt x="33" y="239"/>
                  <a:pt x="23" y="249"/>
                  <a:pt x="23" y="251"/>
                </a:cubicBezTo>
                <a:cubicBezTo>
                  <a:pt x="24" y="257"/>
                  <a:pt x="58" y="273"/>
                  <a:pt x="125" y="273"/>
                </a:cubicBezTo>
                <a:cubicBezTo>
                  <a:pt x="192" y="273"/>
                  <a:pt x="226" y="257"/>
                  <a:pt x="228" y="250"/>
                </a:cubicBezTo>
                <a:cubicBezTo>
                  <a:pt x="227" y="249"/>
                  <a:pt x="217" y="238"/>
                  <a:pt x="180" y="232"/>
                </a:cubicBezTo>
                <a:cubicBezTo>
                  <a:pt x="174" y="231"/>
                  <a:pt x="170" y="225"/>
                  <a:pt x="171" y="219"/>
                </a:cubicBezTo>
                <a:cubicBezTo>
                  <a:pt x="172" y="213"/>
                  <a:pt x="178" y="209"/>
                  <a:pt x="184" y="210"/>
                </a:cubicBezTo>
                <a:cubicBezTo>
                  <a:pt x="214" y="215"/>
                  <a:pt x="250" y="226"/>
                  <a:pt x="250" y="250"/>
                </a:cubicBezTo>
                <a:close/>
                <a:moveTo>
                  <a:pt x="80" y="182"/>
                </a:moveTo>
                <a:cubicBezTo>
                  <a:pt x="91" y="182"/>
                  <a:pt x="91" y="182"/>
                  <a:pt x="91" y="182"/>
                </a:cubicBezTo>
                <a:cubicBezTo>
                  <a:pt x="91" y="250"/>
                  <a:pt x="91" y="250"/>
                  <a:pt x="91" y="250"/>
                </a:cubicBezTo>
                <a:cubicBezTo>
                  <a:pt x="91" y="257"/>
                  <a:pt x="96" y="262"/>
                  <a:pt x="102" y="262"/>
                </a:cubicBezTo>
                <a:cubicBezTo>
                  <a:pt x="148" y="262"/>
                  <a:pt x="148" y="262"/>
                  <a:pt x="148" y="262"/>
                </a:cubicBezTo>
                <a:cubicBezTo>
                  <a:pt x="154" y="262"/>
                  <a:pt x="159" y="257"/>
                  <a:pt x="159" y="250"/>
                </a:cubicBezTo>
                <a:cubicBezTo>
                  <a:pt x="159" y="182"/>
                  <a:pt x="159" y="182"/>
                  <a:pt x="159" y="182"/>
                </a:cubicBezTo>
                <a:cubicBezTo>
                  <a:pt x="171" y="182"/>
                  <a:pt x="171" y="182"/>
                  <a:pt x="171" y="182"/>
                </a:cubicBezTo>
                <a:cubicBezTo>
                  <a:pt x="177" y="182"/>
                  <a:pt x="182" y="177"/>
                  <a:pt x="182" y="171"/>
                </a:cubicBezTo>
                <a:cubicBezTo>
                  <a:pt x="182" y="102"/>
                  <a:pt x="182" y="102"/>
                  <a:pt x="182" y="102"/>
                </a:cubicBezTo>
                <a:cubicBezTo>
                  <a:pt x="182" y="97"/>
                  <a:pt x="173" y="84"/>
                  <a:pt x="157" y="82"/>
                </a:cubicBezTo>
                <a:cubicBezTo>
                  <a:pt x="150" y="81"/>
                  <a:pt x="138" y="80"/>
                  <a:pt x="125" y="80"/>
                </a:cubicBezTo>
                <a:cubicBezTo>
                  <a:pt x="112" y="80"/>
                  <a:pt x="100" y="81"/>
                  <a:pt x="93" y="82"/>
                </a:cubicBezTo>
                <a:cubicBezTo>
                  <a:pt x="77" y="84"/>
                  <a:pt x="68" y="97"/>
                  <a:pt x="68" y="102"/>
                </a:cubicBezTo>
                <a:cubicBezTo>
                  <a:pt x="68" y="171"/>
                  <a:pt x="68" y="171"/>
                  <a:pt x="68" y="171"/>
                </a:cubicBezTo>
                <a:cubicBezTo>
                  <a:pt x="68" y="177"/>
                  <a:pt x="73" y="182"/>
                  <a:pt x="80" y="182"/>
                </a:cubicBezTo>
                <a:close/>
                <a:moveTo>
                  <a:pt x="125" y="68"/>
                </a:moveTo>
                <a:cubicBezTo>
                  <a:pt x="144" y="68"/>
                  <a:pt x="159" y="53"/>
                  <a:pt x="159" y="34"/>
                </a:cubicBezTo>
                <a:cubicBezTo>
                  <a:pt x="159" y="15"/>
                  <a:pt x="144" y="0"/>
                  <a:pt x="125" y="0"/>
                </a:cubicBezTo>
                <a:cubicBezTo>
                  <a:pt x="106" y="0"/>
                  <a:pt x="91" y="15"/>
                  <a:pt x="91" y="34"/>
                </a:cubicBezTo>
                <a:cubicBezTo>
                  <a:pt x="91" y="53"/>
                  <a:pt x="106" y="68"/>
                  <a:pt x="125" y="68"/>
                </a:cubicBezTo>
                <a:close/>
                <a:moveTo>
                  <a:pt x="125" y="68"/>
                </a:moveTo>
                <a:cubicBezTo>
                  <a:pt x="125" y="68"/>
                  <a:pt x="125" y="68"/>
                  <a:pt x="125" y="6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57" name="Freeform 9"/>
          <p:cNvSpPr>
            <a:spLocks noEditPoints="1"/>
          </p:cNvSpPr>
          <p:nvPr/>
        </p:nvSpPr>
        <p:spPr bwMode="auto">
          <a:xfrm>
            <a:off x="3164417" y="3339512"/>
            <a:ext cx="681567" cy="687917"/>
          </a:xfrm>
          <a:custGeom>
            <a:avLst/>
            <a:gdLst/>
            <a:ahLst/>
            <a:cxnLst>
              <a:cxn ang="0">
                <a:pos x="46" y="125"/>
              </a:cxn>
              <a:cxn ang="0">
                <a:pos x="46" y="98"/>
              </a:cxn>
              <a:cxn ang="0">
                <a:pos x="49" y="90"/>
              </a:cxn>
              <a:cxn ang="0">
                <a:pos x="132" y="118"/>
              </a:cxn>
              <a:cxn ang="0">
                <a:pos x="216" y="90"/>
              </a:cxn>
              <a:cxn ang="0">
                <a:pos x="218" y="98"/>
              </a:cxn>
              <a:cxn ang="0">
                <a:pos x="218" y="125"/>
              </a:cxn>
              <a:cxn ang="0">
                <a:pos x="132" y="161"/>
              </a:cxn>
              <a:cxn ang="0">
                <a:pos x="46" y="125"/>
              </a:cxn>
              <a:cxn ang="0">
                <a:pos x="132" y="216"/>
              </a:cxn>
              <a:cxn ang="0">
                <a:pos x="218" y="179"/>
              </a:cxn>
              <a:cxn ang="0">
                <a:pos x="218" y="153"/>
              </a:cxn>
              <a:cxn ang="0">
                <a:pos x="216" y="144"/>
              </a:cxn>
              <a:cxn ang="0">
                <a:pos x="132" y="172"/>
              </a:cxn>
              <a:cxn ang="0">
                <a:pos x="49" y="144"/>
              </a:cxn>
              <a:cxn ang="0">
                <a:pos x="46" y="153"/>
              </a:cxn>
              <a:cxn ang="0">
                <a:pos x="46" y="179"/>
              </a:cxn>
              <a:cxn ang="0">
                <a:pos x="132" y="216"/>
              </a:cxn>
              <a:cxn ang="0">
                <a:pos x="132" y="109"/>
              </a:cxn>
              <a:cxn ang="0">
                <a:pos x="218" y="72"/>
              </a:cxn>
              <a:cxn ang="0">
                <a:pos x="218" y="46"/>
              </a:cxn>
              <a:cxn ang="0">
                <a:pos x="216" y="37"/>
              </a:cxn>
              <a:cxn ang="0">
                <a:pos x="132" y="64"/>
              </a:cxn>
              <a:cxn ang="0">
                <a:pos x="48" y="37"/>
              </a:cxn>
              <a:cxn ang="0">
                <a:pos x="46" y="46"/>
              </a:cxn>
              <a:cxn ang="0">
                <a:pos x="46" y="72"/>
              </a:cxn>
              <a:cxn ang="0">
                <a:pos x="132" y="109"/>
              </a:cxn>
              <a:cxn ang="0">
                <a:pos x="132" y="56"/>
              </a:cxn>
              <a:cxn ang="0">
                <a:pos x="216" y="28"/>
              </a:cxn>
              <a:cxn ang="0">
                <a:pos x="132" y="0"/>
              </a:cxn>
              <a:cxn ang="0">
                <a:pos x="48" y="28"/>
              </a:cxn>
              <a:cxn ang="0">
                <a:pos x="132" y="56"/>
              </a:cxn>
              <a:cxn ang="0">
                <a:pos x="138" y="257"/>
              </a:cxn>
              <a:cxn ang="0">
                <a:pos x="138" y="222"/>
              </a:cxn>
              <a:cxn ang="0">
                <a:pos x="126" y="222"/>
              </a:cxn>
              <a:cxn ang="0">
                <a:pos x="126" y="257"/>
              </a:cxn>
              <a:cxn ang="0">
                <a:pos x="0" y="257"/>
              </a:cxn>
              <a:cxn ang="0">
                <a:pos x="0" y="267"/>
              </a:cxn>
              <a:cxn ang="0">
                <a:pos x="264" y="267"/>
              </a:cxn>
              <a:cxn ang="0">
                <a:pos x="264" y="257"/>
              </a:cxn>
              <a:cxn ang="0">
                <a:pos x="138" y="257"/>
              </a:cxn>
              <a:cxn ang="0">
                <a:pos x="138" y="257"/>
              </a:cxn>
              <a:cxn ang="0">
                <a:pos x="138" y="257"/>
              </a:cxn>
            </a:cxnLst>
            <a:rect l="0" t="0" r="r" b="b"/>
            <a:pathLst>
              <a:path w="264" h="267">
                <a:moveTo>
                  <a:pt x="46" y="125"/>
                </a:moveTo>
                <a:cubicBezTo>
                  <a:pt x="46" y="98"/>
                  <a:pt x="46" y="98"/>
                  <a:pt x="46" y="98"/>
                </a:cubicBezTo>
                <a:cubicBezTo>
                  <a:pt x="46" y="95"/>
                  <a:pt x="47" y="92"/>
                  <a:pt x="49" y="90"/>
                </a:cubicBezTo>
                <a:cubicBezTo>
                  <a:pt x="58" y="106"/>
                  <a:pt x="92" y="118"/>
                  <a:pt x="132" y="118"/>
                </a:cubicBezTo>
                <a:cubicBezTo>
                  <a:pt x="173" y="118"/>
                  <a:pt x="207" y="106"/>
                  <a:pt x="216" y="90"/>
                </a:cubicBezTo>
                <a:cubicBezTo>
                  <a:pt x="217" y="92"/>
                  <a:pt x="218" y="95"/>
                  <a:pt x="218" y="98"/>
                </a:cubicBezTo>
                <a:cubicBezTo>
                  <a:pt x="218" y="125"/>
                  <a:pt x="218" y="125"/>
                  <a:pt x="218" y="125"/>
                </a:cubicBezTo>
                <a:cubicBezTo>
                  <a:pt x="218" y="145"/>
                  <a:pt x="180" y="161"/>
                  <a:pt x="132" y="161"/>
                </a:cubicBezTo>
                <a:cubicBezTo>
                  <a:pt x="85" y="161"/>
                  <a:pt x="46" y="145"/>
                  <a:pt x="46" y="125"/>
                </a:cubicBezTo>
                <a:close/>
                <a:moveTo>
                  <a:pt x="132" y="216"/>
                </a:moveTo>
                <a:cubicBezTo>
                  <a:pt x="180" y="216"/>
                  <a:pt x="218" y="199"/>
                  <a:pt x="218" y="179"/>
                </a:cubicBezTo>
                <a:cubicBezTo>
                  <a:pt x="218" y="153"/>
                  <a:pt x="218" y="153"/>
                  <a:pt x="218" y="153"/>
                </a:cubicBezTo>
                <a:cubicBezTo>
                  <a:pt x="218" y="150"/>
                  <a:pt x="217" y="147"/>
                  <a:pt x="216" y="144"/>
                </a:cubicBezTo>
                <a:cubicBezTo>
                  <a:pt x="207" y="160"/>
                  <a:pt x="173" y="172"/>
                  <a:pt x="132" y="172"/>
                </a:cubicBezTo>
                <a:cubicBezTo>
                  <a:pt x="92" y="172"/>
                  <a:pt x="58" y="160"/>
                  <a:pt x="49" y="144"/>
                </a:cubicBezTo>
                <a:cubicBezTo>
                  <a:pt x="47" y="147"/>
                  <a:pt x="46" y="150"/>
                  <a:pt x="46" y="153"/>
                </a:cubicBezTo>
                <a:cubicBezTo>
                  <a:pt x="46" y="179"/>
                  <a:pt x="46" y="179"/>
                  <a:pt x="46" y="179"/>
                </a:cubicBezTo>
                <a:cubicBezTo>
                  <a:pt x="46" y="199"/>
                  <a:pt x="85" y="216"/>
                  <a:pt x="132" y="216"/>
                </a:cubicBezTo>
                <a:close/>
                <a:moveTo>
                  <a:pt x="132" y="109"/>
                </a:moveTo>
                <a:cubicBezTo>
                  <a:pt x="180" y="109"/>
                  <a:pt x="218" y="92"/>
                  <a:pt x="218" y="72"/>
                </a:cubicBezTo>
                <a:cubicBezTo>
                  <a:pt x="218" y="46"/>
                  <a:pt x="218" y="46"/>
                  <a:pt x="218" y="46"/>
                </a:cubicBezTo>
                <a:cubicBezTo>
                  <a:pt x="218" y="43"/>
                  <a:pt x="218" y="40"/>
                  <a:pt x="216" y="37"/>
                </a:cubicBezTo>
                <a:cubicBezTo>
                  <a:pt x="214" y="52"/>
                  <a:pt x="178" y="64"/>
                  <a:pt x="132" y="64"/>
                </a:cubicBezTo>
                <a:cubicBezTo>
                  <a:pt x="87" y="64"/>
                  <a:pt x="50" y="52"/>
                  <a:pt x="48" y="37"/>
                </a:cubicBezTo>
                <a:cubicBezTo>
                  <a:pt x="47" y="40"/>
                  <a:pt x="46" y="43"/>
                  <a:pt x="46" y="46"/>
                </a:cubicBezTo>
                <a:cubicBezTo>
                  <a:pt x="46" y="72"/>
                  <a:pt x="46" y="72"/>
                  <a:pt x="46" y="72"/>
                </a:cubicBezTo>
                <a:cubicBezTo>
                  <a:pt x="46" y="92"/>
                  <a:pt x="85" y="109"/>
                  <a:pt x="132" y="109"/>
                </a:cubicBezTo>
                <a:close/>
                <a:moveTo>
                  <a:pt x="132" y="56"/>
                </a:moveTo>
                <a:cubicBezTo>
                  <a:pt x="179" y="56"/>
                  <a:pt x="216" y="43"/>
                  <a:pt x="216" y="28"/>
                </a:cubicBezTo>
                <a:cubicBezTo>
                  <a:pt x="216" y="12"/>
                  <a:pt x="179" y="0"/>
                  <a:pt x="132" y="0"/>
                </a:cubicBezTo>
                <a:cubicBezTo>
                  <a:pt x="86" y="0"/>
                  <a:pt x="48" y="12"/>
                  <a:pt x="48" y="28"/>
                </a:cubicBezTo>
                <a:cubicBezTo>
                  <a:pt x="48" y="43"/>
                  <a:pt x="86" y="56"/>
                  <a:pt x="132" y="56"/>
                </a:cubicBezTo>
                <a:close/>
                <a:moveTo>
                  <a:pt x="138" y="257"/>
                </a:moveTo>
                <a:cubicBezTo>
                  <a:pt x="138" y="222"/>
                  <a:pt x="138" y="222"/>
                  <a:pt x="138" y="222"/>
                </a:cubicBezTo>
                <a:cubicBezTo>
                  <a:pt x="126" y="222"/>
                  <a:pt x="126" y="222"/>
                  <a:pt x="126" y="222"/>
                </a:cubicBezTo>
                <a:cubicBezTo>
                  <a:pt x="126" y="257"/>
                  <a:pt x="126" y="257"/>
                  <a:pt x="126" y="257"/>
                </a:cubicBezTo>
                <a:cubicBezTo>
                  <a:pt x="0" y="257"/>
                  <a:pt x="0" y="257"/>
                  <a:pt x="0" y="257"/>
                </a:cubicBezTo>
                <a:cubicBezTo>
                  <a:pt x="0" y="267"/>
                  <a:pt x="0" y="267"/>
                  <a:pt x="0" y="267"/>
                </a:cubicBezTo>
                <a:cubicBezTo>
                  <a:pt x="264" y="267"/>
                  <a:pt x="264" y="267"/>
                  <a:pt x="264" y="267"/>
                </a:cubicBezTo>
                <a:cubicBezTo>
                  <a:pt x="264" y="257"/>
                  <a:pt x="264" y="257"/>
                  <a:pt x="264" y="257"/>
                </a:cubicBezTo>
                <a:lnTo>
                  <a:pt x="138" y="257"/>
                </a:lnTo>
                <a:close/>
                <a:moveTo>
                  <a:pt x="138" y="257"/>
                </a:moveTo>
                <a:cubicBezTo>
                  <a:pt x="138" y="257"/>
                  <a:pt x="138" y="257"/>
                  <a:pt x="138" y="25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6" name="Group 57"/>
          <p:cNvGrpSpPr/>
          <p:nvPr/>
        </p:nvGrpSpPr>
        <p:grpSpPr>
          <a:xfrm>
            <a:off x="8348871" y="3376757"/>
            <a:ext cx="697768" cy="670983"/>
            <a:chOff x="5354638" y="3341688"/>
            <a:chExt cx="827087" cy="795337"/>
          </a:xfrm>
          <a:solidFill>
            <a:schemeClr val="bg1"/>
          </a:solidFill>
          <a:effectLst>
            <a:outerShdw blurRad="50800" dist="38100" dir="2700000" algn="tl" rotWithShape="0">
              <a:prstClr val="black">
                <a:alpha val="40000"/>
              </a:prstClr>
            </a:outerShdw>
          </a:effectLst>
        </p:grpSpPr>
        <p:sp>
          <p:nvSpPr>
            <p:cNvPr id="2061" name="Freeform 13"/>
            <p:cNvSpPr>
              <a:spLocks noEditPoints="1"/>
            </p:cNvSpPr>
            <p:nvPr/>
          </p:nvSpPr>
          <p:spPr bwMode="auto">
            <a:xfrm>
              <a:off x="5354638" y="3968750"/>
              <a:ext cx="827087" cy="168275"/>
            </a:xfrm>
            <a:custGeom>
              <a:avLst/>
              <a:gdLst/>
              <a:ahLst/>
              <a:cxnLst>
                <a:cxn ang="0">
                  <a:pos x="208" y="12"/>
                </a:cxn>
                <a:cxn ang="0">
                  <a:pos x="137" y="12"/>
                </a:cxn>
                <a:cxn ang="0">
                  <a:pos x="137" y="7"/>
                </a:cxn>
                <a:cxn ang="0">
                  <a:pos x="129" y="0"/>
                </a:cxn>
                <a:cxn ang="0">
                  <a:pos x="89" y="0"/>
                </a:cxn>
                <a:cxn ang="0">
                  <a:pos x="81" y="7"/>
                </a:cxn>
                <a:cxn ang="0">
                  <a:pos x="81" y="12"/>
                </a:cxn>
                <a:cxn ang="0">
                  <a:pos x="10" y="12"/>
                </a:cxn>
                <a:cxn ang="0">
                  <a:pos x="0" y="22"/>
                </a:cxn>
                <a:cxn ang="0">
                  <a:pos x="10" y="32"/>
                </a:cxn>
                <a:cxn ang="0">
                  <a:pos x="81" y="32"/>
                </a:cxn>
                <a:cxn ang="0">
                  <a:pos x="81" y="36"/>
                </a:cxn>
                <a:cxn ang="0">
                  <a:pos x="89" y="44"/>
                </a:cxn>
                <a:cxn ang="0">
                  <a:pos x="129" y="44"/>
                </a:cxn>
                <a:cxn ang="0">
                  <a:pos x="137" y="36"/>
                </a:cxn>
                <a:cxn ang="0">
                  <a:pos x="137" y="32"/>
                </a:cxn>
                <a:cxn ang="0">
                  <a:pos x="208" y="32"/>
                </a:cxn>
                <a:cxn ang="0">
                  <a:pos x="218" y="22"/>
                </a:cxn>
                <a:cxn ang="0">
                  <a:pos x="208" y="12"/>
                </a:cxn>
                <a:cxn ang="0">
                  <a:pos x="122" y="15"/>
                </a:cxn>
                <a:cxn ang="0">
                  <a:pos x="122" y="29"/>
                </a:cxn>
                <a:cxn ang="0">
                  <a:pos x="96" y="29"/>
                </a:cxn>
                <a:cxn ang="0">
                  <a:pos x="96" y="15"/>
                </a:cxn>
                <a:cxn ang="0">
                  <a:pos x="122" y="15"/>
                </a:cxn>
                <a:cxn ang="0">
                  <a:pos x="122" y="15"/>
                </a:cxn>
                <a:cxn ang="0">
                  <a:pos x="122" y="15"/>
                </a:cxn>
              </a:cxnLst>
              <a:rect l="0" t="0" r="r" b="b"/>
              <a:pathLst>
                <a:path w="218" h="44">
                  <a:moveTo>
                    <a:pt x="208" y="12"/>
                  </a:moveTo>
                  <a:cubicBezTo>
                    <a:pt x="137" y="12"/>
                    <a:pt x="137" y="12"/>
                    <a:pt x="137" y="12"/>
                  </a:cubicBezTo>
                  <a:cubicBezTo>
                    <a:pt x="137" y="7"/>
                    <a:pt x="137" y="7"/>
                    <a:pt x="137" y="7"/>
                  </a:cubicBezTo>
                  <a:cubicBezTo>
                    <a:pt x="137" y="3"/>
                    <a:pt x="134" y="0"/>
                    <a:pt x="129" y="0"/>
                  </a:cubicBezTo>
                  <a:cubicBezTo>
                    <a:pt x="89" y="0"/>
                    <a:pt x="89" y="0"/>
                    <a:pt x="89" y="0"/>
                  </a:cubicBezTo>
                  <a:cubicBezTo>
                    <a:pt x="85" y="0"/>
                    <a:pt x="81" y="3"/>
                    <a:pt x="81" y="7"/>
                  </a:cubicBezTo>
                  <a:cubicBezTo>
                    <a:pt x="81" y="12"/>
                    <a:pt x="81" y="12"/>
                    <a:pt x="81" y="12"/>
                  </a:cubicBezTo>
                  <a:cubicBezTo>
                    <a:pt x="10" y="12"/>
                    <a:pt x="10" y="12"/>
                    <a:pt x="10" y="12"/>
                  </a:cubicBezTo>
                  <a:cubicBezTo>
                    <a:pt x="4" y="12"/>
                    <a:pt x="0" y="16"/>
                    <a:pt x="0" y="22"/>
                  </a:cubicBezTo>
                  <a:cubicBezTo>
                    <a:pt x="0" y="27"/>
                    <a:pt x="4" y="32"/>
                    <a:pt x="10" y="32"/>
                  </a:cubicBezTo>
                  <a:cubicBezTo>
                    <a:pt x="81" y="32"/>
                    <a:pt x="81" y="32"/>
                    <a:pt x="81" y="32"/>
                  </a:cubicBezTo>
                  <a:cubicBezTo>
                    <a:pt x="81" y="36"/>
                    <a:pt x="81" y="36"/>
                    <a:pt x="81" y="36"/>
                  </a:cubicBezTo>
                  <a:cubicBezTo>
                    <a:pt x="81" y="40"/>
                    <a:pt x="85" y="44"/>
                    <a:pt x="89" y="44"/>
                  </a:cubicBezTo>
                  <a:cubicBezTo>
                    <a:pt x="129" y="44"/>
                    <a:pt x="129" y="44"/>
                    <a:pt x="129" y="44"/>
                  </a:cubicBezTo>
                  <a:cubicBezTo>
                    <a:pt x="134" y="44"/>
                    <a:pt x="137" y="40"/>
                    <a:pt x="137" y="36"/>
                  </a:cubicBezTo>
                  <a:cubicBezTo>
                    <a:pt x="137" y="32"/>
                    <a:pt x="137" y="32"/>
                    <a:pt x="137" y="32"/>
                  </a:cubicBezTo>
                  <a:cubicBezTo>
                    <a:pt x="208" y="32"/>
                    <a:pt x="208" y="32"/>
                    <a:pt x="208" y="32"/>
                  </a:cubicBezTo>
                  <a:cubicBezTo>
                    <a:pt x="214" y="32"/>
                    <a:pt x="218" y="27"/>
                    <a:pt x="218" y="22"/>
                  </a:cubicBezTo>
                  <a:cubicBezTo>
                    <a:pt x="218" y="16"/>
                    <a:pt x="214" y="12"/>
                    <a:pt x="208" y="12"/>
                  </a:cubicBezTo>
                  <a:close/>
                  <a:moveTo>
                    <a:pt x="122" y="15"/>
                  </a:moveTo>
                  <a:cubicBezTo>
                    <a:pt x="122" y="29"/>
                    <a:pt x="122" y="29"/>
                    <a:pt x="122" y="29"/>
                  </a:cubicBezTo>
                  <a:cubicBezTo>
                    <a:pt x="96" y="29"/>
                    <a:pt x="96" y="29"/>
                    <a:pt x="96" y="29"/>
                  </a:cubicBezTo>
                  <a:cubicBezTo>
                    <a:pt x="96" y="15"/>
                    <a:pt x="96" y="15"/>
                    <a:pt x="96" y="15"/>
                  </a:cubicBezTo>
                  <a:lnTo>
                    <a:pt x="122" y="15"/>
                  </a:lnTo>
                  <a:close/>
                  <a:moveTo>
                    <a:pt x="122" y="15"/>
                  </a:moveTo>
                  <a:cubicBezTo>
                    <a:pt x="122" y="15"/>
                    <a:pt x="122" y="15"/>
                    <a:pt x="122" y="15"/>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2" name="Freeform 14"/>
            <p:cNvSpPr>
              <a:spLocks noEditPoints="1"/>
            </p:cNvSpPr>
            <p:nvPr/>
          </p:nvSpPr>
          <p:spPr bwMode="auto">
            <a:xfrm>
              <a:off x="5516563" y="36877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4" name="Freeform 16"/>
            <p:cNvSpPr>
              <a:spLocks noEditPoints="1"/>
            </p:cNvSpPr>
            <p:nvPr/>
          </p:nvSpPr>
          <p:spPr bwMode="auto">
            <a:xfrm>
              <a:off x="5516563" y="34972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6" name="Freeform 18"/>
            <p:cNvSpPr>
              <a:spLocks noEditPoints="1"/>
            </p:cNvSpPr>
            <p:nvPr/>
          </p:nvSpPr>
          <p:spPr bwMode="auto">
            <a:xfrm>
              <a:off x="5376863" y="3341688"/>
              <a:ext cx="782637" cy="577850"/>
            </a:xfrm>
            <a:custGeom>
              <a:avLst/>
              <a:gdLst/>
              <a:ahLst/>
              <a:cxnLst>
                <a:cxn ang="0">
                  <a:pos x="196" y="0"/>
                </a:cxn>
                <a:cxn ang="0">
                  <a:pos x="10" y="0"/>
                </a:cxn>
                <a:cxn ang="0">
                  <a:pos x="3" y="3"/>
                </a:cxn>
                <a:cxn ang="0">
                  <a:pos x="0" y="10"/>
                </a:cxn>
                <a:cxn ang="0">
                  <a:pos x="0" y="142"/>
                </a:cxn>
                <a:cxn ang="0">
                  <a:pos x="3" y="149"/>
                </a:cxn>
                <a:cxn ang="0">
                  <a:pos x="10" y="152"/>
                </a:cxn>
                <a:cxn ang="0">
                  <a:pos x="196" y="152"/>
                </a:cxn>
                <a:cxn ang="0">
                  <a:pos x="203" y="149"/>
                </a:cxn>
                <a:cxn ang="0">
                  <a:pos x="206" y="142"/>
                </a:cxn>
                <a:cxn ang="0">
                  <a:pos x="206" y="10"/>
                </a:cxn>
                <a:cxn ang="0">
                  <a:pos x="196" y="0"/>
                </a:cxn>
                <a:cxn ang="0">
                  <a:pos x="179" y="121"/>
                </a:cxn>
                <a:cxn ang="0">
                  <a:pos x="27" y="121"/>
                </a:cxn>
                <a:cxn ang="0">
                  <a:pos x="27" y="81"/>
                </a:cxn>
                <a:cxn ang="0">
                  <a:pos x="179" y="81"/>
                </a:cxn>
                <a:cxn ang="0">
                  <a:pos x="179" y="121"/>
                </a:cxn>
                <a:cxn ang="0">
                  <a:pos x="179" y="71"/>
                </a:cxn>
                <a:cxn ang="0">
                  <a:pos x="27" y="71"/>
                </a:cxn>
                <a:cxn ang="0">
                  <a:pos x="27" y="31"/>
                </a:cxn>
                <a:cxn ang="0">
                  <a:pos x="179" y="31"/>
                </a:cxn>
                <a:cxn ang="0">
                  <a:pos x="179" y="71"/>
                </a:cxn>
                <a:cxn ang="0">
                  <a:pos x="179" y="71"/>
                </a:cxn>
                <a:cxn ang="0">
                  <a:pos x="179" y="71"/>
                </a:cxn>
              </a:cxnLst>
              <a:rect l="0" t="0" r="r" b="b"/>
              <a:pathLst>
                <a:path w="206" h="152">
                  <a:moveTo>
                    <a:pt x="196" y="0"/>
                  </a:moveTo>
                  <a:cubicBezTo>
                    <a:pt x="10" y="0"/>
                    <a:pt x="10" y="0"/>
                    <a:pt x="10" y="0"/>
                  </a:cubicBezTo>
                  <a:cubicBezTo>
                    <a:pt x="8" y="0"/>
                    <a:pt x="5" y="1"/>
                    <a:pt x="3" y="3"/>
                  </a:cubicBezTo>
                  <a:cubicBezTo>
                    <a:pt x="2" y="5"/>
                    <a:pt x="0" y="7"/>
                    <a:pt x="0" y="10"/>
                  </a:cubicBezTo>
                  <a:cubicBezTo>
                    <a:pt x="0" y="142"/>
                    <a:pt x="0" y="142"/>
                    <a:pt x="0" y="142"/>
                  </a:cubicBezTo>
                  <a:cubicBezTo>
                    <a:pt x="0" y="145"/>
                    <a:pt x="2" y="148"/>
                    <a:pt x="3" y="149"/>
                  </a:cubicBezTo>
                  <a:cubicBezTo>
                    <a:pt x="5" y="151"/>
                    <a:pt x="8" y="152"/>
                    <a:pt x="10" y="152"/>
                  </a:cubicBezTo>
                  <a:cubicBezTo>
                    <a:pt x="196" y="152"/>
                    <a:pt x="196" y="152"/>
                    <a:pt x="196" y="152"/>
                  </a:cubicBezTo>
                  <a:cubicBezTo>
                    <a:pt x="199" y="152"/>
                    <a:pt x="201" y="151"/>
                    <a:pt x="203" y="149"/>
                  </a:cubicBezTo>
                  <a:cubicBezTo>
                    <a:pt x="205" y="148"/>
                    <a:pt x="206" y="145"/>
                    <a:pt x="206" y="142"/>
                  </a:cubicBezTo>
                  <a:cubicBezTo>
                    <a:pt x="206" y="10"/>
                    <a:pt x="206" y="10"/>
                    <a:pt x="206" y="10"/>
                  </a:cubicBezTo>
                  <a:cubicBezTo>
                    <a:pt x="206" y="4"/>
                    <a:pt x="201" y="0"/>
                    <a:pt x="196" y="0"/>
                  </a:cubicBezTo>
                  <a:close/>
                  <a:moveTo>
                    <a:pt x="179" y="121"/>
                  </a:moveTo>
                  <a:cubicBezTo>
                    <a:pt x="27" y="121"/>
                    <a:pt x="27" y="121"/>
                    <a:pt x="27" y="121"/>
                  </a:cubicBezTo>
                  <a:cubicBezTo>
                    <a:pt x="27" y="81"/>
                    <a:pt x="27" y="81"/>
                    <a:pt x="27" y="81"/>
                  </a:cubicBezTo>
                  <a:cubicBezTo>
                    <a:pt x="179" y="81"/>
                    <a:pt x="179" y="81"/>
                    <a:pt x="179" y="81"/>
                  </a:cubicBezTo>
                  <a:lnTo>
                    <a:pt x="179" y="121"/>
                  </a:lnTo>
                  <a:close/>
                  <a:moveTo>
                    <a:pt x="179" y="71"/>
                  </a:moveTo>
                  <a:cubicBezTo>
                    <a:pt x="27" y="71"/>
                    <a:pt x="27" y="71"/>
                    <a:pt x="27" y="71"/>
                  </a:cubicBezTo>
                  <a:cubicBezTo>
                    <a:pt x="27" y="31"/>
                    <a:pt x="27" y="31"/>
                    <a:pt x="27" y="31"/>
                  </a:cubicBezTo>
                  <a:cubicBezTo>
                    <a:pt x="179" y="31"/>
                    <a:pt x="179" y="31"/>
                    <a:pt x="179" y="31"/>
                  </a:cubicBezTo>
                  <a:lnTo>
                    <a:pt x="179" y="71"/>
                  </a:lnTo>
                  <a:close/>
                  <a:moveTo>
                    <a:pt x="179" y="71"/>
                  </a:moveTo>
                  <a:cubicBezTo>
                    <a:pt x="179" y="71"/>
                    <a:pt x="179" y="71"/>
                    <a:pt x="179" y="7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70" name="Freeform 22"/>
          <p:cNvSpPr>
            <a:spLocks noEditPoints="1"/>
          </p:cNvSpPr>
          <p:nvPr/>
        </p:nvSpPr>
        <p:spPr bwMode="auto">
          <a:xfrm>
            <a:off x="10447494" y="3420836"/>
            <a:ext cx="581237" cy="574251"/>
          </a:xfrm>
          <a:custGeom>
            <a:avLst/>
            <a:gdLst/>
            <a:ahLst/>
            <a:cxnLst>
              <a:cxn ang="0">
                <a:pos x="131" y="82"/>
              </a:cxn>
              <a:cxn ang="0">
                <a:pos x="122" y="98"/>
              </a:cxn>
              <a:cxn ang="0">
                <a:pos x="125" y="107"/>
              </a:cxn>
              <a:cxn ang="0">
                <a:pos x="65" y="141"/>
              </a:cxn>
              <a:cxn ang="0">
                <a:pos x="51" y="134"/>
              </a:cxn>
              <a:cxn ang="0">
                <a:pos x="44" y="97"/>
              </a:cxn>
              <a:cxn ang="0">
                <a:pos x="68" y="28"/>
              </a:cxn>
              <a:cxn ang="0">
                <a:pos x="74" y="29"/>
              </a:cxn>
              <a:cxn ang="0">
                <a:pos x="86" y="24"/>
              </a:cxn>
              <a:cxn ang="0">
                <a:pos x="131" y="82"/>
              </a:cxn>
              <a:cxn ang="0">
                <a:pos x="92" y="11"/>
              </a:cxn>
              <a:cxn ang="0">
                <a:pos x="91" y="15"/>
              </a:cxn>
              <a:cxn ang="0">
                <a:pos x="141" y="80"/>
              </a:cxn>
              <a:cxn ang="0">
                <a:pos x="142" y="80"/>
              </a:cxn>
              <a:cxn ang="0">
                <a:pos x="153" y="32"/>
              </a:cxn>
              <a:cxn ang="0">
                <a:pos x="153" y="29"/>
              </a:cxn>
              <a:cxn ang="0">
                <a:pos x="102" y="0"/>
              </a:cxn>
              <a:cxn ang="0">
                <a:pos x="91" y="6"/>
              </a:cxn>
              <a:cxn ang="0">
                <a:pos x="92" y="11"/>
              </a:cxn>
              <a:cxn ang="0">
                <a:pos x="40" y="137"/>
              </a:cxn>
              <a:cxn ang="0">
                <a:pos x="33" y="97"/>
              </a:cxn>
              <a:cxn ang="0">
                <a:pos x="59" y="22"/>
              </a:cxn>
              <a:cxn ang="0">
                <a:pos x="55" y="11"/>
              </a:cxn>
              <a:cxn ang="0">
                <a:pos x="46" y="9"/>
              </a:cxn>
              <a:cxn ang="0">
                <a:pos x="0" y="85"/>
              </a:cxn>
              <a:cxn ang="0">
                <a:pos x="20" y="140"/>
              </a:cxn>
              <a:cxn ang="0">
                <a:pos x="35" y="143"/>
              </a:cxn>
              <a:cxn ang="0">
                <a:pos x="40" y="137"/>
              </a:cxn>
              <a:cxn ang="0">
                <a:pos x="163" y="45"/>
              </a:cxn>
              <a:cxn ang="0">
                <a:pos x="153" y="84"/>
              </a:cxn>
              <a:cxn ang="0">
                <a:pos x="159" y="98"/>
              </a:cxn>
              <a:cxn ang="0">
                <a:pos x="147" y="115"/>
              </a:cxn>
              <a:cxn ang="0">
                <a:pos x="147" y="116"/>
              </a:cxn>
              <a:cxn ang="0">
                <a:pos x="142" y="151"/>
              </a:cxn>
              <a:cxn ang="0">
                <a:pos x="173" y="85"/>
              </a:cxn>
              <a:cxn ang="0">
                <a:pos x="163" y="45"/>
              </a:cxn>
              <a:cxn ang="0">
                <a:pos x="132" y="114"/>
              </a:cxn>
              <a:cxn ang="0">
                <a:pos x="69" y="151"/>
              </a:cxn>
              <a:cxn ang="0">
                <a:pos x="69" y="152"/>
              </a:cxn>
              <a:cxn ang="0">
                <a:pos x="66" y="162"/>
              </a:cxn>
              <a:cxn ang="0">
                <a:pos x="74" y="170"/>
              </a:cxn>
              <a:cxn ang="0">
                <a:pos x="86" y="171"/>
              </a:cxn>
              <a:cxn ang="0">
                <a:pos x="126" y="162"/>
              </a:cxn>
              <a:cxn ang="0">
                <a:pos x="136" y="116"/>
              </a:cxn>
              <a:cxn ang="0">
                <a:pos x="136" y="116"/>
              </a:cxn>
              <a:cxn ang="0">
                <a:pos x="132" y="114"/>
              </a:cxn>
              <a:cxn ang="0">
                <a:pos x="132" y="114"/>
              </a:cxn>
              <a:cxn ang="0">
                <a:pos x="132" y="114"/>
              </a:cxn>
            </a:cxnLst>
            <a:rect l="0" t="0" r="r" b="b"/>
            <a:pathLst>
              <a:path w="173" h="171">
                <a:moveTo>
                  <a:pt x="131" y="82"/>
                </a:moveTo>
                <a:cubicBezTo>
                  <a:pt x="126" y="86"/>
                  <a:pt x="122" y="91"/>
                  <a:pt x="122" y="98"/>
                </a:cubicBezTo>
                <a:cubicBezTo>
                  <a:pt x="122" y="101"/>
                  <a:pt x="123" y="104"/>
                  <a:pt x="125" y="107"/>
                </a:cubicBezTo>
                <a:cubicBezTo>
                  <a:pt x="109" y="124"/>
                  <a:pt x="88" y="136"/>
                  <a:pt x="65" y="141"/>
                </a:cubicBezTo>
                <a:cubicBezTo>
                  <a:pt x="62" y="137"/>
                  <a:pt x="57" y="134"/>
                  <a:pt x="51" y="134"/>
                </a:cubicBezTo>
                <a:cubicBezTo>
                  <a:pt x="47" y="122"/>
                  <a:pt x="44" y="110"/>
                  <a:pt x="44" y="97"/>
                </a:cubicBezTo>
                <a:cubicBezTo>
                  <a:pt x="44" y="71"/>
                  <a:pt x="53" y="47"/>
                  <a:pt x="68" y="28"/>
                </a:cubicBezTo>
                <a:cubicBezTo>
                  <a:pt x="70" y="29"/>
                  <a:pt x="72" y="29"/>
                  <a:pt x="74" y="29"/>
                </a:cubicBezTo>
                <a:cubicBezTo>
                  <a:pt x="78" y="29"/>
                  <a:pt x="82" y="27"/>
                  <a:pt x="86" y="24"/>
                </a:cubicBezTo>
                <a:cubicBezTo>
                  <a:pt x="107" y="38"/>
                  <a:pt x="123" y="58"/>
                  <a:pt x="131" y="82"/>
                </a:cubicBezTo>
                <a:close/>
                <a:moveTo>
                  <a:pt x="92" y="11"/>
                </a:moveTo>
                <a:cubicBezTo>
                  <a:pt x="92" y="12"/>
                  <a:pt x="92" y="13"/>
                  <a:pt x="91" y="15"/>
                </a:cubicBezTo>
                <a:cubicBezTo>
                  <a:pt x="115" y="30"/>
                  <a:pt x="133" y="53"/>
                  <a:pt x="141" y="80"/>
                </a:cubicBezTo>
                <a:cubicBezTo>
                  <a:pt x="142" y="80"/>
                  <a:pt x="142" y="80"/>
                  <a:pt x="142" y="80"/>
                </a:cubicBezTo>
                <a:cubicBezTo>
                  <a:pt x="149" y="65"/>
                  <a:pt x="153" y="49"/>
                  <a:pt x="153" y="32"/>
                </a:cubicBezTo>
                <a:cubicBezTo>
                  <a:pt x="153" y="31"/>
                  <a:pt x="153" y="30"/>
                  <a:pt x="153" y="29"/>
                </a:cubicBezTo>
                <a:cubicBezTo>
                  <a:pt x="140" y="14"/>
                  <a:pt x="122" y="4"/>
                  <a:pt x="102" y="0"/>
                </a:cubicBezTo>
                <a:cubicBezTo>
                  <a:pt x="98" y="2"/>
                  <a:pt x="95" y="4"/>
                  <a:pt x="91" y="6"/>
                </a:cubicBezTo>
                <a:cubicBezTo>
                  <a:pt x="92" y="8"/>
                  <a:pt x="92" y="9"/>
                  <a:pt x="92" y="11"/>
                </a:cubicBezTo>
                <a:close/>
                <a:moveTo>
                  <a:pt x="40" y="137"/>
                </a:moveTo>
                <a:cubicBezTo>
                  <a:pt x="36" y="124"/>
                  <a:pt x="33" y="111"/>
                  <a:pt x="33" y="97"/>
                </a:cubicBezTo>
                <a:cubicBezTo>
                  <a:pt x="33" y="69"/>
                  <a:pt x="43" y="42"/>
                  <a:pt x="59" y="22"/>
                </a:cubicBezTo>
                <a:cubicBezTo>
                  <a:pt x="57" y="19"/>
                  <a:pt x="55" y="15"/>
                  <a:pt x="55" y="11"/>
                </a:cubicBezTo>
                <a:cubicBezTo>
                  <a:pt x="52" y="10"/>
                  <a:pt x="49" y="9"/>
                  <a:pt x="46" y="9"/>
                </a:cubicBezTo>
                <a:cubicBezTo>
                  <a:pt x="19" y="23"/>
                  <a:pt x="0" y="52"/>
                  <a:pt x="0" y="85"/>
                </a:cubicBezTo>
                <a:cubicBezTo>
                  <a:pt x="0" y="106"/>
                  <a:pt x="8" y="125"/>
                  <a:pt x="20" y="140"/>
                </a:cubicBezTo>
                <a:cubicBezTo>
                  <a:pt x="25" y="141"/>
                  <a:pt x="30" y="142"/>
                  <a:pt x="35" y="143"/>
                </a:cubicBezTo>
                <a:cubicBezTo>
                  <a:pt x="36" y="140"/>
                  <a:pt x="38" y="138"/>
                  <a:pt x="40" y="137"/>
                </a:cubicBezTo>
                <a:close/>
                <a:moveTo>
                  <a:pt x="163" y="45"/>
                </a:moveTo>
                <a:cubicBezTo>
                  <a:pt x="162" y="59"/>
                  <a:pt x="158" y="72"/>
                  <a:pt x="153" y="84"/>
                </a:cubicBezTo>
                <a:cubicBezTo>
                  <a:pt x="157" y="87"/>
                  <a:pt x="159" y="92"/>
                  <a:pt x="159" y="98"/>
                </a:cubicBezTo>
                <a:cubicBezTo>
                  <a:pt x="159" y="106"/>
                  <a:pt x="154" y="112"/>
                  <a:pt x="147" y="115"/>
                </a:cubicBezTo>
                <a:cubicBezTo>
                  <a:pt x="147" y="115"/>
                  <a:pt x="147" y="116"/>
                  <a:pt x="147" y="116"/>
                </a:cubicBezTo>
                <a:cubicBezTo>
                  <a:pt x="147" y="128"/>
                  <a:pt x="145" y="140"/>
                  <a:pt x="142" y="151"/>
                </a:cubicBezTo>
                <a:cubicBezTo>
                  <a:pt x="161" y="135"/>
                  <a:pt x="173" y="112"/>
                  <a:pt x="173" y="85"/>
                </a:cubicBezTo>
                <a:cubicBezTo>
                  <a:pt x="173" y="71"/>
                  <a:pt x="169" y="57"/>
                  <a:pt x="163" y="45"/>
                </a:cubicBezTo>
                <a:close/>
                <a:moveTo>
                  <a:pt x="132" y="114"/>
                </a:moveTo>
                <a:cubicBezTo>
                  <a:pt x="116" y="133"/>
                  <a:pt x="94" y="146"/>
                  <a:pt x="69" y="151"/>
                </a:cubicBezTo>
                <a:cubicBezTo>
                  <a:pt x="69" y="151"/>
                  <a:pt x="69" y="152"/>
                  <a:pt x="69" y="152"/>
                </a:cubicBezTo>
                <a:cubicBezTo>
                  <a:pt x="69" y="156"/>
                  <a:pt x="68" y="159"/>
                  <a:pt x="66" y="162"/>
                </a:cubicBezTo>
                <a:cubicBezTo>
                  <a:pt x="69" y="165"/>
                  <a:pt x="71" y="168"/>
                  <a:pt x="74" y="170"/>
                </a:cubicBezTo>
                <a:cubicBezTo>
                  <a:pt x="78" y="171"/>
                  <a:pt x="82" y="171"/>
                  <a:pt x="86" y="171"/>
                </a:cubicBezTo>
                <a:cubicBezTo>
                  <a:pt x="101" y="171"/>
                  <a:pt x="114" y="168"/>
                  <a:pt x="126" y="162"/>
                </a:cubicBezTo>
                <a:cubicBezTo>
                  <a:pt x="132" y="148"/>
                  <a:pt x="136" y="133"/>
                  <a:pt x="136" y="116"/>
                </a:cubicBezTo>
                <a:cubicBezTo>
                  <a:pt x="136" y="116"/>
                  <a:pt x="136" y="116"/>
                  <a:pt x="136" y="116"/>
                </a:cubicBezTo>
                <a:cubicBezTo>
                  <a:pt x="135" y="115"/>
                  <a:pt x="134" y="115"/>
                  <a:pt x="132" y="114"/>
                </a:cubicBezTo>
                <a:close/>
                <a:moveTo>
                  <a:pt x="132" y="114"/>
                </a:moveTo>
                <a:cubicBezTo>
                  <a:pt x="132" y="114"/>
                  <a:pt x="132" y="114"/>
                  <a:pt x="132" y="11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7" name="Group 56"/>
          <p:cNvGrpSpPr/>
          <p:nvPr/>
        </p:nvGrpSpPr>
        <p:grpSpPr>
          <a:xfrm>
            <a:off x="2425359" y="4743072"/>
            <a:ext cx="2205687" cy="818989"/>
            <a:chOff x="-296510" y="1412561"/>
            <a:chExt cx="1654265" cy="614242"/>
          </a:xfrm>
        </p:grpSpPr>
        <p:sp>
          <p:nvSpPr>
            <p:cNvPr id="64" name="TextBox 63"/>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5" name="Rectangle 64"/>
            <p:cNvSpPr/>
            <p:nvPr/>
          </p:nvSpPr>
          <p:spPr>
            <a:xfrm>
              <a:off x="-273763" y="1412561"/>
              <a:ext cx="903084" cy="184666"/>
            </a:xfrm>
            <a:prstGeom prst="rect">
              <a:avLst/>
            </a:prstGeom>
          </p:spPr>
          <p:txBody>
            <a:bodyPr wrap="none" lIns="0" tIns="0" rIns="0" bIns="0">
              <a:spAutoFit/>
            </a:bodyPr>
            <a:lstStyle/>
            <a:p>
              <a:pPr algn="ctr"/>
              <a:r>
                <a:rPr lang="en-US" sz="1600" b="1" dirty="0">
                  <a:solidFill>
                    <a:srgbClr val="5C9AD3"/>
                  </a:solidFill>
                </a:rPr>
                <a:t>Keyword Here</a:t>
              </a:r>
            </a:p>
          </p:txBody>
        </p:sp>
      </p:grpSp>
      <p:grpSp>
        <p:nvGrpSpPr>
          <p:cNvPr id="8" name="Group 56"/>
          <p:cNvGrpSpPr/>
          <p:nvPr/>
        </p:nvGrpSpPr>
        <p:grpSpPr>
          <a:xfrm>
            <a:off x="7649514" y="4735468"/>
            <a:ext cx="2205687" cy="826593"/>
            <a:chOff x="-296510" y="1406858"/>
            <a:chExt cx="1654265" cy="619945"/>
          </a:xfrm>
        </p:grpSpPr>
        <p:sp>
          <p:nvSpPr>
            <p:cNvPr id="67" name="TextBox 66"/>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8" name="Rectangle 67"/>
            <p:cNvSpPr/>
            <p:nvPr/>
          </p:nvSpPr>
          <p:spPr>
            <a:xfrm>
              <a:off x="-277956" y="1406858"/>
              <a:ext cx="903084" cy="184666"/>
            </a:xfrm>
            <a:prstGeom prst="rect">
              <a:avLst/>
            </a:prstGeom>
          </p:spPr>
          <p:txBody>
            <a:bodyPr wrap="none" lIns="0" tIns="0" rIns="0" bIns="0">
              <a:spAutoFit/>
            </a:bodyPr>
            <a:lstStyle/>
            <a:p>
              <a:pPr algn="ctr"/>
              <a:r>
                <a:rPr lang="en-US" sz="1600" b="1" dirty="0">
                  <a:solidFill>
                    <a:srgbClr val="44546B"/>
                  </a:solidFill>
                </a:rPr>
                <a:t>Keyword Here</a:t>
              </a:r>
            </a:p>
          </p:txBody>
        </p:sp>
      </p:grpSp>
      <p:grpSp>
        <p:nvGrpSpPr>
          <p:cNvPr id="9" name="Group 56"/>
          <p:cNvGrpSpPr/>
          <p:nvPr/>
        </p:nvGrpSpPr>
        <p:grpSpPr>
          <a:xfrm>
            <a:off x="908679" y="1816004"/>
            <a:ext cx="2896208" cy="826593"/>
            <a:chOff x="-296510" y="1406858"/>
            <a:chExt cx="2172156" cy="619945"/>
          </a:xfrm>
        </p:grpSpPr>
        <p:sp>
          <p:nvSpPr>
            <p:cNvPr id="70" name="TextBox 69"/>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1" name="Rectangle 70"/>
            <p:cNvSpPr/>
            <p:nvPr/>
          </p:nvSpPr>
          <p:spPr>
            <a:xfrm>
              <a:off x="-296510" y="1406858"/>
              <a:ext cx="903084" cy="184666"/>
            </a:xfrm>
            <a:prstGeom prst="rect">
              <a:avLst/>
            </a:prstGeom>
          </p:spPr>
          <p:txBody>
            <a:bodyPr wrap="none" lIns="0" tIns="0" rIns="0" bIns="0">
              <a:spAutoFit/>
            </a:bodyPr>
            <a:lstStyle/>
            <a:p>
              <a:r>
                <a:rPr lang="en-US" sz="1600" b="1" dirty="0">
                  <a:solidFill>
                    <a:srgbClr val="FE4A1E"/>
                  </a:solidFill>
                </a:rPr>
                <a:t>Keyword Here</a:t>
              </a:r>
            </a:p>
          </p:txBody>
        </p:sp>
      </p:grpSp>
      <p:grpSp>
        <p:nvGrpSpPr>
          <p:cNvPr id="10" name="Group 56"/>
          <p:cNvGrpSpPr/>
          <p:nvPr/>
        </p:nvGrpSpPr>
        <p:grpSpPr>
          <a:xfrm>
            <a:off x="8387113" y="1804836"/>
            <a:ext cx="2896208" cy="837761"/>
            <a:chOff x="-296510" y="1398482"/>
            <a:chExt cx="2172156" cy="628321"/>
          </a:xfrm>
        </p:grpSpPr>
        <p:sp>
          <p:nvSpPr>
            <p:cNvPr id="76" name="TextBox 75"/>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7" name="Rectangle 76"/>
            <p:cNvSpPr/>
            <p:nvPr/>
          </p:nvSpPr>
          <p:spPr>
            <a:xfrm>
              <a:off x="-251015" y="1398482"/>
              <a:ext cx="903083" cy="184666"/>
            </a:xfrm>
            <a:prstGeom prst="rect">
              <a:avLst/>
            </a:prstGeom>
          </p:spPr>
          <p:txBody>
            <a:bodyPr wrap="none" lIns="0" tIns="0" rIns="0" bIns="0">
              <a:spAutoFit/>
            </a:bodyPr>
            <a:lstStyle/>
            <a:p>
              <a:pPr algn="r"/>
              <a:r>
                <a:rPr lang="en-US" sz="1600" b="1" dirty="0">
                  <a:solidFill>
                    <a:srgbClr val="7A7A7A"/>
                  </a:solidFill>
                </a:rPr>
                <a:t>Keyword Here</a:t>
              </a:r>
            </a:p>
          </p:txBody>
        </p:sp>
      </p:grpSp>
      <p:sp>
        <p:nvSpPr>
          <p:cNvPr id="44" name="TextBox 4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76277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053"/>
                                        </p:tgtEl>
                                        <p:attrNameLst>
                                          <p:attrName>style.visibility</p:attrName>
                                        </p:attrNameLst>
                                      </p:cBhvr>
                                      <p:to>
                                        <p:strVal val="visible"/>
                                      </p:to>
                                    </p:set>
                                    <p:anim calcmode="lin" valueType="num">
                                      <p:cBhvr>
                                        <p:cTn id="17" dur="500" fill="hold"/>
                                        <p:tgtEl>
                                          <p:spTgt spid="2053"/>
                                        </p:tgtEl>
                                        <p:attrNameLst>
                                          <p:attrName>ppt_w</p:attrName>
                                        </p:attrNameLst>
                                      </p:cBhvr>
                                      <p:tavLst>
                                        <p:tav tm="0">
                                          <p:val>
                                            <p:fltVal val="0"/>
                                          </p:val>
                                        </p:tav>
                                        <p:tav tm="100000">
                                          <p:val>
                                            <p:strVal val="#ppt_w"/>
                                          </p:val>
                                        </p:tav>
                                      </p:tavLst>
                                    </p:anim>
                                    <p:anim calcmode="lin" valueType="num">
                                      <p:cBhvr>
                                        <p:cTn id="18" dur="500" fill="hold"/>
                                        <p:tgtEl>
                                          <p:spTgt spid="2053"/>
                                        </p:tgtEl>
                                        <p:attrNameLst>
                                          <p:attrName>ppt_h</p:attrName>
                                        </p:attrNameLst>
                                      </p:cBhvr>
                                      <p:tavLst>
                                        <p:tav tm="0">
                                          <p:val>
                                            <p:fltVal val="0"/>
                                          </p:val>
                                        </p:tav>
                                        <p:tav tm="100000">
                                          <p:val>
                                            <p:strVal val="#ppt_h"/>
                                          </p:val>
                                        </p:tav>
                                      </p:tavLst>
                                    </p:anim>
                                    <p:animEffect transition="in" filter="fade">
                                      <p:cBhvr>
                                        <p:cTn id="19" dur="500"/>
                                        <p:tgtEl>
                                          <p:spTgt spid="2053"/>
                                        </p:tgtEl>
                                      </p:cBhvr>
                                    </p:animEffect>
                                  </p:childTnLst>
                                </p:cTn>
                              </p:par>
                            </p:childTnLst>
                          </p:cTn>
                        </p:par>
                        <p:par>
                          <p:cTn id="20" fill="hold">
                            <p:stCondLst>
                              <p:cond delay="1500"/>
                            </p:stCondLst>
                            <p:childTnLst>
                              <p:par>
                                <p:cTn id="21" presetID="2" presetClass="entr" presetSubtype="8" accel="50000" decel="5000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0-#ppt_w/2"/>
                                          </p:val>
                                        </p:tav>
                                        <p:tav tm="100000">
                                          <p:val>
                                            <p:strVal val="#ppt_x"/>
                                          </p:val>
                                        </p:tav>
                                      </p:tavLst>
                                    </p:anim>
                                    <p:anim calcmode="lin" valueType="num">
                                      <p:cBhvr additive="base">
                                        <p:cTn id="24" dur="500" fill="hold"/>
                                        <p:tgtEl>
                                          <p:spTgt spid="9"/>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18" presetClass="entr" presetSubtype="6" fill="hold" nodeType="afterEffect">
                                  <p:stCondLst>
                                    <p:cond delay="0"/>
                                  </p:stCondLst>
                                  <p:childTnLst>
                                    <p:set>
                                      <p:cBhvr>
                                        <p:cTn id="27" dur="1" fill="hold">
                                          <p:stCondLst>
                                            <p:cond delay="0"/>
                                          </p:stCondLst>
                                        </p:cTn>
                                        <p:tgtEl>
                                          <p:spTgt spid="220"/>
                                        </p:tgtEl>
                                        <p:attrNameLst>
                                          <p:attrName>style.visibility</p:attrName>
                                        </p:attrNameLst>
                                      </p:cBhvr>
                                      <p:to>
                                        <p:strVal val="visible"/>
                                      </p:to>
                                    </p:set>
                                    <p:animEffect transition="in" filter="strips(downRight)">
                                      <p:cBhvr>
                                        <p:cTn id="28" dur="500"/>
                                        <p:tgtEl>
                                          <p:spTgt spid="220"/>
                                        </p:tgtEl>
                                      </p:cBhvr>
                                    </p:animEffect>
                                  </p:childTnLst>
                                </p:cTn>
                              </p:par>
                            </p:childTnLst>
                          </p:cTn>
                        </p:par>
                        <p:par>
                          <p:cTn id="29" fill="hold">
                            <p:stCondLst>
                              <p:cond delay="2500"/>
                            </p:stCondLst>
                            <p:childTnLst>
                              <p:par>
                                <p:cTn id="30" presetID="53" presetClass="entr" presetSubtype="0" fill="hold"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2057"/>
                                        </p:tgtEl>
                                        <p:attrNameLst>
                                          <p:attrName>style.visibility</p:attrName>
                                        </p:attrNameLst>
                                      </p:cBhvr>
                                      <p:to>
                                        <p:strVal val="visible"/>
                                      </p:to>
                                    </p:set>
                                    <p:anim calcmode="lin" valueType="num">
                                      <p:cBhvr>
                                        <p:cTn id="38" dur="500" fill="hold"/>
                                        <p:tgtEl>
                                          <p:spTgt spid="2057"/>
                                        </p:tgtEl>
                                        <p:attrNameLst>
                                          <p:attrName>ppt_w</p:attrName>
                                        </p:attrNameLst>
                                      </p:cBhvr>
                                      <p:tavLst>
                                        <p:tav tm="0">
                                          <p:val>
                                            <p:fltVal val="0"/>
                                          </p:val>
                                        </p:tav>
                                        <p:tav tm="100000">
                                          <p:val>
                                            <p:strVal val="#ppt_w"/>
                                          </p:val>
                                        </p:tav>
                                      </p:tavLst>
                                    </p:anim>
                                    <p:anim calcmode="lin" valueType="num">
                                      <p:cBhvr>
                                        <p:cTn id="39" dur="500" fill="hold"/>
                                        <p:tgtEl>
                                          <p:spTgt spid="2057"/>
                                        </p:tgtEl>
                                        <p:attrNameLst>
                                          <p:attrName>ppt_h</p:attrName>
                                        </p:attrNameLst>
                                      </p:cBhvr>
                                      <p:tavLst>
                                        <p:tav tm="0">
                                          <p:val>
                                            <p:fltVal val="0"/>
                                          </p:val>
                                        </p:tav>
                                        <p:tav tm="100000">
                                          <p:val>
                                            <p:strVal val="#ppt_h"/>
                                          </p:val>
                                        </p:tav>
                                      </p:tavLst>
                                    </p:anim>
                                    <p:animEffect transition="in" filter="fade">
                                      <p:cBhvr>
                                        <p:cTn id="40" dur="500"/>
                                        <p:tgtEl>
                                          <p:spTgt spid="2057"/>
                                        </p:tgtEl>
                                      </p:cBhvr>
                                    </p:animEffect>
                                  </p:childTnLst>
                                </p:cTn>
                              </p:par>
                            </p:childTnLst>
                          </p:cTn>
                        </p:par>
                        <p:par>
                          <p:cTn id="41" fill="hold">
                            <p:stCondLst>
                              <p:cond delay="3500"/>
                            </p:stCondLst>
                            <p:childTnLst>
                              <p:par>
                                <p:cTn id="42" presetID="2" presetClass="entr" presetSubtype="4" accel="50000" decel="50000" fill="hold" nodeType="after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additive="base">
                                        <p:cTn id="44" dur="500" fill="hold"/>
                                        <p:tgtEl>
                                          <p:spTgt spid="7"/>
                                        </p:tgtEl>
                                        <p:attrNameLst>
                                          <p:attrName>ppt_x</p:attrName>
                                        </p:attrNameLst>
                                      </p:cBhvr>
                                      <p:tavLst>
                                        <p:tav tm="0">
                                          <p:val>
                                            <p:strVal val="#ppt_x"/>
                                          </p:val>
                                        </p:tav>
                                        <p:tav tm="100000">
                                          <p:val>
                                            <p:strVal val="#ppt_x"/>
                                          </p:val>
                                        </p:tav>
                                      </p:tavLst>
                                    </p:anim>
                                    <p:anim calcmode="lin" valueType="num">
                                      <p:cBhvr additive="base">
                                        <p:cTn id="45" dur="500" fill="hold"/>
                                        <p:tgtEl>
                                          <p:spTgt spid="7"/>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18" presetClass="entr" presetSubtype="6" fill="hold" nodeType="afterEffect">
                                  <p:stCondLst>
                                    <p:cond delay="0"/>
                                  </p:stCondLst>
                                  <p:childTnLst>
                                    <p:set>
                                      <p:cBhvr>
                                        <p:cTn id="48" dur="1" fill="hold">
                                          <p:stCondLst>
                                            <p:cond delay="0"/>
                                          </p:stCondLst>
                                        </p:cTn>
                                        <p:tgtEl>
                                          <p:spTgt spid="213"/>
                                        </p:tgtEl>
                                        <p:attrNameLst>
                                          <p:attrName>style.visibility</p:attrName>
                                        </p:attrNameLst>
                                      </p:cBhvr>
                                      <p:to>
                                        <p:strVal val="visible"/>
                                      </p:to>
                                    </p:set>
                                    <p:animEffect transition="in" filter="strips(downRight)">
                                      <p:cBhvr>
                                        <p:cTn id="49" dur="500"/>
                                        <p:tgtEl>
                                          <p:spTgt spid="213"/>
                                        </p:tgtEl>
                                      </p:cBhvr>
                                    </p:animEffect>
                                  </p:childTnLst>
                                </p:cTn>
                              </p:par>
                              <p:par>
                                <p:cTn id="50" presetID="20" presetClass="entr" presetSubtype="0" fill="hold" grpId="0" nodeType="withEffect">
                                  <p:stCondLst>
                                    <p:cond delay="0"/>
                                  </p:stCondLst>
                                  <p:childTnLst>
                                    <p:set>
                                      <p:cBhvr>
                                        <p:cTn id="51" dur="1" fill="hold">
                                          <p:stCondLst>
                                            <p:cond delay="0"/>
                                          </p:stCondLst>
                                        </p:cTn>
                                        <p:tgtEl>
                                          <p:spTgt spid="215"/>
                                        </p:tgtEl>
                                        <p:attrNameLst>
                                          <p:attrName>style.visibility</p:attrName>
                                        </p:attrNameLst>
                                      </p:cBhvr>
                                      <p:to>
                                        <p:strVal val="visible"/>
                                      </p:to>
                                    </p:set>
                                    <p:animEffect transition="in" filter="wedge">
                                      <p:cBhvr>
                                        <p:cTn id="52" dur="1000"/>
                                        <p:tgtEl>
                                          <p:spTgt spid="215"/>
                                        </p:tgtEl>
                                      </p:cBhvr>
                                    </p:animEffect>
                                  </p:childTnLst>
                                </p:cTn>
                              </p:par>
                            </p:childTnLst>
                          </p:cTn>
                        </p:par>
                        <p:par>
                          <p:cTn id="53" fill="hold">
                            <p:stCondLst>
                              <p:cond delay="5000"/>
                            </p:stCondLst>
                            <p:childTnLst>
                              <p:par>
                                <p:cTn id="54" presetID="53" presetClass="entr" presetSubtype="0" fill="hold" grpId="0" nodeType="afterEffect">
                                  <p:stCondLst>
                                    <p:cond delay="0"/>
                                  </p:stCondLst>
                                  <p:childTnLst>
                                    <p:set>
                                      <p:cBhvr>
                                        <p:cTn id="55" dur="1" fill="hold">
                                          <p:stCondLst>
                                            <p:cond delay="0"/>
                                          </p:stCondLst>
                                        </p:cTn>
                                        <p:tgtEl>
                                          <p:spTgt spid="208"/>
                                        </p:tgtEl>
                                        <p:attrNameLst>
                                          <p:attrName>style.visibility</p:attrName>
                                        </p:attrNameLst>
                                      </p:cBhvr>
                                      <p:to>
                                        <p:strVal val="visible"/>
                                      </p:to>
                                    </p:set>
                                    <p:anim calcmode="lin" valueType="num">
                                      <p:cBhvr>
                                        <p:cTn id="56" dur="500" fill="hold"/>
                                        <p:tgtEl>
                                          <p:spTgt spid="208"/>
                                        </p:tgtEl>
                                        <p:attrNameLst>
                                          <p:attrName>ppt_w</p:attrName>
                                        </p:attrNameLst>
                                      </p:cBhvr>
                                      <p:tavLst>
                                        <p:tav tm="0">
                                          <p:val>
                                            <p:fltVal val="0"/>
                                          </p:val>
                                        </p:tav>
                                        <p:tav tm="100000">
                                          <p:val>
                                            <p:strVal val="#ppt_w"/>
                                          </p:val>
                                        </p:tav>
                                      </p:tavLst>
                                    </p:anim>
                                    <p:anim calcmode="lin" valueType="num">
                                      <p:cBhvr>
                                        <p:cTn id="57" dur="500" fill="hold"/>
                                        <p:tgtEl>
                                          <p:spTgt spid="208"/>
                                        </p:tgtEl>
                                        <p:attrNameLst>
                                          <p:attrName>ppt_h</p:attrName>
                                        </p:attrNameLst>
                                      </p:cBhvr>
                                      <p:tavLst>
                                        <p:tav tm="0">
                                          <p:val>
                                            <p:fltVal val="0"/>
                                          </p:val>
                                        </p:tav>
                                        <p:tav tm="100000">
                                          <p:val>
                                            <p:strVal val="#ppt_h"/>
                                          </p:val>
                                        </p:tav>
                                      </p:tavLst>
                                    </p:anim>
                                    <p:animEffect transition="in" filter="fade">
                                      <p:cBhvr>
                                        <p:cTn id="58" dur="500"/>
                                        <p:tgtEl>
                                          <p:spTgt spid="208"/>
                                        </p:tgtEl>
                                      </p:cBhvr>
                                    </p:animEffect>
                                  </p:childTnLst>
                                </p:cTn>
                              </p:par>
                            </p:childTnLst>
                          </p:cTn>
                        </p:par>
                        <p:par>
                          <p:cTn id="59" fill="hold">
                            <p:stCondLst>
                              <p:cond delay="5500"/>
                            </p:stCondLst>
                            <p:childTnLst>
                              <p:par>
                                <p:cTn id="60" presetID="18" presetClass="entr" presetSubtype="6" fill="hold" nodeType="afterEffect">
                                  <p:stCondLst>
                                    <p:cond delay="0"/>
                                  </p:stCondLst>
                                  <p:childTnLst>
                                    <p:set>
                                      <p:cBhvr>
                                        <p:cTn id="61" dur="1" fill="hold">
                                          <p:stCondLst>
                                            <p:cond delay="0"/>
                                          </p:stCondLst>
                                        </p:cTn>
                                        <p:tgtEl>
                                          <p:spTgt spid="221"/>
                                        </p:tgtEl>
                                        <p:attrNameLst>
                                          <p:attrName>style.visibility</p:attrName>
                                        </p:attrNameLst>
                                      </p:cBhvr>
                                      <p:to>
                                        <p:strVal val="visible"/>
                                      </p:to>
                                    </p:set>
                                    <p:animEffect transition="in" filter="strips(downRight)">
                                      <p:cBhvr>
                                        <p:cTn id="62" dur="500"/>
                                        <p:tgtEl>
                                          <p:spTgt spid="221"/>
                                        </p:tgtEl>
                                      </p:cBhvr>
                                    </p:animEffect>
                                  </p:childTnLst>
                                </p:cTn>
                              </p:par>
                            </p:childTnLst>
                          </p:cTn>
                        </p:par>
                        <p:par>
                          <p:cTn id="63" fill="hold">
                            <p:stCondLst>
                              <p:cond delay="6000"/>
                            </p:stCondLst>
                            <p:childTnLst>
                              <p:par>
                                <p:cTn id="64" presetID="53" presetClass="entr" presetSubtype="0" fill="hold" nodeType="afterEffect">
                                  <p:stCondLst>
                                    <p:cond delay="0"/>
                                  </p:stCondLst>
                                  <p:childTnLst>
                                    <p:set>
                                      <p:cBhvr>
                                        <p:cTn id="65" dur="1" fill="hold">
                                          <p:stCondLst>
                                            <p:cond delay="0"/>
                                          </p:stCondLst>
                                        </p:cTn>
                                        <p:tgtEl>
                                          <p:spTgt spid="4"/>
                                        </p:tgtEl>
                                        <p:attrNameLst>
                                          <p:attrName>style.visibility</p:attrName>
                                        </p:attrNameLst>
                                      </p:cBhvr>
                                      <p:to>
                                        <p:strVal val="visible"/>
                                      </p:to>
                                    </p:set>
                                    <p:anim calcmode="lin" valueType="num">
                                      <p:cBhvr>
                                        <p:cTn id="66" dur="500" fill="hold"/>
                                        <p:tgtEl>
                                          <p:spTgt spid="4"/>
                                        </p:tgtEl>
                                        <p:attrNameLst>
                                          <p:attrName>ppt_w</p:attrName>
                                        </p:attrNameLst>
                                      </p:cBhvr>
                                      <p:tavLst>
                                        <p:tav tm="0">
                                          <p:val>
                                            <p:fltVal val="0"/>
                                          </p:val>
                                        </p:tav>
                                        <p:tav tm="100000">
                                          <p:val>
                                            <p:strVal val="#ppt_w"/>
                                          </p:val>
                                        </p:tav>
                                      </p:tavLst>
                                    </p:anim>
                                    <p:anim calcmode="lin" valueType="num">
                                      <p:cBhvr>
                                        <p:cTn id="67" dur="500" fill="hold"/>
                                        <p:tgtEl>
                                          <p:spTgt spid="4"/>
                                        </p:tgtEl>
                                        <p:attrNameLst>
                                          <p:attrName>ppt_h</p:attrName>
                                        </p:attrNameLst>
                                      </p:cBhvr>
                                      <p:tavLst>
                                        <p:tav tm="0">
                                          <p:val>
                                            <p:fltVal val="0"/>
                                          </p:val>
                                        </p:tav>
                                        <p:tav tm="100000">
                                          <p:val>
                                            <p:strVal val="#ppt_h"/>
                                          </p:val>
                                        </p:tav>
                                      </p:tavLst>
                                    </p:anim>
                                    <p:animEffect transition="in" filter="fade">
                                      <p:cBhvr>
                                        <p:cTn id="68" dur="500"/>
                                        <p:tgtEl>
                                          <p:spTgt spid="4"/>
                                        </p:tgtEl>
                                      </p:cBhvr>
                                    </p:animEffect>
                                  </p:childTnLst>
                                </p:cTn>
                              </p:par>
                            </p:childTnLst>
                          </p:cTn>
                        </p:par>
                        <p:par>
                          <p:cTn id="69" fill="hold">
                            <p:stCondLst>
                              <p:cond delay="6500"/>
                            </p:stCondLst>
                            <p:childTnLst>
                              <p:par>
                                <p:cTn id="70" presetID="53" presetClass="entr" presetSubtype="0" fill="hold" nodeType="after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p:cTn id="72" dur="500" fill="hold"/>
                                        <p:tgtEl>
                                          <p:spTgt spid="6"/>
                                        </p:tgtEl>
                                        <p:attrNameLst>
                                          <p:attrName>ppt_w</p:attrName>
                                        </p:attrNameLst>
                                      </p:cBhvr>
                                      <p:tavLst>
                                        <p:tav tm="0">
                                          <p:val>
                                            <p:fltVal val="0"/>
                                          </p:val>
                                        </p:tav>
                                        <p:tav tm="100000">
                                          <p:val>
                                            <p:strVal val="#ppt_w"/>
                                          </p:val>
                                        </p:tav>
                                      </p:tavLst>
                                    </p:anim>
                                    <p:anim calcmode="lin" valueType="num">
                                      <p:cBhvr>
                                        <p:cTn id="73" dur="500" fill="hold"/>
                                        <p:tgtEl>
                                          <p:spTgt spid="6"/>
                                        </p:tgtEl>
                                        <p:attrNameLst>
                                          <p:attrName>ppt_h</p:attrName>
                                        </p:attrNameLst>
                                      </p:cBhvr>
                                      <p:tavLst>
                                        <p:tav tm="0">
                                          <p:val>
                                            <p:fltVal val="0"/>
                                          </p:val>
                                        </p:tav>
                                        <p:tav tm="100000">
                                          <p:val>
                                            <p:strVal val="#ppt_h"/>
                                          </p:val>
                                        </p:tav>
                                      </p:tavLst>
                                    </p:anim>
                                    <p:animEffect transition="in" filter="fade">
                                      <p:cBhvr>
                                        <p:cTn id="74" dur="500"/>
                                        <p:tgtEl>
                                          <p:spTgt spid="6"/>
                                        </p:tgtEl>
                                      </p:cBhvr>
                                    </p:animEffect>
                                  </p:childTnLst>
                                </p:cTn>
                              </p:par>
                            </p:childTnLst>
                          </p:cTn>
                        </p:par>
                        <p:par>
                          <p:cTn id="75" fill="hold">
                            <p:stCondLst>
                              <p:cond delay="7000"/>
                            </p:stCondLst>
                            <p:childTnLst>
                              <p:par>
                                <p:cTn id="76" presetID="2" presetClass="entr" presetSubtype="4" accel="50000" decel="50000" fill="hold" nodeType="afterEffect">
                                  <p:stCondLst>
                                    <p:cond delay="0"/>
                                  </p:stCondLst>
                                  <p:childTnLst>
                                    <p:set>
                                      <p:cBhvr>
                                        <p:cTn id="77" dur="1" fill="hold">
                                          <p:stCondLst>
                                            <p:cond delay="0"/>
                                          </p:stCondLst>
                                        </p:cTn>
                                        <p:tgtEl>
                                          <p:spTgt spid="8"/>
                                        </p:tgtEl>
                                        <p:attrNameLst>
                                          <p:attrName>style.visibility</p:attrName>
                                        </p:attrNameLst>
                                      </p:cBhvr>
                                      <p:to>
                                        <p:strVal val="visible"/>
                                      </p:to>
                                    </p:set>
                                    <p:anim calcmode="lin" valueType="num">
                                      <p:cBhvr additive="base">
                                        <p:cTn id="78" dur="500" fill="hold"/>
                                        <p:tgtEl>
                                          <p:spTgt spid="8"/>
                                        </p:tgtEl>
                                        <p:attrNameLst>
                                          <p:attrName>ppt_x</p:attrName>
                                        </p:attrNameLst>
                                      </p:cBhvr>
                                      <p:tavLst>
                                        <p:tav tm="0">
                                          <p:val>
                                            <p:strVal val="#ppt_x"/>
                                          </p:val>
                                        </p:tav>
                                        <p:tav tm="100000">
                                          <p:val>
                                            <p:strVal val="#ppt_x"/>
                                          </p:val>
                                        </p:tav>
                                      </p:tavLst>
                                    </p:anim>
                                    <p:anim calcmode="lin" valueType="num">
                                      <p:cBhvr additive="base">
                                        <p:cTn id="79" dur="500" fill="hold"/>
                                        <p:tgtEl>
                                          <p:spTgt spid="8"/>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18" presetClass="entr" presetSubtype="6" fill="hold" nodeType="afterEffect">
                                  <p:stCondLst>
                                    <p:cond delay="0"/>
                                  </p:stCondLst>
                                  <p:childTnLst>
                                    <p:set>
                                      <p:cBhvr>
                                        <p:cTn id="82" dur="1" fill="hold">
                                          <p:stCondLst>
                                            <p:cond delay="0"/>
                                          </p:stCondLst>
                                        </p:cTn>
                                        <p:tgtEl>
                                          <p:spTgt spid="225"/>
                                        </p:tgtEl>
                                        <p:attrNameLst>
                                          <p:attrName>style.visibility</p:attrName>
                                        </p:attrNameLst>
                                      </p:cBhvr>
                                      <p:to>
                                        <p:strVal val="visible"/>
                                      </p:to>
                                    </p:set>
                                    <p:animEffect transition="in" filter="strips(downRight)">
                                      <p:cBhvr>
                                        <p:cTn id="83" dur="500"/>
                                        <p:tgtEl>
                                          <p:spTgt spid="225"/>
                                        </p:tgtEl>
                                      </p:cBhvr>
                                    </p:animEffect>
                                  </p:childTnLst>
                                </p:cTn>
                              </p:par>
                            </p:childTnLst>
                          </p:cTn>
                        </p:par>
                        <p:par>
                          <p:cTn id="84" fill="hold">
                            <p:stCondLst>
                              <p:cond delay="8000"/>
                            </p:stCondLst>
                            <p:childTnLst>
                              <p:par>
                                <p:cTn id="85" presetID="53" presetClass="entr" presetSubtype="0" fill="hold" nodeType="after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p:cTn id="87" dur="500" fill="hold"/>
                                        <p:tgtEl>
                                          <p:spTgt spid="5"/>
                                        </p:tgtEl>
                                        <p:attrNameLst>
                                          <p:attrName>ppt_w</p:attrName>
                                        </p:attrNameLst>
                                      </p:cBhvr>
                                      <p:tavLst>
                                        <p:tav tm="0">
                                          <p:val>
                                            <p:fltVal val="0"/>
                                          </p:val>
                                        </p:tav>
                                        <p:tav tm="100000">
                                          <p:val>
                                            <p:strVal val="#ppt_w"/>
                                          </p:val>
                                        </p:tav>
                                      </p:tavLst>
                                    </p:anim>
                                    <p:anim calcmode="lin" valueType="num">
                                      <p:cBhvr>
                                        <p:cTn id="88" dur="500" fill="hold"/>
                                        <p:tgtEl>
                                          <p:spTgt spid="5"/>
                                        </p:tgtEl>
                                        <p:attrNameLst>
                                          <p:attrName>ppt_h</p:attrName>
                                        </p:attrNameLst>
                                      </p:cBhvr>
                                      <p:tavLst>
                                        <p:tav tm="0">
                                          <p:val>
                                            <p:fltVal val="0"/>
                                          </p:val>
                                        </p:tav>
                                        <p:tav tm="100000">
                                          <p:val>
                                            <p:strVal val="#ppt_h"/>
                                          </p:val>
                                        </p:tav>
                                      </p:tavLst>
                                    </p:anim>
                                    <p:animEffect transition="in" filter="fade">
                                      <p:cBhvr>
                                        <p:cTn id="89" dur="500"/>
                                        <p:tgtEl>
                                          <p:spTgt spid="5"/>
                                        </p:tgtEl>
                                      </p:cBhvr>
                                    </p:animEffect>
                                  </p:childTnLst>
                                </p:cTn>
                              </p:par>
                            </p:childTnLst>
                          </p:cTn>
                        </p:par>
                        <p:par>
                          <p:cTn id="90" fill="hold">
                            <p:stCondLst>
                              <p:cond delay="8500"/>
                            </p:stCondLst>
                            <p:childTnLst>
                              <p:par>
                                <p:cTn id="91" presetID="53" presetClass="entr" presetSubtype="0" fill="hold" grpId="0" nodeType="afterEffect">
                                  <p:stCondLst>
                                    <p:cond delay="0"/>
                                  </p:stCondLst>
                                  <p:childTnLst>
                                    <p:set>
                                      <p:cBhvr>
                                        <p:cTn id="92" dur="1" fill="hold">
                                          <p:stCondLst>
                                            <p:cond delay="0"/>
                                          </p:stCondLst>
                                        </p:cTn>
                                        <p:tgtEl>
                                          <p:spTgt spid="2070"/>
                                        </p:tgtEl>
                                        <p:attrNameLst>
                                          <p:attrName>style.visibility</p:attrName>
                                        </p:attrNameLst>
                                      </p:cBhvr>
                                      <p:to>
                                        <p:strVal val="visible"/>
                                      </p:to>
                                    </p:set>
                                    <p:anim calcmode="lin" valueType="num">
                                      <p:cBhvr>
                                        <p:cTn id="93" dur="500" fill="hold"/>
                                        <p:tgtEl>
                                          <p:spTgt spid="2070"/>
                                        </p:tgtEl>
                                        <p:attrNameLst>
                                          <p:attrName>ppt_w</p:attrName>
                                        </p:attrNameLst>
                                      </p:cBhvr>
                                      <p:tavLst>
                                        <p:tav tm="0">
                                          <p:val>
                                            <p:fltVal val="0"/>
                                          </p:val>
                                        </p:tav>
                                        <p:tav tm="100000">
                                          <p:val>
                                            <p:strVal val="#ppt_w"/>
                                          </p:val>
                                        </p:tav>
                                      </p:tavLst>
                                    </p:anim>
                                    <p:anim calcmode="lin" valueType="num">
                                      <p:cBhvr>
                                        <p:cTn id="94" dur="500" fill="hold"/>
                                        <p:tgtEl>
                                          <p:spTgt spid="2070"/>
                                        </p:tgtEl>
                                        <p:attrNameLst>
                                          <p:attrName>ppt_h</p:attrName>
                                        </p:attrNameLst>
                                      </p:cBhvr>
                                      <p:tavLst>
                                        <p:tav tm="0">
                                          <p:val>
                                            <p:fltVal val="0"/>
                                          </p:val>
                                        </p:tav>
                                        <p:tav tm="100000">
                                          <p:val>
                                            <p:strVal val="#ppt_h"/>
                                          </p:val>
                                        </p:tav>
                                      </p:tavLst>
                                    </p:anim>
                                    <p:animEffect transition="in" filter="fade">
                                      <p:cBhvr>
                                        <p:cTn id="95" dur="500"/>
                                        <p:tgtEl>
                                          <p:spTgt spid="2070"/>
                                        </p:tgtEl>
                                      </p:cBhvr>
                                    </p:animEffect>
                                  </p:childTnLst>
                                </p:cTn>
                              </p:par>
                            </p:childTnLst>
                          </p:cTn>
                        </p:par>
                        <p:par>
                          <p:cTn id="96" fill="hold">
                            <p:stCondLst>
                              <p:cond delay="9000"/>
                            </p:stCondLst>
                            <p:childTnLst>
                              <p:par>
                                <p:cTn id="97" presetID="2" presetClass="entr" presetSubtype="2" accel="50000" decel="50000"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 calcmode="lin" valueType="num">
                                      <p:cBhvr additive="base">
                                        <p:cTn id="99" dur="500" fill="hold"/>
                                        <p:tgtEl>
                                          <p:spTgt spid="10"/>
                                        </p:tgtEl>
                                        <p:attrNameLst>
                                          <p:attrName>ppt_x</p:attrName>
                                        </p:attrNameLst>
                                      </p:cBhvr>
                                      <p:tavLst>
                                        <p:tav tm="0">
                                          <p:val>
                                            <p:strVal val="1+#ppt_w/2"/>
                                          </p:val>
                                        </p:tav>
                                        <p:tav tm="100000">
                                          <p:val>
                                            <p:strVal val="#ppt_x"/>
                                          </p:val>
                                        </p:tav>
                                      </p:tavLst>
                                    </p:anim>
                                    <p:anim calcmode="lin" valueType="num">
                                      <p:cBhvr additive="base">
                                        <p:cTn id="100"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 grpId="0" animBg="1"/>
      <p:bldP spid="215" grpId="0" animBg="1"/>
      <p:bldP spid="2053" grpId="0" animBg="1"/>
      <p:bldP spid="2057" grpId="0" animBg="1"/>
      <p:bldP spid="2070" grpId="0" animBg="1"/>
      <p:bldP spid="4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1782</TotalTime>
  <Words>5330</Words>
  <Application>Microsoft Office PowerPoint</Application>
  <PresentationFormat>Widescreen</PresentationFormat>
  <Paragraphs>519</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472</cp:revision>
  <dcterms:created xsi:type="dcterms:W3CDTF">2016-09-28T22:08:47Z</dcterms:created>
  <dcterms:modified xsi:type="dcterms:W3CDTF">2017-10-21T19:19:06Z</dcterms:modified>
</cp:coreProperties>
</file>