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43" r:id="rId3"/>
    <p:sldId id="1511" r:id="rId4"/>
    <p:sldId id="1578" r:id="rId5"/>
    <p:sldId id="1588" r:id="rId6"/>
    <p:sldId id="1521" r:id="rId7"/>
    <p:sldId id="1454" r:id="rId8"/>
    <p:sldId id="1577" r:id="rId9"/>
    <p:sldId id="1566" r:id="rId10"/>
    <p:sldId id="1510" r:id="rId11"/>
    <p:sldId id="1493" r:id="rId12"/>
    <p:sldId id="1502" r:id="rId13"/>
    <p:sldId id="1449" r:id="rId14"/>
    <p:sldId id="1441"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759747" y="209889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4954171" y="2197075"/>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564</cp:revision>
  <dcterms:created xsi:type="dcterms:W3CDTF">2016-09-28T22:08:47Z</dcterms:created>
  <dcterms:modified xsi:type="dcterms:W3CDTF">2019-05-27T16:32:20Z</dcterms:modified>
</cp:coreProperties>
</file>