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0" d="100"/>
          <a:sy n="70" d="100"/>
        </p:scale>
        <p:origin x="72"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2019-10-02T20:07:27Z</dcterms:modified>
</cp:coreProperties>
</file>