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825369" y="4197337"/>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2018-07-02T16:11:20Z</dcterms:modified>
</cp:coreProperties>
</file>