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15" r:id="rId2"/>
    <p:sldId id="416" r:id="rId3"/>
    <p:sldId id="423" r:id="rId4"/>
    <p:sldId id="421" r:id="rId5"/>
    <p:sldId id="425" r:id="rId6"/>
    <p:sldId id="417" r:id="rId7"/>
    <p:sldId id="424" r:id="rId8"/>
    <p:sldId id="418" r:id="rId9"/>
    <p:sldId id="420" r:id="rId10"/>
    <p:sldId id="422" r:id="rId11"/>
    <p:sldId id="426" r:id="rId12"/>
    <p:sldId id="406" r:id="rId13"/>
    <p:sldId id="419" r:id="rId14"/>
    <p:sldId id="402" r:id="rId15"/>
    <p:sldId id="401" r:id="rId16"/>
    <p:sldId id="408" r:id="rId17"/>
    <p:sldId id="409" r:id="rId18"/>
    <p:sldId id="427" r:id="rId19"/>
    <p:sldId id="384" r:id="rId20"/>
    <p:sldId id="385" r:id="rId21"/>
    <p:sldId id="386" r:id="rId22"/>
    <p:sldId id="387" r:id="rId23"/>
    <p:sldId id="390" r:id="rId24"/>
    <p:sldId id="391" r:id="rId25"/>
    <p:sldId id="392" r:id="rId26"/>
    <p:sldId id="394" r:id="rId27"/>
    <p:sldId id="393" r:id="rId28"/>
    <p:sldId id="395" r:id="rId29"/>
    <p:sldId id="396" r:id="rId30"/>
    <p:sldId id="397" r:id="rId31"/>
    <p:sldId id="39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6" y="9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390688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204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5491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5643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031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9462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34738D"/>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3473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189A80"/>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EF9D27"/>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93995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34738D"/>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189A80"/>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D34132"/>
                </a:solidFill>
                <a:latin typeface="Candara" panose="020E0502030303020204" pitchFamily="34" charset="0"/>
              </a:rPr>
              <a:t>Lorem Ipsum</a:t>
            </a:r>
          </a:p>
          <a:p>
            <a:pPr algn="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053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4738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89A80">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4978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solidFill>
              <a:srgbClr val="E755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solidFill>
              <a:srgbClr val="6A567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23"/>
          <p:cNvGrpSpPr/>
          <p:nvPr/>
        </p:nvGrpSpPr>
        <p:grpSpPr>
          <a:xfrm>
            <a:off x="3496735" y="2531534"/>
            <a:ext cx="1282700" cy="1502833"/>
            <a:chOff x="2622551" y="1898650"/>
            <a:chExt cx="962025" cy="1127125"/>
          </a:xfrm>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EF9D2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D34132"/>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34738D"/>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189A80"/>
                </a:solidFill>
                <a:latin typeface="Candara" panose="020E0502030303020204" pitchFamily="34" charset="0"/>
              </a:rPr>
              <a:t>Title Goes Here</a:t>
            </a:r>
          </a:p>
          <a:p>
            <a:pPr algn="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564267"/>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686868"/>
                </a:solidFill>
                <a:latin typeface="Candara" panose="020E0502030303020204" pitchFamily="34" charset="0"/>
              </a:rPr>
              <a:t>Title Goes Here</a:t>
            </a:r>
          </a:p>
          <a:p>
            <a:pPr defTabSz="1219170">
              <a:spcBef>
                <a:spcPct val="20000"/>
              </a:spcBef>
              <a:defRPr/>
            </a:pPr>
            <a:r>
              <a:rPr lang="en-US" sz="1333" dirty="0">
                <a:solidFill>
                  <a:srgbClr val="4C4F54"/>
                </a:solidFill>
                <a:latin typeface="Candara" panose="020E0502030303020204" pitchFamily="34" charset="0"/>
              </a:rPr>
              <a:t>There are many variations of</a:t>
            </a:r>
            <a:br>
              <a:rPr lang="en-US" sz="1333" dirty="0">
                <a:solidFill>
                  <a:srgbClr val="4C4F54"/>
                </a:solidFill>
                <a:latin typeface="Candara" panose="020E0502030303020204" pitchFamily="34" charset="0"/>
              </a:rPr>
            </a:br>
            <a:r>
              <a:rPr lang="en-US" sz="1333" dirty="0">
                <a:solidFill>
                  <a:srgbClr val="4C4F54"/>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721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rgbClr val="4C4F54"/>
                </a:solidFill>
                <a:latin typeface="Candara" panose="020E0502030303020204" pitchFamily="34" charset="0"/>
              </a:rPr>
              <a:t>123 Front Street, suite 456</a:t>
            </a:r>
          </a:p>
          <a:p>
            <a:pPr algn="ctr"/>
            <a:r>
              <a:rPr lang="en-US" sz="1600" dirty="0">
                <a:solidFill>
                  <a:srgbClr val="4C4F54"/>
                </a:solidFill>
                <a:latin typeface="Candara" panose="020E0502030303020204" pitchFamily="34" charset="0"/>
              </a:rPr>
              <a:t>Yakima, Washington 98901</a:t>
            </a:r>
          </a:p>
          <a:p>
            <a:pPr algn="ctr"/>
            <a:r>
              <a:rPr lang="en-US" sz="1600" dirty="0">
                <a:solidFill>
                  <a:srgbClr val="4C4F54"/>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56426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686868"/>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189A80"/>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34738D"/>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D34132"/>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686868"/>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5642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EF9D27"/>
                </a:solidFill>
                <a:latin typeface="Candara" panose="020E0502030303020204" pitchFamily="34" charset="0"/>
              </a:rPr>
              <a:t>LOREM IPSUM</a:t>
            </a:r>
          </a:p>
          <a:p>
            <a:pPr algn="ctr"/>
            <a:endParaRPr lang="en-US" sz="200" dirty="0">
              <a:solidFill>
                <a:schemeClr val="bg2">
                  <a:lumMod val="50000"/>
                </a:schemeClr>
              </a:solidFill>
              <a:latin typeface="Candara" panose="020E0502030303020204" pitchFamily="34" charset="0"/>
            </a:endParaRP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840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4738D"/>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189A80"/>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EF9D2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4C4F54"/>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8"/>
            <a:ext cx="2757726" cy="1415964"/>
            <a:chOff x="1861999" y="3087313"/>
            <a:chExt cx="4564985" cy="850364"/>
          </a:xfrm>
        </p:grpSpPr>
        <p:sp>
          <p:nvSpPr>
            <p:cNvPr id="31"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4"/>
            <a:ext cx="2757726" cy="1415964"/>
            <a:chOff x="1861999" y="3087313"/>
            <a:chExt cx="4564985" cy="850364"/>
          </a:xfrm>
        </p:grpSpPr>
        <p:sp>
          <p:nvSpPr>
            <p:cNvPr id="38"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7"/>
            <a:ext cx="2757726" cy="1415964"/>
            <a:chOff x="1861999" y="3087313"/>
            <a:chExt cx="4564985" cy="850364"/>
          </a:xfrm>
        </p:grpSpPr>
        <p:sp>
          <p:nvSpPr>
            <p:cNvPr id="43"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4"/>
            <a:ext cx="2757726" cy="1415964"/>
            <a:chOff x="1861999" y="3087313"/>
            <a:chExt cx="4564985" cy="850364"/>
          </a:xfrm>
        </p:grpSpPr>
        <p:sp>
          <p:nvSpPr>
            <p:cNvPr id="49" name="Text Box 10"/>
            <p:cNvSpPr txBox="1">
              <a:spLocks noChangeArrowheads="1"/>
            </p:cNvSpPr>
            <p:nvPr/>
          </p:nvSpPr>
          <p:spPr bwMode="auto">
            <a:xfrm>
              <a:off x="1861999" y="3346200"/>
              <a:ext cx="4564985" cy="591477"/>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D34132"/>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9968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67873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189A80"/>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EF9D27"/>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4738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ma14="http://schemas.microsoft.com/office/mac/drawingml/2011/main" xmlns=""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chemeClr val="bg1">
                <a:lumMod val="50000"/>
              </a:schemeClr>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345491"/>
            <a:chOff x="1295283" y="1086042"/>
            <a:chExt cx="1712184" cy="1241582"/>
          </a:xfrm>
        </p:grpSpPr>
        <p:sp>
          <p:nvSpPr>
            <p:cNvPr id="33" name="TextBox 3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12408"/>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345491"/>
            <a:chOff x="1295283" y="1086042"/>
            <a:chExt cx="1712184" cy="1241582"/>
          </a:xfrm>
        </p:grpSpPr>
        <p:sp>
          <p:nvSpPr>
            <p:cNvPr id="55" name="TextBox 5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12408"/>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345490"/>
            <a:chOff x="1295283" y="1086042"/>
            <a:chExt cx="1712184" cy="1241581"/>
          </a:xfrm>
        </p:grpSpPr>
        <p:sp>
          <p:nvSpPr>
            <p:cNvPr id="59" name="TextBox 58"/>
            <p:cNvSpPr txBox="1"/>
            <p:nvPr/>
          </p:nvSpPr>
          <p:spPr>
            <a:xfrm>
              <a:off x="1295283" y="1447200"/>
              <a:ext cx="1712184" cy="880423"/>
            </a:xfrm>
            <a:prstGeom prst="rect">
              <a:avLst/>
            </a:prstGeom>
            <a:noFill/>
          </p:spPr>
          <p:txBody>
            <a:bodyPr wrap="square" rtlCol="0">
              <a:spAutoFit/>
            </a:bodyPr>
            <a:lstStyle/>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12408"/>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sz="1600"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67681" y="2457175"/>
            <a:ext cx="2103120" cy="365760"/>
          </a:xfrm>
          <a:prstGeom prst="rect">
            <a:avLst/>
          </a:prstGeom>
          <a:solidFill>
            <a:schemeClr val="bg1">
              <a:alpha val="50000"/>
            </a:schemeClr>
          </a:solid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2">
                    <a:lumMod val="10000"/>
                  </a:schemeClr>
                </a:solidFill>
                <a:ea typeface="Open Sans" pitchFamily="34" charset="0"/>
                <a:cs typeface="Open Sans" pitchFamily="34" charset="0"/>
              </a:rPr>
              <a:t>Lorem Ipsum Dolor</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5" name="Picture 2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387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200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300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50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67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617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a:solidFill>
            <a:srgbClr val="34738D"/>
          </a:solidFill>
        </p:grpSpPr>
        <p:sp>
          <p:nvSpPr>
            <p:cNvPr id="2" name="Oval 1"/>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a:solidFill>
            <a:srgbClr val="189A80"/>
          </a:solidFill>
        </p:grpSpPr>
        <p:sp>
          <p:nvSpPr>
            <p:cNvPr id="54" name="Oval 53"/>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a:solidFill>
            <a:srgbClr val="EF9D27"/>
          </a:solidFill>
        </p:grpSpPr>
        <p:sp>
          <p:nvSpPr>
            <p:cNvPr id="66" name="Oval 65"/>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a:solidFill>
            <a:srgbClr val="D34132"/>
          </a:solidFill>
        </p:grpSpPr>
        <p:sp>
          <p:nvSpPr>
            <p:cNvPr id="78" name="Oval 77"/>
            <p:cNvSpPr>
              <a:spLocks noChangeAspect="1"/>
            </p:cNvSpPr>
            <p:nvPr/>
          </p:nvSpPr>
          <p:spPr>
            <a:xfrm>
              <a:off x="961183" y="2226457"/>
              <a:ext cx="1690577" cy="169057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D34132"/>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grpSp>
        <p:nvGrpSpPr>
          <p:cNvPr id="51" name="Group 50"/>
          <p:cNvGrpSpPr/>
          <p:nvPr/>
        </p:nvGrpSpPr>
        <p:grpSpPr>
          <a:xfrm>
            <a:off x="3341511" y="258228"/>
            <a:ext cx="5508978" cy="954108"/>
            <a:chOff x="3341511" y="258228"/>
            <a:chExt cx="5508978" cy="954108"/>
          </a:xfrm>
        </p:grpSpPr>
        <p:sp>
          <p:nvSpPr>
            <p:cNvPr id="52" name="TextBox 5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3" name="TextBox 5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0" name="Picture 5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48164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75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25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75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75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75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25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75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75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25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75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9" grpId="0" animBg="1"/>
      <p:bldP spid="61"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4738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686868"/>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189A8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D34132"/>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EF9D2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686868"/>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4738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D34132"/>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189A80"/>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EF9D27"/>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D34132"/>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686868"/>
                </a:solidFill>
                <a:latin typeface="Candara" panose="020E0502030303020204" pitchFamily="34" charset="0"/>
              </a:rPr>
              <a:t>Title Goes Here</a:t>
            </a:r>
          </a:p>
          <a:p>
            <a:pP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EF9D27"/>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189A80"/>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4738D"/>
                </a:solidFill>
                <a:latin typeface="Candara" panose="020E0502030303020204" pitchFamily="34" charset="0"/>
              </a:rPr>
              <a:t>Title Goes Here</a:t>
            </a:r>
          </a:p>
          <a:p>
            <a:pPr algn="r" defTabSz="1219170">
              <a:spcBef>
                <a:spcPct val="20000"/>
              </a:spcBef>
              <a:defRPr/>
            </a:pPr>
            <a:r>
              <a:rPr lang="en-US" sz="1200" dirty="0">
                <a:solidFill>
                  <a:srgbClr val="4C4F54"/>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018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8" name="Picture 1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2361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750"/>
                                        <p:tgtEl>
                                          <p:spTgt spid="15"/>
                                        </p:tgtEl>
                                      </p:cBhvr>
                                    </p:animEffect>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1423</TotalTime>
  <Words>4205</Words>
  <Application>Microsoft Office PowerPoint</Application>
  <PresentationFormat>Widescreen</PresentationFormat>
  <Paragraphs>319</Paragraphs>
  <Slides>31</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304</cp:revision>
  <dcterms:created xsi:type="dcterms:W3CDTF">2016-09-28T22:08:47Z</dcterms:created>
  <dcterms:modified xsi:type="dcterms:W3CDTF">2016-10-19T23:45:37Z</dcterms:modified>
</cp:coreProperties>
</file>