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573" r:id="rId2"/>
    <p:sldId id="580" r:id="rId3"/>
    <p:sldId id="587" r:id="rId4"/>
    <p:sldId id="581" r:id="rId5"/>
    <p:sldId id="588" r:id="rId6"/>
    <p:sldId id="582" r:id="rId7"/>
    <p:sldId id="583" r:id="rId8"/>
    <p:sldId id="584" r:id="rId9"/>
    <p:sldId id="585" r:id="rId10"/>
    <p:sldId id="586" r:id="rId11"/>
    <p:sldId id="589" r:id="rId12"/>
    <p:sldId id="590" r:id="rId13"/>
    <p:sldId id="591" r:id="rId14"/>
    <p:sldId id="592" r:id="rId15"/>
    <p:sldId id="593" r:id="rId16"/>
    <p:sldId id="594" r:id="rId17"/>
    <p:sldId id="595" r:id="rId18"/>
    <p:sldId id="597" r:id="rId19"/>
    <p:sldId id="596" r:id="rId20"/>
    <p:sldId id="558" r:id="rId21"/>
    <p:sldId id="574" r:id="rId22"/>
    <p:sldId id="559" r:id="rId23"/>
    <p:sldId id="549" r:id="rId24"/>
    <p:sldId id="490" r:id="rId25"/>
    <p:sldId id="510" r:id="rId26"/>
    <p:sldId id="576" r:id="rId27"/>
    <p:sldId id="578" r:id="rId28"/>
    <p:sldId id="579" r:id="rId29"/>
    <p:sldId id="577" r:id="rId30"/>
    <p:sldId id="575" r:id="rId31"/>
    <p:sldId id="551" r:id="rId32"/>
    <p:sldId id="359" r:id="rId33"/>
    <p:sldId id="459" r:id="rId34"/>
    <p:sldId id="360" r:id="rId35"/>
    <p:sldId id="505" r:id="rId36"/>
    <p:sldId id="351" r:id="rId37"/>
    <p:sldId id="355" r:id="rId38"/>
    <p:sldId id="356" r:id="rId39"/>
    <p:sldId id="357" r:id="rId40"/>
    <p:sldId id="358" r:id="rId41"/>
    <p:sldId id="276" r:id="rId42"/>
    <p:sldId id="277" r:id="rId43"/>
    <p:sldId id="278" r:id="rId44"/>
    <p:sldId id="279" r:id="rId45"/>
    <p:sldId id="280" r:id="rId46"/>
    <p:sldId id="281" r:id="rId47"/>
    <p:sldId id="282"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FE4A1E"/>
    <a:srgbClr val="7A7A7A"/>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16"/>
      </p:cViewPr>
      <p:guideLst/>
    </p:cSldViewPr>
  </p:slideViewPr>
  <p:notesTextViewPr>
    <p:cViewPr>
      <p:scale>
        <a:sx n="1" d="1"/>
        <a:sy n="1" d="1"/>
      </p:scale>
      <p:origin x="0" y="0"/>
    </p:cViewPr>
  </p:notesTextViewPr>
  <p:sorterViewPr>
    <p:cViewPr>
      <p:scale>
        <a:sx n="122" d="100"/>
        <a:sy n="122"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2/12/2018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256233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2/12/2018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2/12/2018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2/12/2018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2/12/2018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tooltip="Free PowerPoin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9" r:id="rId16"/>
    <p:sldLayoutId id="2147483690" r:id="rId17"/>
    <p:sldLayoutId id="2147483692" r:id="rId18"/>
    <p:sldLayoutId id="2147483693"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25.jpg"/><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image" Target="../media/image2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2.jpg"/></Relationships>
</file>

<file path=ppt/slides/_rels/slide28.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32.pn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jpg"/><Relationship Id="rId5" Type="http://schemas.openxmlformats.org/officeDocument/2006/relationships/image" Target="../media/image33.png"/><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5.jp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7.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8A46B760-B18A-48C7-91CF-6E14DD9786B8}"/>
              </a:ext>
            </a:extLst>
          </p:cNvPr>
          <p:cNvGrpSpPr>
            <a:grpSpLocks noChangeAspect="1"/>
          </p:cNvGrpSpPr>
          <p:nvPr/>
        </p:nvGrpSpPr>
        <p:grpSpPr>
          <a:xfrm>
            <a:off x="381045" y="399294"/>
            <a:ext cx="6035040" cy="2066500"/>
            <a:chOff x="3055171" y="1968649"/>
            <a:chExt cx="6628941" cy="2269864"/>
          </a:xfrm>
        </p:grpSpPr>
        <p:sp>
          <p:nvSpPr>
            <p:cNvPr id="38" name="Rounded Rectangle 21">
              <a:extLst>
                <a:ext uri="{FF2B5EF4-FFF2-40B4-BE49-F238E27FC236}">
                  <a16:creationId xmlns:a16="http://schemas.microsoft.com/office/drawing/2014/main" id="{EF17AE84-8261-4E79-ACEC-5D63703438B5}"/>
                </a:ext>
              </a:extLst>
            </p:cNvPr>
            <p:cNvSpPr/>
            <p:nvPr/>
          </p:nvSpPr>
          <p:spPr>
            <a:xfrm>
              <a:off x="3055171" y="1968649"/>
              <a:ext cx="6628941" cy="2269864"/>
            </a:xfrm>
            <a:prstGeom prst="roundRect">
              <a:avLst>
                <a:gd name="adj" fmla="val 4263"/>
              </a:avLst>
            </a:prstGeom>
            <a:solidFill>
              <a:schemeClr val="tx1">
                <a:alpha val="60000"/>
              </a:scheme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8E8D0B4E-C642-4814-994C-CBED3CECBC81}"/>
                </a:ext>
              </a:extLst>
            </p:cNvPr>
            <p:cNvGrpSpPr/>
            <p:nvPr/>
          </p:nvGrpSpPr>
          <p:grpSpPr>
            <a:xfrm>
              <a:off x="5489968" y="3395327"/>
              <a:ext cx="3931953" cy="640080"/>
              <a:chOff x="7524491" y="5947791"/>
              <a:chExt cx="3931953" cy="640080"/>
            </a:xfrm>
          </p:grpSpPr>
          <p:grpSp>
            <p:nvGrpSpPr>
              <p:cNvPr id="41" name="Group 40">
                <a:extLst>
                  <a:ext uri="{FF2B5EF4-FFF2-40B4-BE49-F238E27FC236}">
                    <a16:creationId xmlns:a16="http://schemas.microsoft.com/office/drawing/2014/main" id="{8C2D5FFD-0FE6-46CB-B795-F6BCAA5E0791}"/>
                  </a:ext>
                </a:extLst>
              </p:cNvPr>
              <p:cNvGrpSpPr/>
              <p:nvPr/>
            </p:nvGrpSpPr>
            <p:grpSpPr>
              <a:xfrm>
                <a:off x="7524491" y="6356316"/>
                <a:ext cx="3930105" cy="91440"/>
                <a:chOff x="6447606" y="3817143"/>
                <a:chExt cx="2620070" cy="91440"/>
              </a:xfrm>
            </p:grpSpPr>
            <p:sp>
              <p:nvSpPr>
                <p:cNvPr id="47" name="Rectangle 46">
                  <a:extLst>
                    <a:ext uri="{FF2B5EF4-FFF2-40B4-BE49-F238E27FC236}">
                      <a16:creationId xmlns:a16="http://schemas.microsoft.com/office/drawing/2014/main" id="{373EAC9D-BA55-4E70-AC86-58789CA44B1A}"/>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a:extLst>
                    <a:ext uri="{FF2B5EF4-FFF2-40B4-BE49-F238E27FC236}">
                      <a16:creationId xmlns:a16="http://schemas.microsoft.com/office/drawing/2014/main" id="{C825CD1A-3D23-45AF-9387-2DF239351C20}"/>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a:extLst>
                    <a:ext uri="{FF2B5EF4-FFF2-40B4-BE49-F238E27FC236}">
                      <a16:creationId xmlns:a16="http://schemas.microsoft.com/office/drawing/2014/main" id="{F840A2D9-24DD-4C71-82BD-E6783FB427E8}"/>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683F8689-95F2-46F2-B0B1-97A5A92FF9AE}"/>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DC3DEDAA-5240-4DB6-83F3-3DEF223E9A7D}"/>
                  </a:ext>
                </a:extLst>
              </p:cNvPr>
              <p:cNvGrpSpPr/>
              <p:nvPr/>
            </p:nvGrpSpPr>
            <p:grpSpPr>
              <a:xfrm>
                <a:off x="7525717" y="5947791"/>
                <a:ext cx="3930727" cy="640080"/>
                <a:chOff x="6120103" y="5968686"/>
                <a:chExt cx="3930727" cy="640080"/>
              </a:xfrm>
            </p:grpSpPr>
            <p:grpSp>
              <p:nvGrpSpPr>
                <p:cNvPr id="43" name="Group 42">
                  <a:extLst>
                    <a:ext uri="{FF2B5EF4-FFF2-40B4-BE49-F238E27FC236}">
                      <a16:creationId xmlns:a16="http://schemas.microsoft.com/office/drawing/2014/main" id="{E4A11906-30D8-4954-99A8-9669C265808B}"/>
                    </a:ext>
                  </a:extLst>
                </p:cNvPr>
                <p:cNvGrpSpPr>
                  <a:grpSpLocks noChangeAspect="1"/>
                </p:cNvGrpSpPr>
                <p:nvPr/>
              </p:nvGrpSpPr>
              <p:grpSpPr>
                <a:xfrm>
                  <a:off x="6120103" y="6108309"/>
                  <a:ext cx="3930727" cy="304258"/>
                  <a:chOff x="6361219" y="5829606"/>
                  <a:chExt cx="4492260" cy="347723"/>
                </a:xfrm>
              </p:grpSpPr>
              <p:sp>
                <p:nvSpPr>
                  <p:cNvPr id="45" name="Rounded Rectangle 9">
                    <a:extLst>
                      <a:ext uri="{FF2B5EF4-FFF2-40B4-BE49-F238E27FC236}">
                        <a16:creationId xmlns:a16="http://schemas.microsoft.com/office/drawing/2014/main" id="{7B33E300-CCE4-4609-80F7-E8C77B4ED98F}"/>
                      </a:ext>
                    </a:extLst>
                  </p:cNvPr>
                  <p:cNvSpPr/>
                  <p:nvPr/>
                </p:nvSpPr>
                <p:spPr>
                  <a:xfrm>
                    <a:off x="6361219" y="5869472"/>
                    <a:ext cx="4492260" cy="261257"/>
                  </a:xfrm>
                  <a:prstGeom prst="rect">
                    <a:avLst/>
                  </a:prstGeom>
                  <a:solidFill>
                    <a:srgbClr val="2C3749">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TextBox 45">
                    <a:hlinkClick r:id="rId3"/>
                    <a:extLst>
                      <a:ext uri="{FF2B5EF4-FFF2-40B4-BE49-F238E27FC236}">
                        <a16:creationId xmlns:a16="http://schemas.microsoft.com/office/drawing/2014/main" id="{3677E29E-E40F-4D0A-934F-48687746CFEF}"/>
                      </a:ext>
                    </a:extLst>
                  </p:cNvPr>
                  <p:cNvSpPr txBox="1">
                    <a:spLocks noChangeAspect="1"/>
                  </p:cNvSpPr>
                  <p:nvPr/>
                </p:nvSpPr>
                <p:spPr>
                  <a:xfrm>
                    <a:off x="6469618" y="5829606"/>
                    <a:ext cx="2612572" cy="34772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13, 2021</a:t>
                    </a:r>
                  </a:p>
                </p:txBody>
              </p:sp>
            </p:grpSp>
            <p:sp>
              <p:nvSpPr>
                <p:cNvPr id="44" name="Oval 43">
                  <a:extLst>
                    <a:ext uri="{FF2B5EF4-FFF2-40B4-BE49-F238E27FC236}">
                      <a16:creationId xmlns:a16="http://schemas.microsoft.com/office/drawing/2014/main" id="{283BC870-BD84-4F0E-BF5F-D0D2E27D5794}"/>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0" name="TextBox 39">
              <a:extLst>
                <a:ext uri="{FF2B5EF4-FFF2-40B4-BE49-F238E27FC236}">
                  <a16:creationId xmlns:a16="http://schemas.microsoft.com/office/drawing/2014/main" id="{EB51A214-8606-4900-B615-7285B0AAE9A5}"/>
                </a:ext>
              </a:extLst>
            </p:cNvPr>
            <p:cNvSpPr txBox="1"/>
            <p:nvPr/>
          </p:nvSpPr>
          <p:spPr>
            <a:xfrm>
              <a:off x="3203027" y="2094942"/>
              <a:ext cx="6301321"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38CF60C-65D0-4C87-88F9-7897805D0312}"/>
              </a:ext>
            </a:extLst>
          </p:cNvPr>
          <p:cNvSpPr/>
          <p:nvPr/>
        </p:nvSpPr>
        <p:spPr>
          <a:xfrm rot="16200000" flipV="1">
            <a:off x="581159" y="4090732"/>
            <a:ext cx="858655" cy="2020966"/>
          </a:xfrm>
          <a:custGeom>
            <a:avLst/>
            <a:gdLst>
              <a:gd name="connsiteX0" fmla="*/ 858655 w 858655"/>
              <a:gd name="connsiteY0" fmla="*/ 2020966 h 2020966"/>
              <a:gd name="connsiteX1" fmla="*/ 858655 w 858655"/>
              <a:gd name="connsiteY1" fmla="*/ 0 h 2020966"/>
              <a:gd name="connsiteX2" fmla="*/ 0 w 858655"/>
              <a:gd name="connsiteY2" fmla="*/ 419301 h 2020966"/>
              <a:gd name="connsiteX3" fmla="*/ 0 w 858655"/>
              <a:gd name="connsiteY3" fmla="*/ 2020966 h 2020966"/>
            </a:gdLst>
            <a:ahLst/>
            <a:cxnLst>
              <a:cxn ang="0">
                <a:pos x="connsiteX0" y="connsiteY0"/>
              </a:cxn>
              <a:cxn ang="0">
                <a:pos x="connsiteX1" y="connsiteY1"/>
              </a:cxn>
              <a:cxn ang="0">
                <a:pos x="connsiteX2" y="connsiteY2"/>
              </a:cxn>
              <a:cxn ang="0">
                <a:pos x="connsiteX3" y="connsiteY3"/>
              </a:cxn>
            </a:cxnLst>
            <a:rect l="l" t="t" r="r" b="b"/>
            <a:pathLst>
              <a:path w="858655" h="2020966">
                <a:moveTo>
                  <a:pt x="858655" y="2020966"/>
                </a:moveTo>
                <a:lnTo>
                  <a:pt x="858655" y="0"/>
                </a:lnTo>
                <a:lnTo>
                  <a:pt x="0" y="419301"/>
                </a:lnTo>
                <a:lnTo>
                  <a:pt x="0" y="2020966"/>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7" name="Freeform: Shape 6">
            <a:extLst>
              <a:ext uri="{FF2B5EF4-FFF2-40B4-BE49-F238E27FC236}">
                <a16:creationId xmlns:a16="http://schemas.microsoft.com/office/drawing/2014/main" id="{061398BC-C27C-4B0A-8127-4D6AEC47B610}"/>
              </a:ext>
            </a:extLst>
          </p:cNvPr>
          <p:cNvSpPr/>
          <p:nvPr/>
        </p:nvSpPr>
        <p:spPr>
          <a:xfrm rot="16200000" flipV="1">
            <a:off x="1678600" y="3378051"/>
            <a:ext cx="1302578" cy="3890252"/>
          </a:xfrm>
          <a:custGeom>
            <a:avLst/>
            <a:gdLst>
              <a:gd name="connsiteX0" fmla="*/ 1302578 w 1302578"/>
              <a:gd name="connsiteY0" fmla="*/ 3258966 h 3890252"/>
              <a:gd name="connsiteX1" fmla="*/ 1302578 w 1302578"/>
              <a:gd name="connsiteY1" fmla="*/ 0 h 3890252"/>
              <a:gd name="connsiteX2" fmla="*/ 0 w 1302578"/>
              <a:gd name="connsiteY2" fmla="*/ 589114 h 3890252"/>
              <a:gd name="connsiteX3" fmla="*/ 0 w 1302578"/>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8" h="3890252">
                <a:moveTo>
                  <a:pt x="1302578" y="3258966"/>
                </a:moveTo>
                <a:lnTo>
                  <a:pt x="1302578" y="0"/>
                </a:lnTo>
                <a:lnTo>
                  <a:pt x="0" y="589114"/>
                </a:lnTo>
                <a:lnTo>
                  <a:pt x="0" y="38902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8" name="Freeform: Shape 7">
            <a:extLst>
              <a:ext uri="{FF2B5EF4-FFF2-40B4-BE49-F238E27FC236}">
                <a16:creationId xmlns:a16="http://schemas.microsoft.com/office/drawing/2014/main" id="{7A2ACC20-0A7A-488E-9E2B-C3D5DE1BEA2A}"/>
              </a:ext>
            </a:extLst>
          </p:cNvPr>
          <p:cNvSpPr/>
          <p:nvPr/>
        </p:nvSpPr>
        <p:spPr>
          <a:xfrm rot="16200000" flipV="1">
            <a:off x="2278184"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 name="Freeform: Shape 8">
            <a:extLst>
              <a:ext uri="{FF2B5EF4-FFF2-40B4-BE49-F238E27FC236}">
                <a16:creationId xmlns:a16="http://schemas.microsoft.com/office/drawing/2014/main" id="{1B9C5742-2713-431B-8AAF-B542EB8BDBF1}"/>
              </a:ext>
            </a:extLst>
          </p:cNvPr>
          <p:cNvSpPr/>
          <p:nvPr/>
        </p:nvSpPr>
        <p:spPr>
          <a:xfrm rot="16200000" flipV="1">
            <a:off x="3088066"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 name="Freeform: Shape 9">
            <a:extLst>
              <a:ext uri="{FF2B5EF4-FFF2-40B4-BE49-F238E27FC236}">
                <a16:creationId xmlns:a16="http://schemas.microsoft.com/office/drawing/2014/main" id="{C39984C5-4085-450D-BEE7-E2D9C57DD0B4}"/>
              </a:ext>
            </a:extLst>
          </p:cNvPr>
          <p:cNvSpPr/>
          <p:nvPr/>
        </p:nvSpPr>
        <p:spPr>
          <a:xfrm rot="16200000" flipV="1">
            <a:off x="9008052" y="2790517"/>
            <a:ext cx="1302577" cy="5065320"/>
          </a:xfrm>
          <a:custGeom>
            <a:avLst/>
            <a:gdLst>
              <a:gd name="connsiteX0" fmla="*/ 1302577 w 1302577"/>
              <a:gd name="connsiteY0" fmla="*/ 4434035 h 5065320"/>
              <a:gd name="connsiteX1" fmla="*/ 1302577 w 1302577"/>
              <a:gd name="connsiteY1" fmla="*/ 0 h 5065320"/>
              <a:gd name="connsiteX2" fmla="*/ 0 w 1302577"/>
              <a:gd name="connsiteY2" fmla="*/ 1 h 5065320"/>
              <a:gd name="connsiteX3" fmla="*/ 0 w 1302577"/>
              <a:gd name="connsiteY3" fmla="*/ 5065320 h 5065320"/>
            </a:gdLst>
            <a:ahLst/>
            <a:cxnLst>
              <a:cxn ang="0">
                <a:pos x="connsiteX0" y="connsiteY0"/>
              </a:cxn>
              <a:cxn ang="0">
                <a:pos x="connsiteX1" y="connsiteY1"/>
              </a:cxn>
              <a:cxn ang="0">
                <a:pos x="connsiteX2" y="connsiteY2"/>
              </a:cxn>
              <a:cxn ang="0">
                <a:pos x="connsiteX3" y="connsiteY3"/>
              </a:cxn>
            </a:cxnLst>
            <a:rect l="l" t="t" r="r" b="b"/>
            <a:pathLst>
              <a:path w="1302577" h="5065320">
                <a:moveTo>
                  <a:pt x="1302577" y="4434035"/>
                </a:moveTo>
                <a:lnTo>
                  <a:pt x="1302577" y="0"/>
                </a:lnTo>
                <a:lnTo>
                  <a:pt x="0" y="1"/>
                </a:lnTo>
                <a:lnTo>
                  <a:pt x="0" y="5065320"/>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3" name="Freeform: Shape 12">
            <a:extLst>
              <a:ext uri="{FF2B5EF4-FFF2-40B4-BE49-F238E27FC236}">
                <a16:creationId xmlns:a16="http://schemas.microsoft.com/office/drawing/2014/main" id="{1A1842A3-D551-4BE7-AE83-F616ED6CED60}"/>
              </a:ext>
            </a:extLst>
          </p:cNvPr>
          <p:cNvSpPr/>
          <p:nvPr/>
        </p:nvSpPr>
        <p:spPr>
          <a:xfrm rot="16200000" flipV="1">
            <a:off x="682670" y="2689294"/>
            <a:ext cx="1285165" cy="2650499"/>
          </a:xfrm>
          <a:custGeom>
            <a:avLst/>
            <a:gdLst>
              <a:gd name="connsiteX0" fmla="*/ 1285165 w 1285165"/>
              <a:gd name="connsiteY0" fmla="*/ 2650499 h 2650499"/>
              <a:gd name="connsiteX1" fmla="*/ 1285165 w 1285165"/>
              <a:gd name="connsiteY1" fmla="*/ 0 h 2650499"/>
              <a:gd name="connsiteX2" fmla="*/ 0 w 1285165"/>
              <a:gd name="connsiteY2" fmla="*/ 627577 h 2650499"/>
              <a:gd name="connsiteX3" fmla="*/ 0 w 1285165"/>
              <a:gd name="connsiteY3" fmla="*/ 2650499 h 2650499"/>
            </a:gdLst>
            <a:ahLst/>
            <a:cxnLst>
              <a:cxn ang="0">
                <a:pos x="connsiteX0" y="connsiteY0"/>
              </a:cxn>
              <a:cxn ang="0">
                <a:pos x="connsiteX1" y="connsiteY1"/>
              </a:cxn>
              <a:cxn ang="0">
                <a:pos x="connsiteX2" y="connsiteY2"/>
              </a:cxn>
              <a:cxn ang="0">
                <a:pos x="connsiteX3" y="connsiteY3"/>
              </a:cxn>
            </a:cxnLst>
            <a:rect l="l" t="t" r="r" b="b"/>
            <a:pathLst>
              <a:path w="1285165" h="2650499">
                <a:moveTo>
                  <a:pt x="1285165" y="2650499"/>
                </a:moveTo>
                <a:lnTo>
                  <a:pt x="1285165" y="0"/>
                </a:lnTo>
                <a:lnTo>
                  <a:pt x="0" y="627577"/>
                </a:lnTo>
                <a:lnTo>
                  <a:pt x="0" y="2650499"/>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Freeform: Shape 13">
            <a:extLst>
              <a:ext uri="{FF2B5EF4-FFF2-40B4-BE49-F238E27FC236}">
                <a16:creationId xmlns:a16="http://schemas.microsoft.com/office/drawing/2014/main" id="{5FC31660-E124-477A-8D5A-8A10E906E126}"/>
              </a:ext>
            </a:extLst>
          </p:cNvPr>
          <p:cNvSpPr/>
          <p:nvPr/>
        </p:nvSpPr>
        <p:spPr>
          <a:xfrm rot="16200000" flipV="1">
            <a:off x="2295446" y="2094506"/>
            <a:ext cx="1285165" cy="3840077"/>
          </a:xfrm>
          <a:custGeom>
            <a:avLst/>
            <a:gdLst>
              <a:gd name="connsiteX0" fmla="*/ 1285165 w 1285165"/>
              <a:gd name="connsiteY0" fmla="*/ 3217231 h 3840077"/>
              <a:gd name="connsiteX1" fmla="*/ 1285165 w 1285165"/>
              <a:gd name="connsiteY1" fmla="*/ 0 h 3840077"/>
              <a:gd name="connsiteX2" fmla="*/ 0 w 1285165"/>
              <a:gd name="connsiteY2" fmla="*/ 581240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1"/>
                </a:moveTo>
                <a:lnTo>
                  <a:pt x="1285165" y="0"/>
                </a:lnTo>
                <a:lnTo>
                  <a:pt x="0" y="581240"/>
                </a:lnTo>
                <a:lnTo>
                  <a:pt x="0" y="3840077"/>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5" name="Freeform: Shape 14">
            <a:extLst>
              <a:ext uri="{FF2B5EF4-FFF2-40B4-BE49-F238E27FC236}">
                <a16:creationId xmlns:a16="http://schemas.microsoft.com/office/drawing/2014/main" id="{B0E61AA7-9BE1-43B7-80CD-B01A98707882}"/>
              </a:ext>
            </a:extLst>
          </p:cNvPr>
          <p:cNvSpPr/>
          <p:nvPr/>
        </p:nvSpPr>
        <p:spPr>
          <a:xfrm rot="16200000" flipV="1">
            <a:off x="2895028" y="2094506"/>
            <a:ext cx="1285165" cy="3840076"/>
          </a:xfrm>
          <a:custGeom>
            <a:avLst/>
            <a:gdLst>
              <a:gd name="connsiteX0" fmla="*/ 1285165 w 1285165"/>
              <a:gd name="connsiteY0" fmla="*/ 3217230 h 3840076"/>
              <a:gd name="connsiteX1" fmla="*/ 1285165 w 1285165"/>
              <a:gd name="connsiteY1" fmla="*/ 0 h 3840076"/>
              <a:gd name="connsiteX2" fmla="*/ 0 w 1285165"/>
              <a:gd name="connsiteY2" fmla="*/ 581239 h 3840076"/>
              <a:gd name="connsiteX3" fmla="*/ 0 w 1285165"/>
              <a:gd name="connsiteY3" fmla="*/ 3840076 h 3840076"/>
            </a:gdLst>
            <a:ahLst/>
            <a:cxnLst>
              <a:cxn ang="0">
                <a:pos x="connsiteX0" y="connsiteY0"/>
              </a:cxn>
              <a:cxn ang="0">
                <a:pos x="connsiteX1" y="connsiteY1"/>
              </a:cxn>
              <a:cxn ang="0">
                <a:pos x="connsiteX2" y="connsiteY2"/>
              </a:cxn>
              <a:cxn ang="0">
                <a:pos x="connsiteX3" y="connsiteY3"/>
              </a:cxn>
            </a:cxnLst>
            <a:rect l="l" t="t" r="r" b="b"/>
            <a:pathLst>
              <a:path w="1285165" h="3840076">
                <a:moveTo>
                  <a:pt x="1285165" y="3217230"/>
                </a:moveTo>
                <a:lnTo>
                  <a:pt x="1285165" y="0"/>
                </a:lnTo>
                <a:lnTo>
                  <a:pt x="0" y="581239"/>
                </a:lnTo>
                <a:lnTo>
                  <a:pt x="0" y="3840076"/>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6" name="Freeform: Shape 15">
            <a:extLst>
              <a:ext uri="{FF2B5EF4-FFF2-40B4-BE49-F238E27FC236}">
                <a16:creationId xmlns:a16="http://schemas.microsoft.com/office/drawing/2014/main" id="{3D5AB337-03FE-4FF0-83E7-8BEBABE02723}"/>
              </a:ext>
            </a:extLst>
          </p:cNvPr>
          <p:cNvSpPr/>
          <p:nvPr/>
        </p:nvSpPr>
        <p:spPr>
          <a:xfrm rot="16200000" flipV="1">
            <a:off x="3704910" y="2094506"/>
            <a:ext cx="1285165" cy="3840077"/>
          </a:xfrm>
          <a:custGeom>
            <a:avLst/>
            <a:gdLst>
              <a:gd name="connsiteX0" fmla="*/ 1285165 w 1285165"/>
              <a:gd name="connsiteY0" fmla="*/ 3217230 h 3840077"/>
              <a:gd name="connsiteX1" fmla="*/ 1285165 w 1285165"/>
              <a:gd name="connsiteY1" fmla="*/ 0 h 3840077"/>
              <a:gd name="connsiteX2" fmla="*/ 0 w 1285165"/>
              <a:gd name="connsiteY2" fmla="*/ 581239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0"/>
                </a:moveTo>
                <a:lnTo>
                  <a:pt x="1285165" y="0"/>
                </a:lnTo>
                <a:lnTo>
                  <a:pt x="0" y="581239"/>
                </a:lnTo>
                <a:lnTo>
                  <a:pt x="0" y="384007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7" name="Freeform: Shape 16">
            <a:extLst>
              <a:ext uri="{FF2B5EF4-FFF2-40B4-BE49-F238E27FC236}">
                <a16:creationId xmlns:a16="http://schemas.microsoft.com/office/drawing/2014/main" id="{2DA07564-D859-4EF8-A1E2-987C730E7D55}"/>
              </a:ext>
            </a:extLst>
          </p:cNvPr>
          <p:cNvSpPr/>
          <p:nvPr/>
        </p:nvSpPr>
        <p:spPr>
          <a:xfrm rot="16200000" flipV="1">
            <a:off x="8680080" y="2451787"/>
            <a:ext cx="2591746" cy="4432094"/>
          </a:xfrm>
          <a:custGeom>
            <a:avLst/>
            <a:gdLst>
              <a:gd name="connsiteX0" fmla="*/ 2591746 w 2591746"/>
              <a:gd name="connsiteY0" fmla="*/ 3809248 h 4432094"/>
              <a:gd name="connsiteX1" fmla="*/ 2591745 w 2591746"/>
              <a:gd name="connsiteY1" fmla="*/ 0 h 4432094"/>
              <a:gd name="connsiteX2" fmla="*/ 0 w 2591746"/>
              <a:gd name="connsiteY2" fmla="*/ 1 h 4432094"/>
              <a:gd name="connsiteX3" fmla="*/ 0 w 2591746"/>
              <a:gd name="connsiteY3" fmla="*/ 2 h 4432094"/>
              <a:gd name="connsiteX4" fmla="*/ 1306581 w 2591746"/>
              <a:gd name="connsiteY4" fmla="*/ 1 h 4432094"/>
              <a:gd name="connsiteX5" fmla="*/ 1306581 w 2591746"/>
              <a:gd name="connsiteY5" fmla="*/ 4432094 h 4432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1746" h="4432094">
                <a:moveTo>
                  <a:pt x="2591746" y="3809248"/>
                </a:moveTo>
                <a:lnTo>
                  <a:pt x="2591745" y="0"/>
                </a:lnTo>
                <a:lnTo>
                  <a:pt x="0" y="1"/>
                </a:lnTo>
                <a:lnTo>
                  <a:pt x="0" y="2"/>
                </a:lnTo>
                <a:lnTo>
                  <a:pt x="1306581" y="1"/>
                </a:lnTo>
                <a:lnTo>
                  <a:pt x="1306581" y="4432094"/>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8" name="Freeform: Shape 17">
            <a:extLst>
              <a:ext uri="{FF2B5EF4-FFF2-40B4-BE49-F238E27FC236}">
                <a16:creationId xmlns:a16="http://schemas.microsoft.com/office/drawing/2014/main" id="{598830C5-F37C-47E7-B2D5-31F0F3E95F7E}"/>
              </a:ext>
            </a:extLst>
          </p:cNvPr>
          <p:cNvSpPr/>
          <p:nvPr/>
        </p:nvSpPr>
        <p:spPr>
          <a:xfrm rot="16200000" flipV="1">
            <a:off x="1190049" y="1624548"/>
            <a:ext cx="537329" cy="2917422"/>
          </a:xfrm>
          <a:custGeom>
            <a:avLst/>
            <a:gdLst>
              <a:gd name="connsiteX0" fmla="*/ 537329 w 537329"/>
              <a:gd name="connsiteY0" fmla="*/ 2917422 h 2917422"/>
              <a:gd name="connsiteX1" fmla="*/ 537329 w 537329"/>
              <a:gd name="connsiteY1" fmla="*/ 0 h 2917422"/>
              <a:gd name="connsiteX2" fmla="*/ 0 w 537329"/>
              <a:gd name="connsiteY2" fmla="*/ 262392 h 2917422"/>
              <a:gd name="connsiteX3" fmla="*/ 0 w 537329"/>
              <a:gd name="connsiteY3" fmla="*/ 2917422 h 2917422"/>
            </a:gdLst>
            <a:ahLst/>
            <a:cxnLst>
              <a:cxn ang="0">
                <a:pos x="connsiteX0" y="connsiteY0"/>
              </a:cxn>
              <a:cxn ang="0">
                <a:pos x="connsiteX1" y="connsiteY1"/>
              </a:cxn>
              <a:cxn ang="0">
                <a:pos x="connsiteX2" y="connsiteY2"/>
              </a:cxn>
              <a:cxn ang="0">
                <a:pos x="connsiteX3" y="connsiteY3"/>
              </a:cxn>
            </a:cxnLst>
            <a:rect l="l" t="t" r="r" b="b"/>
            <a:pathLst>
              <a:path w="537329" h="2917422">
                <a:moveTo>
                  <a:pt x="537329" y="2917422"/>
                </a:moveTo>
                <a:lnTo>
                  <a:pt x="537329" y="0"/>
                </a:lnTo>
                <a:lnTo>
                  <a:pt x="0" y="262392"/>
                </a:lnTo>
                <a:lnTo>
                  <a:pt x="0" y="2917422"/>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9" name="Freeform: Shape 18">
            <a:extLst>
              <a:ext uri="{FF2B5EF4-FFF2-40B4-BE49-F238E27FC236}">
                <a16:creationId xmlns:a16="http://schemas.microsoft.com/office/drawing/2014/main" id="{FAC3D06C-87C5-4E8B-BB6B-77A6749CDD9A}"/>
              </a:ext>
            </a:extLst>
          </p:cNvPr>
          <p:cNvSpPr/>
          <p:nvPr/>
        </p:nvSpPr>
        <p:spPr>
          <a:xfrm rot="16200000" flipV="1">
            <a:off x="2897851" y="799691"/>
            <a:ext cx="1299715" cy="3804752"/>
          </a:xfrm>
          <a:custGeom>
            <a:avLst/>
            <a:gdLst>
              <a:gd name="connsiteX0" fmla="*/ 1299715 w 1299715"/>
              <a:gd name="connsiteY0" fmla="*/ 3174854 h 3804752"/>
              <a:gd name="connsiteX1" fmla="*/ 1299715 w 1299715"/>
              <a:gd name="connsiteY1" fmla="*/ 0 h 3804752"/>
              <a:gd name="connsiteX2" fmla="*/ 0 w 1299715"/>
              <a:gd name="connsiteY2" fmla="*/ 587821 h 3804752"/>
              <a:gd name="connsiteX3" fmla="*/ 0 w 1299715"/>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5" h="3804752">
                <a:moveTo>
                  <a:pt x="1299715" y="3174854"/>
                </a:moveTo>
                <a:lnTo>
                  <a:pt x="1299715" y="0"/>
                </a:lnTo>
                <a:lnTo>
                  <a:pt x="0" y="587821"/>
                </a:lnTo>
                <a:lnTo>
                  <a:pt x="0" y="38047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0" name="Freeform: Shape 19">
            <a:extLst>
              <a:ext uri="{FF2B5EF4-FFF2-40B4-BE49-F238E27FC236}">
                <a16:creationId xmlns:a16="http://schemas.microsoft.com/office/drawing/2014/main" id="{6ACD3C6B-F6F2-4B72-AAB8-0327C64BF11F}"/>
              </a:ext>
            </a:extLst>
          </p:cNvPr>
          <p:cNvSpPr/>
          <p:nvPr/>
        </p:nvSpPr>
        <p:spPr>
          <a:xfrm rot="16200000" flipV="1">
            <a:off x="3497433" y="799690"/>
            <a:ext cx="1299716" cy="3804752"/>
          </a:xfrm>
          <a:custGeom>
            <a:avLst/>
            <a:gdLst>
              <a:gd name="connsiteX0" fmla="*/ 1299716 w 1299716"/>
              <a:gd name="connsiteY0" fmla="*/ 3174853 h 3804752"/>
              <a:gd name="connsiteX1" fmla="*/ 1299716 w 1299716"/>
              <a:gd name="connsiteY1" fmla="*/ 0 h 3804752"/>
              <a:gd name="connsiteX2" fmla="*/ 0 w 1299716"/>
              <a:gd name="connsiteY2" fmla="*/ 587822 h 3804752"/>
              <a:gd name="connsiteX3" fmla="*/ 0 w 1299716"/>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6" h="3804752">
                <a:moveTo>
                  <a:pt x="1299716" y="3174853"/>
                </a:moveTo>
                <a:lnTo>
                  <a:pt x="1299716" y="0"/>
                </a:lnTo>
                <a:lnTo>
                  <a:pt x="0" y="587822"/>
                </a:lnTo>
                <a:lnTo>
                  <a:pt x="0" y="38047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1" name="Freeform: Shape 20">
            <a:extLst>
              <a:ext uri="{FF2B5EF4-FFF2-40B4-BE49-F238E27FC236}">
                <a16:creationId xmlns:a16="http://schemas.microsoft.com/office/drawing/2014/main" id="{89998C6E-0DB5-4B39-B7C0-F4A9B24CDB08}"/>
              </a:ext>
            </a:extLst>
          </p:cNvPr>
          <p:cNvSpPr/>
          <p:nvPr/>
        </p:nvSpPr>
        <p:spPr>
          <a:xfrm rot="16200000" flipV="1">
            <a:off x="4307315" y="799691"/>
            <a:ext cx="1299716" cy="3804751"/>
          </a:xfrm>
          <a:custGeom>
            <a:avLst/>
            <a:gdLst>
              <a:gd name="connsiteX0" fmla="*/ 1299716 w 1299716"/>
              <a:gd name="connsiteY0" fmla="*/ 3174852 h 3804751"/>
              <a:gd name="connsiteX1" fmla="*/ 1299716 w 1299716"/>
              <a:gd name="connsiteY1" fmla="*/ 0 h 3804751"/>
              <a:gd name="connsiteX2" fmla="*/ 0 w 1299716"/>
              <a:gd name="connsiteY2" fmla="*/ 587821 h 3804751"/>
              <a:gd name="connsiteX3" fmla="*/ 0 w 1299716"/>
              <a:gd name="connsiteY3" fmla="*/ 3804751 h 3804751"/>
            </a:gdLst>
            <a:ahLst/>
            <a:cxnLst>
              <a:cxn ang="0">
                <a:pos x="connsiteX0" y="connsiteY0"/>
              </a:cxn>
              <a:cxn ang="0">
                <a:pos x="connsiteX1" y="connsiteY1"/>
              </a:cxn>
              <a:cxn ang="0">
                <a:pos x="connsiteX2" y="connsiteY2"/>
              </a:cxn>
              <a:cxn ang="0">
                <a:pos x="connsiteX3" y="connsiteY3"/>
              </a:cxn>
            </a:cxnLst>
            <a:rect l="l" t="t" r="r" b="b"/>
            <a:pathLst>
              <a:path w="1299716" h="3804751">
                <a:moveTo>
                  <a:pt x="1299716" y="3174852"/>
                </a:moveTo>
                <a:lnTo>
                  <a:pt x="1299716" y="0"/>
                </a:lnTo>
                <a:lnTo>
                  <a:pt x="0" y="587821"/>
                </a:lnTo>
                <a:lnTo>
                  <a:pt x="0" y="3804751"/>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Freeform: Shape 21">
            <a:extLst>
              <a:ext uri="{FF2B5EF4-FFF2-40B4-BE49-F238E27FC236}">
                <a16:creationId xmlns:a16="http://schemas.microsoft.com/office/drawing/2014/main" id="{3484D04D-BCEE-4EB9-972A-75ED497AC5E8}"/>
              </a:ext>
            </a:extLst>
          </p:cNvPr>
          <p:cNvSpPr/>
          <p:nvPr/>
        </p:nvSpPr>
        <p:spPr>
          <a:xfrm rot="16200000" flipV="1">
            <a:off x="8339255" y="2100204"/>
            <a:ext cx="3900741" cy="3804751"/>
          </a:xfrm>
          <a:custGeom>
            <a:avLst/>
            <a:gdLst>
              <a:gd name="connsiteX0" fmla="*/ 1302577 w 3900741"/>
              <a:gd name="connsiteY0" fmla="*/ 1 h 3804751"/>
              <a:gd name="connsiteX1" fmla="*/ 1302577 w 3900741"/>
              <a:gd name="connsiteY1" fmla="*/ 0 h 3804751"/>
              <a:gd name="connsiteX2" fmla="*/ 0 w 3900741"/>
              <a:gd name="connsiteY2" fmla="*/ 1 h 3804751"/>
              <a:gd name="connsiteX3" fmla="*/ 0 w 3900741"/>
              <a:gd name="connsiteY3" fmla="*/ 2 h 3804751"/>
              <a:gd name="connsiteX4" fmla="*/ 3900741 w 3900741"/>
              <a:gd name="connsiteY4" fmla="*/ 3174852 h 3804751"/>
              <a:gd name="connsiteX5" fmla="*/ 3900741 w 3900741"/>
              <a:gd name="connsiteY5" fmla="*/ 0 h 3804751"/>
              <a:gd name="connsiteX6" fmla="*/ 2601024 w 3900741"/>
              <a:gd name="connsiteY6" fmla="*/ 0 h 3804751"/>
              <a:gd name="connsiteX7" fmla="*/ 2601025 w 3900741"/>
              <a:gd name="connsiteY7" fmla="*/ 3804751 h 3804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00741" h="3804751">
                <a:moveTo>
                  <a:pt x="1302577" y="1"/>
                </a:moveTo>
                <a:lnTo>
                  <a:pt x="1302577" y="0"/>
                </a:lnTo>
                <a:lnTo>
                  <a:pt x="0" y="1"/>
                </a:lnTo>
                <a:lnTo>
                  <a:pt x="0" y="2"/>
                </a:lnTo>
                <a:close/>
                <a:moveTo>
                  <a:pt x="3900741" y="3174852"/>
                </a:moveTo>
                <a:lnTo>
                  <a:pt x="3900741" y="0"/>
                </a:lnTo>
                <a:lnTo>
                  <a:pt x="2601024" y="0"/>
                </a:lnTo>
                <a:lnTo>
                  <a:pt x="2601025" y="3804751"/>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4" name="Oval 23">
            <a:extLst>
              <a:ext uri="{FF2B5EF4-FFF2-40B4-BE49-F238E27FC236}">
                <a16:creationId xmlns:a16="http://schemas.microsoft.com/office/drawing/2014/main" id="{B6CD8A84-C8ED-423A-ACCD-303BB99640AE}"/>
              </a:ext>
            </a:extLst>
          </p:cNvPr>
          <p:cNvSpPr>
            <a:spLocks noChangeAspect="1"/>
          </p:cNvSpPr>
          <p:nvPr/>
        </p:nvSpPr>
        <p:spPr>
          <a:xfrm>
            <a:off x="7072106" y="2153425"/>
            <a:ext cx="1097280" cy="1097280"/>
          </a:xfrm>
          <a:prstGeom prst="ellipse">
            <a:avLst/>
          </a:prstGeom>
          <a:blipFill>
            <a:blip r:embed="rId3"/>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D759B21D-C07C-412C-BDD7-7013FF54520B}"/>
              </a:ext>
            </a:extLst>
          </p:cNvPr>
          <p:cNvSpPr>
            <a:spLocks noChangeAspect="1"/>
          </p:cNvSpPr>
          <p:nvPr/>
        </p:nvSpPr>
        <p:spPr>
          <a:xfrm>
            <a:off x="6465078" y="3453939"/>
            <a:ext cx="1097280" cy="1097280"/>
          </a:xfrm>
          <a:prstGeom prst="ellipse">
            <a:avLst/>
          </a:prstGeom>
          <a:blipFill>
            <a:blip r:embed="rId4"/>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1FE22B60-F261-44FB-B9CB-EA3EA2E8BF5A}"/>
              </a:ext>
            </a:extLst>
          </p:cNvPr>
          <p:cNvSpPr>
            <a:spLocks noChangeAspect="1"/>
          </p:cNvSpPr>
          <p:nvPr/>
        </p:nvSpPr>
        <p:spPr>
          <a:xfrm>
            <a:off x="5856940" y="4774537"/>
            <a:ext cx="1097280" cy="1097280"/>
          </a:xfrm>
          <a:prstGeom prst="ellipse">
            <a:avLst/>
          </a:prstGeom>
          <a:blipFill>
            <a:blip r:embed="rId5"/>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Placeholder 3">
            <a:extLst>
              <a:ext uri="{FF2B5EF4-FFF2-40B4-BE49-F238E27FC236}">
                <a16:creationId xmlns:a16="http://schemas.microsoft.com/office/drawing/2014/main" id="{155C8A05-F455-4782-A01D-93F0D4AB5DE6}"/>
              </a:ext>
            </a:extLst>
          </p:cNvPr>
          <p:cNvSpPr txBox="1">
            <a:spLocks/>
          </p:cNvSpPr>
          <p:nvPr/>
        </p:nvSpPr>
        <p:spPr>
          <a:xfrm>
            <a:off x="9192288" y="2355110"/>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78%</a:t>
            </a:r>
          </a:p>
        </p:txBody>
      </p:sp>
      <p:sp>
        <p:nvSpPr>
          <p:cNvPr id="33" name="Text Placeholder 3">
            <a:extLst>
              <a:ext uri="{FF2B5EF4-FFF2-40B4-BE49-F238E27FC236}">
                <a16:creationId xmlns:a16="http://schemas.microsoft.com/office/drawing/2014/main" id="{031BD86C-6D4F-4C84-B890-0563BDF930D3}"/>
              </a:ext>
            </a:extLst>
          </p:cNvPr>
          <p:cNvSpPr txBox="1">
            <a:spLocks/>
          </p:cNvSpPr>
          <p:nvPr/>
        </p:nvSpPr>
        <p:spPr>
          <a:xfrm>
            <a:off x="8558825" y="3664955"/>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56%</a:t>
            </a:r>
          </a:p>
        </p:txBody>
      </p:sp>
      <p:sp>
        <p:nvSpPr>
          <p:cNvPr id="34" name="Text Placeholder 3">
            <a:extLst>
              <a:ext uri="{FF2B5EF4-FFF2-40B4-BE49-F238E27FC236}">
                <a16:creationId xmlns:a16="http://schemas.microsoft.com/office/drawing/2014/main" id="{C775E76B-6098-495A-A2EA-DF216FBE03A0}"/>
              </a:ext>
            </a:extLst>
          </p:cNvPr>
          <p:cNvSpPr txBox="1">
            <a:spLocks/>
          </p:cNvSpPr>
          <p:nvPr/>
        </p:nvSpPr>
        <p:spPr>
          <a:xfrm>
            <a:off x="7745044" y="5035392"/>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34%</a:t>
            </a:r>
          </a:p>
        </p:txBody>
      </p:sp>
      <p:sp>
        <p:nvSpPr>
          <p:cNvPr id="35" name="TextBox 34">
            <a:extLst>
              <a:ext uri="{FF2B5EF4-FFF2-40B4-BE49-F238E27FC236}">
                <a16:creationId xmlns:a16="http://schemas.microsoft.com/office/drawing/2014/main" id="{540E8D17-9239-4802-84FE-E3A1615B7D1F}"/>
              </a:ext>
            </a:extLst>
          </p:cNvPr>
          <p:cNvSpPr txBox="1"/>
          <p:nvPr/>
        </p:nvSpPr>
        <p:spPr>
          <a:xfrm>
            <a:off x="3254055" y="2367305"/>
            <a:ext cx="3310116" cy="938719"/>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00" dirty="0">
                <a:solidFill>
                  <a:schemeClr val="bg1"/>
                </a:solidFill>
              </a:rPr>
              <a:t> Lorem ipsum dolor sit amet, consectetur adipiscing elit, sed do eiusmod tempor incididunt ut labore et dolore magna aliqua.</a:t>
            </a:r>
          </a:p>
        </p:txBody>
      </p:sp>
      <p:sp>
        <p:nvSpPr>
          <p:cNvPr id="36" name="TextBox 35">
            <a:extLst>
              <a:ext uri="{FF2B5EF4-FFF2-40B4-BE49-F238E27FC236}">
                <a16:creationId xmlns:a16="http://schemas.microsoft.com/office/drawing/2014/main" id="{D8E7FC8F-130B-4C58-A03D-993BFA7FCECB}"/>
              </a:ext>
            </a:extLst>
          </p:cNvPr>
          <p:cNvSpPr txBox="1"/>
          <p:nvPr/>
        </p:nvSpPr>
        <p:spPr>
          <a:xfrm>
            <a:off x="2752018" y="3553312"/>
            <a:ext cx="3310116" cy="1159228"/>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7" name="TextBox 36">
            <a:extLst>
              <a:ext uri="{FF2B5EF4-FFF2-40B4-BE49-F238E27FC236}">
                <a16:creationId xmlns:a16="http://schemas.microsoft.com/office/drawing/2014/main" id="{60AA4821-4E2A-4421-9F5C-811D79335EBE}"/>
              </a:ext>
            </a:extLst>
          </p:cNvPr>
          <p:cNvSpPr txBox="1"/>
          <p:nvPr/>
        </p:nvSpPr>
        <p:spPr>
          <a:xfrm>
            <a:off x="2101915" y="4763113"/>
            <a:ext cx="3310116" cy="1159228"/>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8" name="TextBox 37">
            <a:extLst>
              <a:ext uri="{FF2B5EF4-FFF2-40B4-BE49-F238E27FC236}">
                <a16:creationId xmlns:a16="http://schemas.microsoft.com/office/drawing/2014/main" id="{F76B4D33-82D9-435D-BD82-3824EF604A0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716987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250" fill="hold"/>
                                        <p:tgtEl>
                                          <p:spTgt spid="18"/>
                                        </p:tgtEl>
                                        <p:attrNameLst>
                                          <p:attrName>ppt_x</p:attrName>
                                        </p:attrNameLst>
                                      </p:cBhvr>
                                      <p:tavLst>
                                        <p:tav tm="0">
                                          <p:val>
                                            <p:strVal val="0-#ppt_w/2"/>
                                          </p:val>
                                        </p:tav>
                                        <p:tav tm="100000">
                                          <p:val>
                                            <p:strVal val="#ppt_x"/>
                                          </p:val>
                                        </p:tav>
                                      </p:tavLst>
                                    </p:anim>
                                    <p:anim calcmode="lin" valueType="num">
                                      <p:cBhvr additive="base">
                                        <p:cTn id="12" dur="250" fill="hold"/>
                                        <p:tgtEl>
                                          <p:spTgt spid="18"/>
                                        </p:tgtEl>
                                        <p:attrNameLst>
                                          <p:attrName>ppt_y</p:attrName>
                                        </p:attrNameLst>
                                      </p:cBhvr>
                                      <p:tavLst>
                                        <p:tav tm="0">
                                          <p:val>
                                            <p:strVal val="#ppt_y"/>
                                          </p:val>
                                        </p:tav>
                                        <p:tav tm="100000">
                                          <p:val>
                                            <p:strVal val="#ppt_y"/>
                                          </p:val>
                                        </p:tav>
                                      </p:tavLst>
                                    </p:anim>
                                  </p:childTnLst>
                                </p:cTn>
                              </p:par>
                            </p:childTnLst>
                          </p:cTn>
                        </p:par>
                        <p:par>
                          <p:cTn id="13" fill="hold">
                            <p:stCondLst>
                              <p:cond delay="7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250" fill="hold"/>
                                        <p:tgtEl>
                                          <p:spTgt spid="19"/>
                                        </p:tgtEl>
                                        <p:attrNameLst>
                                          <p:attrName>ppt_x</p:attrName>
                                        </p:attrNameLst>
                                      </p:cBhvr>
                                      <p:tavLst>
                                        <p:tav tm="0">
                                          <p:val>
                                            <p:strVal val="0-#ppt_w/2"/>
                                          </p:val>
                                        </p:tav>
                                        <p:tav tm="100000">
                                          <p:val>
                                            <p:strVal val="#ppt_x"/>
                                          </p:val>
                                        </p:tav>
                                      </p:tavLst>
                                    </p:anim>
                                    <p:anim calcmode="lin" valueType="num">
                                      <p:cBhvr additive="base">
                                        <p:cTn id="17" dur="25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250" fill="hold"/>
                                        <p:tgtEl>
                                          <p:spTgt spid="20"/>
                                        </p:tgtEl>
                                        <p:attrNameLst>
                                          <p:attrName>ppt_x</p:attrName>
                                        </p:attrNameLst>
                                      </p:cBhvr>
                                      <p:tavLst>
                                        <p:tav tm="0">
                                          <p:val>
                                            <p:strVal val="0-#ppt_w/2"/>
                                          </p:val>
                                        </p:tav>
                                        <p:tav tm="100000">
                                          <p:val>
                                            <p:strVal val="#ppt_x"/>
                                          </p:val>
                                        </p:tav>
                                      </p:tavLst>
                                    </p:anim>
                                    <p:anim calcmode="lin" valueType="num">
                                      <p:cBhvr additive="base">
                                        <p:cTn id="22" dur="250" fill="hold"/>
                                        <p:tgtEl>
                                          <p:spTgt spid="20"/>
                                        </p:tgtEl>
                                        <p:attrNameLst>
                                          <p:attrName>ppt_y</p:attrName>
                                        </p:attrNameLst>
                                      </p:cBhvr>
                                      <p:tavLst>
                                        <p:tav tm="0">
                                          <p:val>
                                            <p:strVal val="#ppt_y"/>
                                          </p:val>
                                        </p:tav>
                                        <p:tav tm="100000">
                                          <p:val>
                                            <p:strVal val="#ppt_y"/>
                                          </p:val>
                                        </p:tav>
                                      </p:tavLst>
                                    </p:anim>
                                  </p:childTnLst>
                                </p:cTn>
                              </p:par>
                            </p:childTnLst>
                          </p:cTn>
                        </p:par>
                        <p:par>
                          <p:cTn id="23" fill="hold">
                            <p:stCondLst>
                              <p:cond delay="1250"/>
                            </p:stCondLst>
                            <p:childTnLst>
                              <p:par>
                                <p:cTn id="24" presetID="2" presetClass="entr" presetSubtype="8"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additive="base">
                                        <p:cTn id="26" dur="250" fill="hold"/>
                                        <p:tgtEl>
                                          <p:spTgt spid="21"/>
                                        </p:tgtEl>
                                        <p:attrNameLst>
                                          <p:attrName>ppt_x</p:attrName>
                                        </p:attrNameLst>
                                      </p:cBhvr>
                                      <p:tavLst>
                                        <p:tav tm="0">
                                          <p:val>
                                            <p:strVal val="0-#ppt_w/2"/>
                                          </p:val>
                                        </p:tav>
                                        <p:tav tm="100000">
                                          <p:val>
                                            <p:strVal val="#ppt_x"/>
                                          </p:val>
                                        </p:tav>
                                      </p:tavLst>
                                    </p:anim>
                                    <p:anim calcmode="lin" valueType="num">
                                      <p:cBhvr additive="base">
                                        <p:cTn id="27" dur="250" fill="hold"/>
                                        <p:tgtEl>
                                          <p:spTgt spid="21"/>
                                        </p:tgtEl>
                                        <p:attrNameLst>
                                          <p:attrName>ppt_y</p:attrName>
                                        </p:attrNameLst>
                                      </p:cBhvr>
                                      <p:tavLst>
                                        <p:tav tm="0">
                                          <p:val>
                                            <p:strVal val="#ppt_y"/>
                                          </p:val>
                                        </p:tav>
                                        <p:tav tm="100000">
                                          <p:val>
                                            <p:strVal val="#ppt_y"/>
                                          </p:val>
                                        </p:tav>
                                      </p:tavLst>
                                    </p:anim>
                                  </p:childTnLst>
                                </p:cTn>
                              </p:par>
                              <p:par>
                                <p:cTn id="28" presetID="2" presetClass="entr" presetSubtype="8" fill="hold" grpId="0" nodeType="withEffect">
                                  <p:stCondLst>
                                    <p:cond delay="0"/>
                                  </p:stCondLst>
                                  <p:childTnLst>
                                    <p:set>
                                      <p:cBhvr>
                                        <p:cTn id="29" dur="1" fill="hold">
                                          <p:stCondLst>
                                            <p:cond delay="0"/>
                                          </p:stCondLst>
                                        </p:cTn>
                                        <p:tgtEl>
                                          <p:spTgt spid="22"/>
                                        </p:tgtEl>
                                        <p:attrNameLst>
                                          <p:attrName>style.visibility</p:attrName>
                                        </p:attrNameLst>
                                      </p:cBhvr>
                                      <p:to>
                                        <p:strVal val="visible"/>
                                      </p:to>
                                    </p:set>
                                    <p:anim calcmode="lin" valueType="num">
                                      <p:cBhvr additive="base">
                                        <p:cTn id="30" dur="500" fill="hold"/>
                                        <p:tgtEl>
                                          <p:spTgt spid="22"/>
                                        </p:tgtEl>
                                        <p:attrNameLst>
                                          <p:attrName>ppt_x</p:attrName>
                                        </p:attrNameLst>
                                      </p:cBhvr>
                                      <p:tavLst>
                                        <p:tav tm="0">
                                          <p:val>
                                            <p:strVal val="0-#ppt_w/2"/>
                                          </p:val>
                                        </p:tav>
                                        <p:tav tm="100000">
                                          <p:val>
                                            <p:strVal val="#ppt_x"/>
                                          </p:val>
                                        </p:tav>
                                      </p:tavLst>
                                    </p:anim>
                                    <p:anim calcmode="lin" valueType="num">
                                      <p:cBhvr additive="base">
                                        <p:cTn id="31" dur="500" fill="hold"/>
                                        <p:tgtEl>
                                          <p:spTgt spid="22"/>
                                        </p:tgtEl>
                                        <p:attrNameLst>
                                          <p:attrName>ppt_y</p:attrName>
                                        </p:attrNameLst>
                                      </p:cBhvr>
                                      <p:tavLst>
                                        <p:tav tm="0">
                                          <p:val>
                                            <p:strVal val="#ppt_y"/>
                                          </p:val>
                                        </p:tav>
                                        <p:tav tm="100000">
                                          <p:val>
                                            <p:strVal val="#ppt_y"/>
                                          </p:val>
                                        </p:tav>
                                      </p:tavLst>
                                    </p:anim>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fade">
                                      <p:cBhvr>
                                        <p:cTn id="35" dur="1000"/>
                                        <p:tgtEl>
                                          <p:spTgt spid="35"/>
                                        </p:tgtEl>
                                      </p:cBhvr>
                                    </p:animEffect>
                                    <p:anim calcmode="lin" valueType="num">
                                      <p:cBhvr>
                                        <p:cTn id="36" dur="1000" fill="hold"/>
                                        <p:tgtEl>
                                          <p:spTgt spid="35"/>
                                        </p:tgtEl>
                                        <p:attrNameLst>
                                          <p:attrName>ppt_x</p:attrName>
                                        </p:attrNameLst>
                                      </p:cBhvr>
                                      <p:tavLst>
                                        <p:tav tm="0">
                                          <p:val>
                                            <p:strVal val="#ppt_x"/>
                                          </p:val>
                                        </p:tav>
                                        <p:tav tm="100000">
                                          <p:val>
                                            <p:strVal val="#ppt_x"/>
                                          </p:val>
                                        </p:tav>
                                      </p:tavLst>
                                    </p:anim>
                                    <p:anim calcmode="lin" valueType="num">
                                      <p:cBhvr>
                                        <p:cTn id="37" dur="1000" fill="hold"/>
                                        <p:tgtEl>
                                          <p:spTgt spid="35"/>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24"/>
                                        </p:tgtEl>
                                        <p:attrNameLst>
                                          <p:attrName>style.visibility</p:attrName>
                                        </p:attrNameLst>
                                      </p:cBhvr>
                                      <p:to>
                                        <p:strVal val="visible"/>
                                      </p:to>
                                    </p:set>
                                    <p:anim calcmode="lin" valueType="num">
                                      <p:cBhvr>
                                        <p:cTn id="41" dur="500" fill="hold"/>
                                        <p:tgtEl>
                                          <p:spTgt spid="24"/>
                                        </p:tgtEl>
                                        <p:attrNameLst>
                                          <p:attrName>ppt_w</p:attrName>
                                        </p:attrNameLst>
                                      </p:cBhvr>
                                      <p:tavLst>
                                        <p:tav tm="0">
                                          <p:val>
                                            <p:fltVal val="0"/>
                                          </p:val>
                                        </p:tav>
                                        <p:tav tm="100000">
                                          <p:val>
                                            <p:strVal val="#ppt_w"/>
                                          </p:val>
                                        </p:tav>
                                      </p:tavLst>
                                    </p:anim>
                                    <p:anim calcmode="lin" valueType="num">
                                      <p:cBhvr>
                                        <p:cTn id="42" dur="500" fill="hold"/>
                                        <p:tgtEl>
                                          <p:spTgt spid="24"/>
                                        </p:tgtEl>
                                        <p:attrNameLst>
                                          <p:attrName>ppt_h</p:attrName>
                                        </p:attrNameLst>
                                      </p:cBhvr>
                                      <p:tavLst>
                                        <p:tav tm="0">
                                          <p:val>
                                            <p:fltVal val="0"/>
                                          </p:val>
                                        </p:tav>
                                        <p:tav tm="100000">
                                          <p:val>
                                            <p:strVal val="#ppt_h"/>
                                          </p:val>
                                        </p:tav>
                                      </p:tavLst>
                                    </p:anim>
                                    <p:animEffect transition="in" filter="fade">
                                      <p:cBhvr>
                                        <p:cTn id="43" dur="500"/>
                                        <p:tgtEl>
                                          <p:spTgt spid="24"/>
                                        </p:tgtEl>
                                      </p:cBhvr>
                                    </p:animEffect>
                                  </p:childTnLst>
                                </p:cTn>
                              </p:par>
                            </p:childTnLst>
                          </p:cTn>
                        </p:par>
                        <p:par>
                          <p:cTn id="44" fill="hold">
                            <p:stCondLst>
                              <p:cond delay="3250"/>
                            </p:stCondLst>
                            <p:childTnLst>
                              <p:par>
                                <p:cTn id="45" presetID="5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childTnLst>
                                </p:cTn>
                              </p:par>
                            </p:childTnLst>
                          </p:cTn>
                        </p:par>
                        <p:par>
                          <p:cTn id="50" fill="hold">
                            <p:stCondLst>
                              <p:cond delay="3750"/>
                            </p:stCondLst>
                            <p:childTnLst>
                              <p:par>
                                <p:cTn id="51" presetID="2" presetClass="entr" presetSubtype="8" fill="hold" grpId="0"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250" fill="hold"/>
                                        <p:tgtEl>
                                          <p:spTgt spid="13"/>
                                        </p:tgtEl>
                                        <p:attrNameLst>
                                          <p:attrName>ppt_x</p:attrName>
                                        </p:attrNameLst>
                                      </p:cBhvr>
                                      <p:tavLst>
                                        <p:tav tm="0">
                                          <p:val>
                                            <p:strVal val="0-#ppt_w/2"/>
                                          </p:val>
                                        </p:tav>
                                        <p:tav tm="100000">
                                          <p:val>
                                            <p:strVal val="#ppt_x"/>
                                          </p:val>
                                        </p:tav>
                                      </p:tavLst>
                                    </p:anim>
                                    <p:anim calcmode="lin" valueType="num">
                                      <p:cBhvr additive="base">
                                        <p:cTn id="54" dur="25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4000"/>
                            </p:stCondLst>
                            <p:childTnLst>
                              <p:par>
                                <p:cTn id="56" presetID="2" presetClass="entr" presetSubtype="8" fill="hold" grpId="0" nodeType="afterEffect">
                                  <p:stCondLst>
                                    <p:cond delay="0"/>
                                  </p:stCondLst>
                                  <p:childTnLst>
                                    <p:set>
                                      <p:cBhvr>
                                        <p:cTn id="57" dur="1" fill="hold">
                                          <p:stCondLst>
                                            <p:cond delay="0"/>
                                          </p:stCondLst>
                                        </p:cTn>
                                        <p:tgtEl>
                                          <p:spTgt spid="14"/>
                                        </p:tgtEl>
                                        <p:attrNameLst>
                                          <p:attrName>style.visibility</p:attrName>
                                        </p:attrNameLst>
                                      </p:cBhvr>
                                      <p:to>
                                        <p:strVal val="visible"/>
                                      </p:to>
                                    </p:set>
                                    <p:anim calcmode="lin" valueType="num">
                                      <p:cBhvr additive="base">
                                        <p:cTn id="58" dur="250" fill="hold"/>
                                        <p:tgtEl>
                                          <p:spTgt spid="14"/>
                                        </p:tgtEl>
                                        <p:attrNameLst>
                                          <p:attrName>ppt_x</p:attrName>
                                        </p:attrNameLst>
                                      </p:cBhvr>
                                      <p:tavLst>
                                        <p:tav tm="0">
                                          <p:val>
                                            <p:strVal val="0-#ppt_w/2"/>
                                          </p:val>
                                        </p:tav>
                                        <p:tav tm="100000">
                                          <p:val>
                                            <p:strVal val="#ppt_x"/>
                                          </p:val>
                                        </p:tav>
                                      </p:tavLst>
                                    </p:anim>
                                    <p:anim calcmode="lin" valueType="num">
                                      <p:cBhvr additive="base">
                                        <p:cTn id="59" dur="250" fill="hold"/>
                                        <p:tgtEl>
                                          <p:spTgt spid="14"/>
                                        </p:tgtEl>
                                        <p:attrNameLst>
                                          <p:attrName>ppt_y</p:attrName>
                                        </p:attrNameLst>
                                      </p:cBhvr>
                                      <p:tavLst>
                                        <p:tav tm="0">
                                          <p:val>
                                            <p:strVal val="#ppt_y"/>
                                          </p:val>
                                        </p:tav>
                                        <p:tav tm="100000">
                                          <p:val>
                                            <p:strVal val="#ppt_y"/>
                                          </p:val>
                                        </p:tav>
                                      </p:tavLst>
                                    </p:anim>
                                  </p:childTnLst>
                                </p:cTn>
                              </p:par>
                            </p:childTnLst>
                          </p:cTn>
                        </p:par>
                        <p:par>
                          <p:cTn id="60" fill="hold">
                            <p:stCondLst>
                              <p:cond delay="4250"/>
                            </p:stCondLst>
                            <p:childTnLst>
                              <p:par>
                                <p:cTn id="61" presetID="2" presetClass="entr" presetSubtype="8"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additive="base">
                                        <p:cTn id="63" dur="250" fill="hold"/>
                                        <p:tgtEl>
                                          <p:spTgt spid="15"/>
                                        </p:tgtEl>
                                        <p:attrNameLst>
                                          <p:attrName>ppt_x</p:attrName>
                                        </p:attrNameLst>
                                      </p:cBhvr>
                                      <p:tavLst>
                                        <p:tav tm="0">
                                          <p:val>
                                            <p:strVal val="0-#ppt_w/2"/>
                                          </p:val>
                                        </p:tav>
                                        <p:tav tm="100000">
                                          <p:val>
                                            <p:strVal val="#ppt_x"/>
                                          </p:val>
                                        </p:tav>
                                      </p:tavLst>
                                    </p:anim>
                                    <p:anim calcmode="lin" valueType="num">
                                      <p:cBhvr additive="base">
                                        <p:cTn id="64" dur="250" fill="hold"/>
                                        <p:tgtEl>
                                          <p:spTgt spid="15"/>
                                        </p:tgtEl>
                                        <p:attrNameLst>
                                          <p:attrName>ppt_y</p:attrName>
                                        </p:attrNameLst>
                                      </p:cBhvr>
                                      <p:tavLst>
                                        <p:tav tm="0">
                                          <p:val>
                                            <p:strVal val="#ppt_y"/>
                                          </p:val>
                                        </p:tav>
                                        <p:tav tm="100000">
                                          <p:val>
                                            <p:strVal val="#ppt_y"/>
                                          </p:val>
                                        </p:tav>
                                      </p:tavLst>
                                    </p:anim>
                                  </p:childTnLst>
                                </p:cTn>
                              </p:par>
                            </p:childTnLst>
                          </p:cTn>
                        </p:par>
                        <p:par>
                          <p:cTn id="65" fill="hold">
                            <p:stCondLst>
                              <p:cond delay="4500"/>
                            </p:stCondLst>
                            <p:childTnLst>
                              <p:par>
                                <p:cTn id="66" presetID="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additive="base">
                                        <p:cTn id="68" dur="250" fill="hold"/>
                                        <p:tgtEl>
                                          <p:spTgt spid="16"/>
                                        </p:tgtEl>
                                        <p:attrNameLst>
                                          <p:attrName>ppt_x</p:attrName>
                                        </p:attrNameLst>
                                      </p:cBhvr>
                                      <p:tavLst>
                                        <p:tav tm="0">
                                          <p:val>
                                            <p:strVal val="0-#ppt_w/2"/>
                                          </p:val>
                                        </p:tav>
                                        <p:tav tm="100000">
                                          <p:val>
                                            <p:strVal val="#ppt_x"/>
                                          </p:val>
                                        </p:tav>
                                      </p:tavLst>
                                    </p:anim>
                                    <p:anim calcmode="lin" valueType="num">
                                      <p:cBhvr additive="base">
                                        <p:cTn id="69" dur="250" fill="hold"/>
                                        <p:tgtEl>
                                          <p:spTgt spid="16"/>
                                        </p:tgtEl>
                                        <p:attrNameLst>
                                          <p:attrName>ppt_y</p:attrName>
                                        </p:attrNameLst>
                                      </p:cBhvr>
                                      <p:tavLst>
                                        <p:tav tm="0">
                                          <p:val>
                                            <p:strVal val="#ppt_y"/>
                                          </p:val>
                                        </p:tav>
                                        <p:tav tm="100000">
                                          <p:val>
                                            <p:strVal val="#ppt_y"/>
                                          </p:val>
                                        </p:tav>
                                      </p:tavLst>
                                    </p:anim>
                                  </p:childTnLst>
                                </p:cTn>
                              </p:par>
                            </p:childTnLst>
                          </p:cTn>
                        </p:par>
                        <p:par>
                          <p:cTn id="70" fill="hold">
                            <p:stCondLst>
                              <p:cond delay="4750"/>
                            </p:stCondLst>
                            <p:childTnLst>
                              <p:par>
                                <p:cTn id="71" presetID="2" presetClass="entr" presetSubtype="8" fill="hold" grpId="0" nodeType="after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additive="base">
                                        <p:cTn id="73" dur="500" fill="hold"/>
                                        <p:tgtEl>
                                          <p:spTgt spid="17"/>
                                        </p:tgtEl>
                                        <p:attrNameLst>
                                          <p:attrName>ppt_x</p:attrName>
                                        </p:attrNameLst>
                                      </p:cBhvr>
                                      <p:tavLst>
                                        <p:tav tm="0">
                                          <p:val>
                                            <p:strVal val="0-#ppt_w/2"/>
                                          </p:val>
                                        </p:tav>
                                        <p:tav tm="100000">
                                          <p:val>
                                            <p:strVal val="#ppt_x"/>
                                          </p:val>
                                        </p:tav>
                                      </p:tavLst>
                                    </p:anim>
                                    <p:anim calcmode="lin" valueType="num">
                                      <p:cBhvr additive="base">
                                        <p:cTn id="74" dur="500" fill="hold"/>
                                        <p:tgtEl>
                                          <p:spTgt spid="17"/>
                                        </p:tgtEl>
                                        <p:attrNameLst>
                                          <p:attrName>ppt_y</p:attrName>
                                        </p:attrNameLst>
                                      </p:cBhvr>
                                      <p:tavLst>
                                        <p:tav tm="0">
                                          <p:val>
                                            <p:strVal val="#ppt_y"/>
                                          </p:val>
                                        </p:tav>
                                        <p:tav tm="100000">
                                          <p:val>
                                            <p:strVal val="#ppt_y"/>
                                          </p:val>
                                        </p:tav>
                                      </p:tavLst>
                                    </p:anim>
                                  </p:childTnLst>
                                </p:cTn>
                              </p:par>
                            </p:childTnLst>
                          </p:cTn>
                        </p:par>
                        <p:par>
                          <p:cTn id="75" fill="hold">
                            <p:stCondLst>
                              <p:cond delay="5250"/>
                            </p:stCondLst>
                            <p:childTnLst>
                              <p:par>
                                <p:cTn id="76" presetID="42" presetClass="entr" presetSubtype="0" fill="hold" grpId="0" nodeType="afterEffect">
                                  <p:stCondLst>
                                    <p:cond delay="0"/>
                                  </p:stCondLst>
                                  <p:childTnLst>
                                    <p:set>
                                      <p:cBhvr>
                                        <p:cTn id="77" dur="1" fill="hold">
                                          <p:stCondLst>
                                            <p:cond delay="0"/>
                                          </p:stCondLst>
                                        </p:cTn>
                                        <p:tgtEl>
                                          <p:spTgt spid="36"/>
                                        </p:tgtEl>
                                        <p:attrNameLst>
                                          <p:attrName>style.visibility</p:attrName>
                                        </p:attrNameLst>
                                      </p:cBhvr>
                                      <p:to>
                                        <p:strVal val="visible"/>
                                      </p:to>
                                    </p:set>
                                    <p:animEffect transition="in" filter="fade">
                                      <p:cBhvr>
                                        <p:cTn id="78" dur="1000"/>
                                        <p:tgtEl>
                                          <p:spTgt spid="36"/>
                                        </p:tgtEl>
                                      </p:cBhvr>
                                    </p:animEffect>
                                    <p:anim calcmode="lin" valueType="num">
                                      <p:cBhvr>
                                        <p:cTn id="79" dur="1000" fill="hold"/>
                                        <p:tgtEl>
                                          <p:spTgt spid="36"/>
                                        </p:tgtEl>
                                        <p:attrNameLst>
                                          <p:attrName>ppt_x</p:attrName>
                                        </p:attrNameLst>
                                      </p:cBhvr>
                                      <p:tavLst>
                                        <p:tav tm="0">
                                          <p:val>
                                            <p:strVal val="#ppt_x"/>
                                          </p:val>
                                        </p:tav>
                                        <p:tav tm="100000">
                                          <p:val>
                                            <p:strVal val="#ppt_x"/>
                                          </p:val>
                                        </p:tav>
                                      </p:tavLst>
                                    </p:anim>
                                    <p:anim calcmode="lin" valueType="num">
                                      <p:cBhvr>
                                        <p:cTn id="80" dur="1000" fill="hold"/>
                                        <p:tgtEl>
                                          <p:spTgt spid="36"/>
                                        </p:tgtEl>
                                        <p:attrNameLst>
                                          <p:attrName>ppt_y</p:attrName>
                                        </p:attrNameLst>
                                      </p:cBhvr>
                                      <p:tavLst>
                                        <p:tav tm="0">
                                          <p:val>
                                            <p:strVal val="#ppt_y+.1"/>
                                          </p:val>
                                        </p:tav>
                                        <p:tav tm="100000">
                                          <p:val>
                                            <p:strVal val="#ppt_y"/>
                                          </p:val>
                                        </p:tav>
                                      </p:tavLst>
                                    </p:anim>
                                  </p:childTnLst>
                                </p:cTn>
                              </p:par>
                            </p:childTnLst>
                          </p:cTn>
                        </p:par>
                        <p:par>
                          <p:cTn id="81" fill="hold">
                            <p:stCondLst>
                              <p:cond delay="6250"/>
                            </p:stCondLst>
                            <p:childTnLst>
                              <p:par>
                                <p:cTn id="82" presetID="53" presetClass="entr" presetSubtype="16"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childTnLst>
                                </p:cTn>
                              </p:par>
                            </p:childTnLst>
                          </p:cTn>
                        </p:par>
                        <p:par>
                          <p:cTn id="87" fill="hold">
                            <p:stCondLst>
                              <p:cond delay="6750"/>
                            </p:stCondLst>
                            <p:childTnLst>
                              <p:par>
                                <p:cTn id="88" presetID="53" presetClass="entr" presetSubtype="16"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 calcmode="lin" valueType="num">
                                      <p:cBhvr>
                                        <p:cTn id="90" dur="500" fill="hold"/>
                                        <p:tgtEl>
                                          <p:spTgt spid="33"/>
                                        </p:tgtEl>
                                        <p:attrNameLst>
                                          <p:attrName>ppt_w</p:attrName>
                                        </p:attrNameLst>
                                      </p:cBhvr>
                                      <p:tavLst>
                                        <p:tav tm="0">
                                          <p:val>
                                            <p:fltVal val="0"/>
                                          </p:val>
                                        </p:tav>
                                        <p:tav tm="100000">
                                          <p:val>
                                            <p:strVal val="#ppt_w"/>
                                          </p:val>
                                        </p:tav>
                                      </p:tavLst>
                                    </p:anim>
                                    <p:anim calcmode="lin" valueType="num">
                                      <p:cBhvr>
                                        <p:cTn id="91" dur="500" fill="hold"/>
                                        <p:tgtEl>
                                          <p:spTgt spid="33"/>
                                        </p:tgtEl>
                                        <p:attrNameLst>
                                          <p:attrName>ppt_h</p:attrName>
                                        </p:attrNameLst>
                                      </p:cBhvr>
                                      <p:tavLst>
                                        <p:tav tm="0">
                                          <p:val>
                                            <p:fltVal val="0"/>
                                          </p:val>
                                        </p:tav>
                                        <p:tav tm="100000">
                                          <p:val>
                                            <p:strVal val="#ppt_h"/>
                                          </p:val>
                                        </p:tav>
                                      </p:tavLst>
                                    </p:anim>
                                    <p:animEffect transition="in" filter="fade">
                                      <p:cBhvr>
                                        <p:cTn id="92" dur="500"/>
                                        <p:tgtEl>
                                          <p:spTgt spid="33"/>
                                        </p:tgtEl>
                                      </p:cBhvr>
                                    </p:animEffect>
                                  </p:childTnLst>
                                </p:cTn>
                              </p:par>
                            </p:childTnLst>
                          </p:cTn>
                        </p:par>
                        <p:par>
                          <p:cTn id="93" fill="hold">
                            <p:stCondLst>
                              <p:cond delay="7250"/>
                            </p:stCondLst>
                            <p:childTnLst>
                              <p:par>
                                <p:cTn id="94" presetID="2" presetClass="entr" presetSubtype="8" fill="hold" grpId="0" nodeType="afterEffect">
                                  <p:stCondLst>
                                    <p:cond delay="0"/>
                                  </p:stCondLst>
                                  <p:childTnLst>
                                    <p:set>
                                      <p:cBhvr>
                                        <p:cTn id="95" dur="1" fill="hold">
                                          <p:stCondLst>
                                            <p:cond delay="0"/>
                                          </p:stCondLst>
                                        </p:cTn>
                                        <p:tgtEl>
                                          <p:spTgt spid="12"/>
                                        </p:tgtEl>
                                        <p:attrNameLst>
                                          <p:attrName>style.visibility</p:attrName>
                                        </p:attrNameLst>
                                      </p:cBhvr>
                                      <p:to>
                                        <p:strVal val="visible"/>
                                      </p:to>
                                    </p:set>
                                    <p:anim calcmode="lin" valueType="num">
                                      <p:cBhvr additive="base">
                                        <p:cTn id="96" dur="250" fill="hold"/>
                                        <p:tgtEl>
                                          <p:spTgt spid="12"/>
                                        </p:tgtEl>
                                        <p:attrNameLst>
                                          <p:attrName>ppt_x</p:attrName>
                                        </p:attrNameLst>
                                      </p:cBhvr>
                                      <p:tavLst>
                                        <p:tav tm="0">
                                          <p:val>
                                            <p:strVal val="0-#ppt_w/2"/>
                                          </p:val>
                                        </p:tav>
                                        <p:tav tm="100000">
                                          <p:val>
                                            <p:strVal val="#ppt_x"/>
                                          </p:val>
                                        </p:tav>
                                      </p:tavLst>
                                    </p:anim>
                                    <p:anim calcmode="lin" valueType="num">
                                      <p:cBhvr additive="base">
                                        <p:cTn id="97" dur="250" fill="hold"/>
                                        <p:tgtEl>
                                          <p:spTgt spid="12"/>
                                        </p:tgtEl>
                                        <p:attrNameLst>
                                          <p:attrName>ppt_y</p:attrName>
                                        </p:attrNameLst>
                                      </p:cBhvr>
                                      <p:tavLst>
                                        <p:tav tm="0">
                                          <p:val>
                                            <p:strVal val="#ppt_y"/>
                                          </p:val>
                                        </p:tav>
                                        <p:tav tm="100000">
                                          <p:val>
                                            <p:strVal val="#ppt_y"/>
                                          </p:val>
                                        </p:tav>
                                      </p:tavLst>
                                    </p:anim>
                                  </p:childTnLst>
                                </p:cTn>
                              </p:par>
                            </p:childTnLst>
                          </p:cTn>
                        </p:par>
                        <p:par>
                          <p:cTn id="98" fill="hold">
                            <p:stCondLst>
                              <p:cond delay="7500"/>
                            </p:stCondLst>
                            <p:childTnLst>
                              <p:par>
                                <p:cTn id="99" presetID="2" presetClass="entr" presetSubtype="8" fill="hold" grpId="0" nodeType="afterEffect">
                                  <p:stCondLst>
                                    <p:cond delay="0"/>
                                  </p:stCondLst>
                                  <p:childTnLst>
                                    <p:set>
                                      <p:cBhvr>
                                        <p:cTn id="100" dur="1" fill="hold">
                                          <p:stCondLst>
                                            <p:cond delay="0"/>
                                          </p:stCondLst>
                                        </p:cTn>
                                        <p:tgtEl>
                                          <p:spTgt spid="7"/>
                                        </p:tgtEl>
                                        <p:attrNameLst>
                                          <p:attrName>style.visibility</p:attrName>
                                        </p:attrNameLst>
                                      </p:cBhvr>
                                      <p:to>
                                        <p:strVal val="visible"/>
                                      </p:to>
                                    </p:set>
                                    <p:anim calcmode="lin" valueType="num">
                                      <p:cBhvr additive="base">
                                        <p:cTn id="101" dur="250" fill="hold"/>
                                        <p:tgtEl>
                                          <p:spTgt spid="7"/>
                                        </p:tgtEl>
                                        <p:attrNameLst>
                                          <p:attrName>ppt_x</p:attrName>
                                        </p:attrNameLst>
                                      </p:cBhvr>
                                      <p:tavLst>
                                        <p:tav tm="0">
                                          <p:val>
                                            <p:strVal val="0-#ppt_w/2"/>
                                          </p:val>
                                        </p:tav>
                                        <p:tav tm="100000">
                                          <p:val>
                                            <p:strVal val="#ppt_x"/>
                                          </p:val>
                                        </p:tav>
                                      </p:tavLst>
                                    </p:anim>
                                    <p:anim calcmode="lin" valueType="num">
                                      <p:cBhvr additive="base">
                                        <p:cTn id="102" dur="250" fill="hold"/>
                                        <p:tgtEl>
                                          <p:spTgt spid="7"/>
                                        </p:tgtEl>
                                        <p:attrNameLst>
                                          <p:attrName>ppt_y</p:attrName>
                                        </p:attrNameLst>
                                      </p:cBhvr>
                                      <p:tavLst>
                                        <p:tav tm="0">
                                          <p:val>
                                            <p:strVal val="#ppt_y"/>
                                          </p:val>
                                        </p:tav>
                                        <p:tav tm="100000">
                                          <p:val>
                                            <p:strVal val="#ppt_y"/>
                                          </p:val>
                                        </p:tav>
                                      </p:tavLst>
                                    </p:anim>
                                  </p:childTnLst>
                                </p:cTn>
                              </p:par>
                            </p:childTnLst>
                          </p:cTn>
                        </p:par>
                        <p:par>
                          <p:cTn id="103" fill="hold">
                            <p:stCondLst>
                              <p:cond delay="7750"/>
                            </p:stCondLst>
                            <p:childTnLst>
                              <p:par>
                                <p:cTn id="104" presetID="2" presetClass="entr" presetSubtype="8" fill="hold" grpId="0" nodeType="afterEffect">
                                  <p:stCondLst>
                                    <p:cond delay="0"/>
                                  </p:stCondLst>
                                  <p:childTnLst>
                                    <p:set>
                                      <p:cBhvr>
                                        <p:cTn id="105" dur="1" fill="hold">
                                          <p:stCondLst>
                                            <p:cond delay="0"/>
                                          </p:stCondLst>
                                        </p:cTn>
                                        <p:tgtEl>
                                          <p:spTgt spid="8"/>
                                        </p:tgtEl>
                                        <p:attrNameLst>
                                          <p:attrName>style.visibility</p:attrName>
                                        </p:attrNameLst>
                                      </p:cBhvr>
                                      <p:to>
                                        <p:strVal val="visible"/>
                                      </p:to>
                                    </p:set>
                                    <p:anim calcmode="lin" valueType="num">
                                      <p:cBhvr additive="base">
                                        <p:cTn id="106" dur="250" fill="hold"/>
                                        <p:tgtEl>
                                          <p:spTgt spid="8"/>
                                        </p:tgtEl>
                                        <p:attrNameLst>
                                          <p:attrName>ppt_x</p:attrName>
                                        </p:attrNameLst>
                                      </p:cBhvr>
                                      <p:tavLst>
                                        <p:tav tm="0">
                                          <p:val>
                                            <p:strVal val="0-#ppt_w/2"/>
                                          </p:val>
                                        </p:tav>
                                        <p:tav tm="100000">
                                          <p:val>
                                            <p:strVal val="#ppt_x"/>
                                          </p:val>
                                        </p:tav>
                                      </p:tavLst>
                                    </p:anim>
                                    <p:anim calcmode="lin" valueType="num">
                                      <p:cBhvr additive="base">
                                        <p:cTn id="107" dur="250" fill="hold"/>
                                        <p:tgtEl>
                                          <p:spTgt spid="8"/>
                                        </p:tgtEl>
                                        <p:attrNameLst>
                                          <p:attrName>ppt_y</p:attrName>
                                        </p:attrNameLst>
                                      </p:cBhvr>
                                      <p:tavLst>
                                        <p:tav tm="0">
                                          <p:val>
                                            <p:strVal val="#ppt_y"/>
                                          </p:val>
                                        </p:tav>
                                        <p:tav tm="100000">
                                          <p:val>
                                            <p:strVal val="#ppt_y"/>
                                          </p:val>
                                        </p:tav>
                                      </p:tavLst>
                                    </p:anim>
                                  </p:childTnLst>
                                </p:cTn>
                              </p:par>
                            </p:childTnLst>
                          </p:cTn>
                        </p:par>
                        <p:par>
                          <p:cTn id="108" fill="hold">
                            <p:stCondLst>
                              <p:cond delay="8000"/>
                            </p:stCondLst>
                            <p:childTnLst>
                              <p:par>
                                <p:cTn id="109" presetID="2" presetClass="entr" presetSubtype="8" fill="hold" grpId="0" nodeType="afterEffect">
                                  <p:stCondLst>
                                    <p:cond delay="0"/>
                                  </p:stCondLst>
                                  <p:childTnLst>
                                    <p:set>
                                      <p:cBhvr>
                                        <p:cTn id="110" dur="1" fill="hold">
                                          <p:stCondLst>
                                            <p:cond delay="0"/>
                                          </p:stCondLst>
                                        </p:cTn>
                                        <p:tgtEl>
                                          <p:spTgt spid="9"/>
                                        </p:tgtEl>
                                        <p:attrNameLst>
                                          <p:attrName>style.visibility</p:attrName>
                                        </p:attrNameLst>
                                      </p:cBhvr>
                                      <p:to>
                                        <p:strVal val="visible"/>
                                      </p:to>
                                    </p:set>
                                    <p:anim calcmode="lin" valueType="num">
                                      <p:cBhvr additive="base">
                                        <p:cTn id="111" dur="250" fill="hold"/>
                                        <p:tgtEl>
                                          <p:spTgt spid="9"/>
                                        </p:tgtEl>
                                        <p:attrNameLst>
                                          <p:attrName>ppt_x</p:attrName>
                                        </p:attrNameLst>
                                      </p:cBhvr>
                                      <p:tavLst>
                                        <p:tav tm="0">
                                          <p:val>
                                            <p:strVal val="0-#ppt_w/2"/>
                                          </p:val>
                                        </p:tav>
                                        <p:tav tm="100000">
                                          <p:val>
                                            <p:strVal val="#ppt_x"/>
                                          </p:val>
                                        </p:tav>
                                      </p:tavLst>
                                    </p:anim>
                                    <p:anim calcmode="lin" valueType="num">
                                      <p:cBhvr additive="base">
                                        <p:cTn id="112" dur="250" fill="hold"/>
                                        <p:tgtEl>
                                          <p:spTgt spid="9"/>
                                        </p:tgtEl>
                                        <p:attrNameLst>
                                          <p:attrName>ppt_y</p:attrName>
                                        </p:attrNameLst>
                                      </p:cBhvr>
                                      <p:tavLst>
                                        <p:tav tm="0">
                                          <p:val>
                                            <p:strVal val="#ppt_y"/>
                                          </p:val>
                                        </p:tav>
                                        <p:tav tm="100000">
                                          <p:val>
                                            <p:strVal val="#ppt_y"/>
                                          </p:val>
                                        </p:tav>
                                      </p:tavLst>
                                    </p:anim>
                                  </p:childTnLst>
                                </p:cTn>
                              </p:par>
                              <p:par>
                                <p:cTn id="113" presetID="2" presetClass="entr" presetSubtype="8" fill="hold" grpId="0" nodeType="withEffect">
                                  <p:stCondLst>
                                    <p:cond delay="0"/>
                                  </p:stCondLst>
                                  <p:childTnLst>
                                    <p:set>
                                      <p:cBhvr>
                                        <p:cTn id="114" dur="1" fill="hold">
                                          <p:stCondLst>
                                            <p:cond delay="0"/>
                                          </p:stCondLst>
                                        </p:cTn>
                                        <p:tgtEl>
                                          <p:spTgt spid="10"/>
                                        </p:tgtEl>
                                        <p:attrNameLst>
                                          <p:attrName>style.visibility</p:attrName>
                                        </p:attrNameLst>
                                      </p:cBhvr>
                                      <p:to>
                                        <p:strVal val="visible"/>
                                      </p:to>
                                    </p:set>
                                    <p:anim calcmode="lin" valueType="num">
                                      <p:cBhvr additive="base">
                                        <p:cTn id="115" dur="500" fill="hold"/>
                                        <p:tgtEl>
                                          <p:spTgt spid="10"/>
                                        </p:tgtEl>
                                        <p:attrNameLst>
                                          <p:attrName>ppt_x</p:attrName>
                                        </p:attrNameLst>
                                      </p:cBhvr>
                                      <p:tavLst>
                                        <p:tav tm="0">
                                          <p:val>
                                            <p:strVal val="0-#ppt_w/2"/>
                                          </p:val>
                                        </p:tav>
                                        <p:tav tm="100000">
                                          <p:val>
                                            <p:strVal val="#ppt_x"/>
                                          </p:val>
                                        </p:tav>
                                      </p:tavLst>
                                    </p:anim>
                                    <p:anim calcmode="lin" valueType="num">
                                      <p:cBhvr additive="base">
                                        <p:cTn id="116" dur="500" fill="hold"/>
                                        <p:tgtEl>
                                          <p:spTgt spid="10"/>
                                        </p:tgtEl>
                                        <p:attrNameLst>
                                          <p:attrName>ppt_y</p:attrName>
                                        </p:attrNameLst>
                                      </p:cBhvr>
                                      <p:tavLst>
                                        <p:tav tm="0">
                                          <p:val>
                                            <p:strVal val="#ppt_y"/>
                                          </p:val>
                                        </p:tav>
                                        <p:tav tm="100000">
                                          <p:val>
                                            <p:strVal val="#ppt_y"/>
                                          </p:val>
                                        </p:tav>
                                      </p:tavLst>
                                    </p:anim>
                                  </p:childTnLst>
                                </p:cTn>
                              </p:par>
                            </p:childTnLst>
                          </p:cTn>
                        </p:par>
                        <p:par>
                          <p:cTn id="117" fill="hold">
                            <p:stCondLst>
                              <p:cond delay="85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9500"/>
                            </p:stCondLst>
                            <p:childTnLst>
                              <p:par>
                                <p:cTn id="124" presetID="53" presetClass="entr" presetSubtype="16"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 calcmode="lin" valueType="num">
                                      <p:cBhvr>
                                        <p:cTn id="126" dur="500" fill="hold"/>
                                        <p:tgtEl>
                                          <p:spTgt spid="30"/>
                                        </p:tgtEl>
                                        <p:attrNameLst>
                                          <p:attrName>ppt_w</p:attrName>
                                        </p:attrNameLst>
                                      </p:cBhvr>
                                      <p:tavLst>
                                        <p:tav tm="0">
                                          <p:val>
                                            <p:fltVal val="0"/>
                                          </p:val>
                                        </p:tav>
                                        <p:tav tm="100000">
                                          <p:val>
                                            <p:strVal val="#ppt_w"/>
                                          </p:val>
                                        </p:tav>
                                      </p:tavLst>
                                    </p:anim>
                                    <p:anim calcmode="lin" valueType="num">
                                      <p:cBhvr>
                                        <p:cTn id="127" dur="500" fill="hold"/>
                                        <p:tgtEl>
                                          <p:spTgt spid="30"/>
                                        </p:tgtEl>
                                        <p:attrNameLst>
                                          <p:attrName>ppt_h</p:attrName>
                                        </p:attrNameLst>
                                      </p:cBhvr>
                                      <p:tavLst>
                                        <p:tav tm="0">
                                          <p:val>
                                            <p:fltVal val="0"/>
                                          </p:val>
                                        </p:tav>
                                        <p:tav tm="100000">
                                          <p:val>
                                            <p:strVal val="#ppt_h"/>
                                          </p:val>
                                        </p:tav>
                                      </p:tavLst>
                                    </p:anim>
                                    <p:animEffect transition="in" filter="fade">
                                      <p:cBhvr>
                                        <p:cTn id="128" dur="500"/>
                                        <p:tgtEl>
                                          <p:spTgt spid="30"/>
                                        </p:tgtEl>
                                      </p:cBhvr>
                                    </p:animEffect>
                                  </p:childTnLst>
                                </p:cTn>
                              </p:par>
                            </p:childTnLst>
                          </p:cTn>
                        </p:par>
                        <p:par>
                          <p:cTn id="129" fill="hold">
                            <p:stCondLst>
                              <p:cond delay="10000"/>
                            </p:stCondLst>
                            <p:childTnLst>
                              <p:par>
                                <p:cTn id="130" presetID="53" presetClass="entr" presetSubtype="16" fill="hold" grpId="0" nodeType="afterEffect">
                                  <p:stCondLst>
                                    <p:cond delay="0"/>
                                  </p:stCondLst>
                                  <p:childTnLst>
                                    <p:set>
                                      <p:cBhvr>
                                        <p:cTn id="131" dur="1" fill="hold">
                                          <p:stCondLst>
                                            <p:cond delay="0"/>
                                          </p:stCondLst>
                                        </p:cTn>
                                        <p:tgtEl>
                                          <p:spTgt spid="34"/>
                                        </p:tgtEl>
                                        <p:attrNameLst>
                                          <p:attrName>style.visibility</p:attrName>
                                        </p:attrNameLst>
                                      </p:cBhvr>
                                      <p:to>
                                        <p:strVal val="visible"/>
                                      </p:to>
                                    </p:set>
                                    <p:anim calcmode="lin" valueType="num">
                                      <p:cBhvr>
                                        <p:cTn id="132" dur="500" fill="hold"/>
                                        <p:tgtEl>
                                          <p:spTgt spid="34"/>
                                        </p:tgtEl>
                                        <p:attrNameLst>
                                          <p:attrName>ppt_w</p:attrName>
                                        </p:attrNameLst>
                                      </p:cBhvr>
                                      <p:tavLst>
                                        <p:tav tm="0">
                                          <p:val>
                                            <p:fltVal val="0"/>
                                          </p:val>
                                        </p:tav>
                                        <p:tav tm="100000">
                                          <p:val>
                                            <p:strVal val="#ppt_w"/>
                                          </p:val>
                                        </p:tav>
                                      </p:tavLst>
                                    </p:anim>
                                    <p:anim calcmode="lin" valueType="num">
                                      <p:cBhvr>
                                        <p:cTn id="133" dur="500" fill="hold"/>
                                        <p:tgtEl>
                                          <p:spTgt spid="34"/>
                                        </p:tgtEl>
                                        <p:attrNameLst>
                                          <p:attrName>ppt_h</p:attrName>
                                        </p:attrNameLst>
                                      </p:cBhvr>
                                      <p:tavLst>
                                        <p:tav tm="0">
                                          <p:val>
                                            <p:fltVal val="0"/>
                                          </p:val>
                                        </p:tav>
                                        <p:tav tm="100000">
                                          <p:val>
                                            <p:strVal val="#ppt_h"/>
                                          </p:val>
                                        </p:tav>
                                      </p:tavLst>
                                    </p:anim>
                                    <p:animEffect transition="in" filter="fade">
                                      <p:cBhvr>
                                        <p:cTn id="134"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animBg="1"/>
      <p:bldP spid="8" grpId="0" animBg="1"/>
      <p:bldP spid="9" grpId="0" animBg="1"/>
      <p:bldP spid="10"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4" grpId="0" animBg="1"/>
      <p:bldP spid="27" grpId="0" animBg="1"/>
      <p:bldP spid="30" grpId="0" animBg="1"/>
      <p:bldP spid="32" grpId="0"/>
      <p:bldP spid="33" grpId="0"/>
      <p:bldP spid="34" grpId="0"/>
      <p:bldP spid="35" grpId="0"/>
      <p:bldP spid="36" grpId="0"/>
      <p:bldP spid="37" grpId="0"/>
      <p:bldP spid="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E4A1E"/>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5C9AD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7A7A7A"/>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93939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E4A1E"/>
          </a:solidFill>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7A4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ED7D31"/>
          </a:solidFill>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solidFill>
              <a:srgbClr val="5C9AD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A5A5A5"/>
          </a:solidFill>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548235"/>
          </a:solidFill>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solidFill>
              <a:srgbClr val="7A7A7A"/>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706582"/>
            <a:ext cx="640080" cy="4918744"/>
            <a:chOff x="3211620" y="750306"/>
            <a:chExt cx="1586849" cy="5303520"/>
          </a:xfrm>
          <a:solidFill>
            <a:srgbClr val="FFC000"/>
          </a:solidFill>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solidFill>
              <a:srgbClr val="93939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882933"/>
            <a:ext cx="1067542" cy="1913151"/>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853303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5C9AD3"/>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7A7A7A"/>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BFBFBF"/>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chemeClr val="bg1">
                    <a:lumMod val="85000"/>
                  </a:schemeClr>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chemeClr val="bg1">
                    <a:lumMod val="85000"/>
                  </a:schemeClr>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par>
                                <p:cTn id="97" presetID="18" presetClass="entr" presetSubtype="9" fill="hold" grpId="0" nodeType="with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strips(upLeft)">
                                      <p:cBhvr>
                                        <p:cTn id="99"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0" name="Rectangle: Rounded Corners 49">
            <a:extLst>
              <a:ext uri="{FF2B5EF4-FFF2-40B4-BE49-F238E27FC236}">
                <a16:creationId xmlns:a16="http://schemas.microsoft.com/office/drawing/2014/main" id="{3CD470BF-7CD2-4DB2-9962-F6FCE98B4B23}"/>
              </a:ext>
            </a:extLst>
          </p:cNvPr>
          <p:cNvSpPr/>
          <p:nvPr/>
        </p:nvSpPr>
        <p:spPr>
          <a:xfrm>
            <a:off x="1057618" y="5916213"/>
            <a:ext cx="6081310" cy="308472"/>
          </a:xfrm>
          <a:prstGeom prst="roundRect">
            <a:avLst/>
          </a:prstGeom>
          <a:solidFill>
            <a:schemeClr val="tx1">
              <a:alpha val="25000"/>
            </a:schemeClr>
          </a:solidFill>
          <a:ln w="25400">
            <a:solidFill>
              <a:srgbClr val="93939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082082B7-9F40-4F0A-BC23-0BAA62CCB681}"/>
              </a:ext>
            </a:extLst>
          </p:cNvPr>
          <p:cNvSpPr/>
          <p:nvPr/>
        </p:nvSpPr>
        <p:spPr>
          <a:xfrm>
            <a:off x="1046602" y="5455565"/>
            <a:ext cx="6081310" cy="308472"/>
          </a:xfrm>
          <a:prstGeom prst="roundRect">
            <a:avLst/>
          </a:prstGeom>
          <a:solidFill>
            <a:schemeClr val="tx1">
              <a:alpha val="25000"/>
            </a:schemeClr>
          </a:solidFill>
          <a:ln w="25400">
            <a:solidFill>
              <a:srgbClr val="7A7A7A"/>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AE6D3A83-8154-4A9F-943E-1BC8EC7AA19A}"/>
              </a:ext>
            </a:extLst>
          </p:cNvPr>
          <p:cNvSpPr/>
          <p:nvPr/>
        </p:nvSpPr>
        <p:spPr>
          <a:xfrm>
            <a:off x="1046602" y="4994221"/>
            <a:ext cx="6081310" cy="308472"/>
          </a:xfrm>
          <a:prstGeom prst="roundRect">
            <a:avLst/>
          </a:prstGeom>
          <a:solidFill>
            <a:schemeClr val="tx1">
              <a:alpha val="25000"/>
            </a:schemeClr>
          </a:solidFill>
          <a:ln w="25400">
            <a:solidFill>
              <a:srgbClr val="44546B"/>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Rounded Corners 21">
            <a:extLst>
              <a:ext uri="{FF2B5EF4-FFF2-40B4-BE49-F238E27FC236}">
                <a16:creationId xmlns:a16="http://schemas.microsoft.com/office/drawing/2014/main" id="{F578BE46-EB5B-409D-840C-F2B1CF283B60}"/>
              </a:ext>
            </a:extLst>
          </p:cNvPr>
          <p:cNvSpPr/>
          <p:nvPr/>
        </p:nvSpPr>
        <p:spPr>
          <a:xfrm>
            <a:off x="1046602" y="4532181"/>
            <a:ext cx="6081310" cy="308472"/>
          </a:xfrm>
          <a:prstGeom prst="roundRect">
            <a:avLst/>
          </a:prstGeom>
          <a:solidFill>
            <a:schemeClr val="tx1">
              <a:alpha val="25000"/>
            </a:schemeClr>
          </a:solidFill>
          <a:ln w="25400">
            <a:solidFill>
              <a:srgbClr val="5C9A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5EEF37DE-0D5A-47B5-B66B-871BE98E3DD4}"/>
              </a:ext>
            </a:extLst>
          </p:cNvPr>
          <p:cNvSpPr/>
          <p:nvPr/>
        </p:nvSpPr>
        <p:spPr>
          <a:xfrm>
            <a:off x="1046602" y="4067102"/>
            <a:ext cx="6081310" cy="308472"/>
          </a:xfrm>
          <a:prstGeom prst="roundRect">
            <a:avLst/>
          </a:prstGeom>
          <a:solidFill>
            <a:schemeClr val="tx1">
              <a:alpha val="25000"/>
            </a:schemeClr>
          </a:solidFill>
          <a:ln w="25400">
            <a:solidFill>
              <a:srgbClr val="FE4A1E"/>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0F7C545-6294-43DC-8BCC-885452C6F822}"/>
              </a:ext>
            </a:extLst>
          </p:cNvPr>
          <p:cNvSpPr/>
          <p:nvPr/>
        </p:nvSpPr>
        <p:spPr>
          <a:xfrm>
            <a:off x="5188944" y="1850834"/>
            <a:ext cx="2851532" cy="178473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9386BAD-D577-42D2-A614-6ADA37BE8BC4}"/>
              </a:ext>
            </a:extLst>
          </p:cNvPr>
          <p:cNvSpPr/>
          <p:nvPr/>
        </p:nvSpPr>
        <p:spPr>
          <a:xfrm>
            <a:off x="-1" y="1850834"/>
            <a:ext cx="5188945" cy="178473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64AF082-769C-46DE-8385-5CDA04A2B12A}"/>
              </a:ext>
            </a:extLst>
          </p:cNvPr>
          <p:cNvSpPr txBox="1"/>
          <p:nvPr/>
        </p:nvSpPr>
        <p:spPr>
          <a:xfrm>
            <a:off x="6579243" y="4067101"/>
            <a:ext cx="517795" cy="307777"/>
          </a:xfrm>
          <a:prstGeom prst="rect">
            <a:avLst/>
          </a:prstGeom>
          <a:noFill/>
        </p:spPr>
        <p:txBody>
          <a:bodyPr wrap="square" rtlCol="0">
            <a:spAutoFit/>
          </a:bodyPr>
          <a:lstStyle/>
          <a:p>
            <a:r>
              <a:rPr lang="en-US" sz="1400" dirty="0">
                <a:solidFill>
                  <a:schemeClr val="bg1"/>
                </a:solidFill>
              </a:rPr>
              <a:t>32%</a:t>
            </a:r>
          </a:p>
        </p:txBody>
      </p:sp>
      <p:sp>
        <p:nvSpPr>
          <p:cNvPr id="12" name="Text Box 10">
            <a:extLst>
              <a:ext uri="{FF2B5EF4-FFF2-40B4-BE49-F238E27FC236}">
                <a16:creationId xmlns:a16="http://schemas.microsoft.com/office/drawing/2014/main" id="{CBFDD499-225A-403C-A42E-852DDCF6C210}"/>
              </a:ext>
            </a:extLst>
          </p:cNvPr>
          <p:cNvSpPr txBox="1">
            <a:spLocks noChangeArrowheads="1"/>
          </p:cNvSpPr>
          <p:nvPr/>
        </p:nvSpPr>
        <p:spPr bwMode="auto">
          <a:xfrm>
            <a:off x="1589189" y="2066554"/>
            <a:ext cx="3109305" cy="153888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 Box 10">
            <a:extLst>
              <a:ext uri="{FF2B5EF4-FFF2-40B4-BE49-F238E27FC236}">
                <a16:creationId xmlns:a16="http://schemas.microsoft.com/office/drawing/2014/main" id="{D0C27339-C552-433C-B1A5-D31411262597}"/>
              </a:ext>
            </a:extLst>
          </p:cNvPr>
          <p:cNvSpPr txBox="1">
            <a:spLocks noChangeArrowheads="1"/>
          </p:cNvSpPr>
          <p:nvPr/>
        </p:nvSpPr>
        <p:spPr bwMode="auto">
          <a:xfrm>
            <a:off x="5864818" y="2070548"/>
            <a:ext cx="2199738" cy="1261884"/>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Jane Doe</a:t>
            </a:r>
          </a:p>
          <a:p>
            <a:r>
              <a:rPr lang="en-US" sz="1300" dirty="0">
                <a:solidFill>
                  <a:schemeClr val="bg1"/>
                </a:solidFill>
                <a:latin typeface="Candara" panose="020E0502030303020204" pitchFamily="34" charset="0"/>
              </a:rPr>
              <a:t>Lorem ipsum dolor sit amet</a:t>
            </a:r>
          </a:p>
          <a:p>
            <a:endParaRPr lang="en-US" sz="13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grpSp>
        <p:nvGrpSpPr>
          <p:cNvPr id="16" name="Group 15">
            <a:extLst>
              <a:ext uri="{FF2B5EF4-FFF2-40B4-BE49-F238E27FC236}">
                <a16:creationId xmlns:a16="http://schemas.microsoft.com/office/drawing/2014/main" id="{599342F6-33E4-4B11-9AE8-3F6E92F91FD4}"/>
              </a:ext>
            </a:extLst>
          </p:cNvPr>
          <p:cNvGrpSpPr/>
          <p:nvPr/>
        </p:nvGrpSpPr>
        <p:grpSpPr>
          <a:xfrm>
            <a:off x="8967109" y="1801662"/>
            <a:ext cx="2513085" cy="2560320"/>
            <a:chOff x="3386780" y="2600009"/>
            <a:chExt cx="1884814" cy="1920240"/>
          </a:xfrm>
        </p:grpSpPr>
        <p:sp>
          <p:nvSpPr>
            <p:cNvPr id="17" name="Freeform: Shape 16">
              <a:extLst>
                <a:ext uri="{FF2B5EF4-FFF2-40B4-BE49-F238E27FC236}">
                  <a16:creationId xmlns:a16="http://schemas.microsoft.com/office/drawing/2014/main" id="{E63F8BB5-6F5A-4401-A7E9-654DC22467EA}"/>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DA5F5CD-5385-4191-91AA-392F25A7FC2F}"/>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dpi="0" rotWithShape="0">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D44FA0CD-8C21-4468-8EA5-6E3DF62521F6}"/>
              </a:ext>
            </a:extLst>
          </p:cNvPr>
          <p:cNvGrpSpPr/>
          <p:nvPr/>
        </p:nvGrpSpPr>
        <p:grpSpPr>
          <a:xfrm>
            <a:off x="1046602" y="4067101"/>
            <a:ext cx="1737362" cy="308474"/>
            <a:chOff x="1046602" y="4054205"/>
            <a:chExt cx="1737362" cy="308474"/>
          </a:xfrm>
        </p:grpSpPr>
        <p:sp>
          <p:nvSpPr>
            <p:cNvPr id="8" name="Rectangle: Rounded Corners 7">
              <a:extLst>
                <a:ext uri="{FF2B5EF4-FFF2-40B4-BE49-F238E27FC236}">
                  <a16:creationId xmlns:a16="http://schemas.microsoft.com/office/drawing/2014/main" id="{83341437-B7B8-4BB6-9B1E-164971AB911C}"/>
                </a:ext>
              </a:extLst>
            </p:cNvPr>
            <p:cNvSpPr/>
            <p:nvPr/>
          </p:nvSpPr>
          <p:spPr>
            <a:xfrm>
              <a:off x="1046604" y="4054207"/>
              <a:ext cx="1737360" cy="308472"/>
            </a:xfrm>
            <a:prstGeom prst="roundRect">
              <a:avLst/>
            </a:prstGeom>
            <a:solidFill>
              <a:srgbClr val="FE4A1E"/>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36F1933D-0AE4-4007-964A-90542612C1F4}"/>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1" name="TextBox 20">
            <a:extLst>
              <a:ext uri="{FF2B5EF4-FFF2-40B4-BE49-F238E27FC236}">
                <a16:creationId xmlns:a16="http://schemas.microsoft.com/office/drawing/2014/main" id="{60EA5D2E-281A-4BFB-A6C8-62ACF3104FC1}"/>
              </a:ext>
            </a:extLst>
          </p:cNvPr>
          <p:cNvSpPr txBox="1"/>
          <p:nvPr/>
        </p:nvSpPr>
        <p:spPr>
          <a:xfrm>
            <a:off x="6579243" y="4532180"/>
            <a:ext cx="517795" cy="307777"/>
          </a:xfrm>
          <a:prstGeom prst="rect">
            <a:avLst/>
          </a:prstGeom>
          <a:noFill/>
        </p:spPr>
        <p:txBody>
          <a:bodyPr wrap="square" rtlCol="0">
            <a:spAutoFit/>
          </a:bodyPr>
          <a:lstStyle/>
          <a:p>
            <a:r>
              <a:rPr lang="en-US" sz="1400" dirty="0">
                <a:solidFill>
                  <a:schemeClr val="bg1"/>
                </a:solidFill>
              </a:rPr>
              <a:t>54%</a:t>
            </a:r>
          </a:p>
        </p:txBody>
      </p:sp>
      <p:grpSp>
        <p:nvGrpSpPr>
          <p:cNvPr id="23" name="Group 22">
            <a:extLst>
              <a:ext uri="{FF2B5EF4-FFF2-40B4-BE49-F238E27FC236}">
                <a16:creationId xmlns:a16="http://schemas.microsoft.com/office/drawing/2014/main" id="{F7506A7A-4A5D-4FBB-B2F5-BB6F80AAA6F8}"/>
              </a:ext>
            </a:extLst>
          </p:cNvPr>
          <p:cNvGrpSpPr/>
          <p:nvPr/>
        </p:nvGrpSpPr>
        <p:grpSpPr>
          <a:xfrm>
            <a:off x="1046602" y="4532180"/>
            <a:ext cx="3200402" cy="308474"/>
            <a:chOff x="1046602" y="4054205"/>
            <a:chExt cx="3200402" cy="308474"/>
          </a:xfrm>
        </p:grpSpPr>
        <p:sp>
          <p:nvSpPr>
            <p:cNvPr id="24" name="Rectangle: Rounded Corners 23">
              <a:extLst>
                <a:ext uri="{FF2B5EF4-FFF2-40B4-BE49-F238E27FC236}">
                  <a16:creationId xmlns:a16="http://schemas.microsoft.com/office/drawing/2014/main" id="{3C231AFF-89F4-4290-87CE-2B136EC2476A}"/>
                </a:ext>
              </a:extLst>
            </p:cNvPr>
            <p:cNvSpPr/>
            <p:nvPr/>
          </p:nvSpPr>
          <p:spPr>
            <a:xfrm>
              <a:off x="1046604" y="4054207"/>
              <a:ext cx="3200400" cy="308472"/>
            </a:xfrm>
            <a:prstGeom prst="roundRect">
              <a:avLst/>
            </a:prstGeom>
            <a:solidFill>
              <a:srgbClr val="5C9AD3"/>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B5A845B1-C288-4D5D-9ECB-472EAE86E573}"/>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7" name="TextBox 26">
            <a:extLst>
              <a:ext uri="{FF2B5EF4-FFF2-40B4-BE49-F238E27FC236}">
                <a16:creationId xmlns:a16="http://schemas.microsoft.com/office/drawing/2014/main" id="{CB2C4CA1-F774-4966-AFC1-C8E7F477C2C6}"/>
              </a:ext>
            </a:extLst>
          </p:cNvPr>
          <p:cNvSpPr txBox="1"/>
          <p:nvPr/>
        </p:nvSpPr>
        <p:spPr>
          <a:xfrm>
            <a:off x="6579243" y="4994220"/>
            <a:ext cx="517795" cy="307777"/>
          </a:xfrm>
          <a:prstGeom prst="rect">
            <a:avLst/>
          </a:prstGeom>
          <a:noFill/>
        </p:spPr>
        <p:txBody>
          <a:bodyPr wrap="square" rtlCol="0">
            <a:spAutoFit/>
          </a:bodyPr>
          <a:lstStyle/>
          <a:p>
            <a:r>
              <a:rPr lang="en-US" sz="1400" dirty="0">
                <a:solidFill>
                  <a:schemeClr val="bg1"/>
                </a:solidFill>
              </a:rPr>
              <a:t>48%</a:t>
            </a:r>
          </a:p>
        </p:txBody>
      </p:sp>
      <p:grpSp>
        <p:nvGrpSpPr>
          <p:cNvPr id="29" name="Group 28">
            <a:extLst>
              <a:ext uri="{FF2B5EF4-FFF2-40B4-BE49-F238E27FC236}">
                <a16:creationId xmlns:a16="http://schemas.microsoft.com/office/drawing/2014/main" id="{10F5D8C9-2DFA-48EC-A7E9-5B11EA02853B}"/>
              </a:ext>
            </a:extLst>
          </p:cNvPr>
          <p:cNvGrpSpPr/>
          <p:nvPr/>
        </p:nvGrpSpPr>
        <p:grpSpPr>
          <a:xfrm>
            <a:off x="1046602" y="4994220"/>
            <a:ext cx="2834642" cy="308474"/>
            <a:chOff x="1046602" y="4054205"/>
            <a:chExt cx="2834642" cy="308474"/>
          </a:xfrm>
        </p:grpSpPr>
        <p:sp>
          <p:nvSpPr>
            <p:cNvPr id="30" name="Rectangle: Rounded Corners 29">
              <a:extLst>
                <a:ext uri="{FF2B5EF4-FFF2-40B4-BE49-F238E27FC236}">
                  <a16:creationId xmlns:a16="http://schemas.microsoft.com/office/drawing/2014/main" id="{9F1D9FB9-2DB8-423E-AB68-396A28924858}"/>
                </a:ext>
              </a:extLst>
            </p:cNvPr>
            <p:cNvSpPr/>
            <p:nvPr/>
          </p:nvSpPr>
          <p:spPr>
            <a:xfrm>
              <a:off x="1046604" y="4054207"/>
              <a:ext cx="2834640" cy="308472"/>
            </a:xfrm>
            <a:prstGeom prst="roundRect">
              <a:avLst/>
            </a:prstGeom>
            <a:solidFill>
              <a:srgbClr val="44546B"/>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AA235A6E-7D1B-481E-A530-F84B4BCFC2B9}"/>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3" name="TextBox 32">
            <a:extLst>
              <a:ext uri="{FF2B5EF4-FFF2-40B4-BE49-F238E27FC236}">
                <a16:creationId xmlns:a16="http://schemas.microsoft.com/office/drawing/2014/main" id="{29A382DD-B82E-4714-8C3D-D6A44602549B}"/>
              </a:ext>
            </a:extLst>
          </p:cNvPr>
          <p:cNvSpPr txBox="1"/>
          <p:nvPr/>
        </p:nvSpPr>
        <p:spPr>
          <a:xfrm>
            <a:off x="6579243" y="5455564"/>
            <a:ext cx="517795" cy="307777"/>
          </a:xfrm>
          <a:prstGeom prst="rect">
            <a:avLst/>
          </a:prstGeom>
          <a:noFill/>
        </p:spPr>
        <p:txBody>
          <a:bodyPr wrap="square" rtlCol="0">
            <a:spAutoFit/>
          </a:bodyPr>
          <a:lstStyle/>
          <a:p>
            <a:r>
              <a:rPr lang="en-US" sz="1400" dirty="0">
                <a:solidFill>
                  <a:schemeClr val="bg1"/>
                </a:solidFill>
              </a:rPr>
              <a:t>69%</a:t>
            </a:r>
          </a:p>
        </p:txBody>
      </p:sp>
      <p:grpSp>
        <p:nvGrpSpPr>
          <p:cNvPr id="35" name="Group 34">
            <a:extLst>
              <a:ext uri="{FF2B5EF4-FFF2-40B4-BE49-F238E27FC236}">
                <a16:creationId xmlns:a16="http://schemas.microsoft.com/office/drawing/2014/main" id="{92D5464A-5F49-45A3-B28D-B64BB47C8D77}"/>
              </a:ext>
            </a:extLst>
          </p:cNvPr>
          <p:cNvGrpSpPr/>
          <p:nvPr/>
        </p:nvGrpSpPr>
        <p:grpSpPr>
          <a:xfrm>
            <a:off x="1046602" y="5455564"/>
            <a:ext cx="3931922" cy="308474"/>
            <a:chOff x="1046602" y="4054205"/>
            <a:chExt cx="3931922" cy="308474"/>
          </a:xfrm>
        </p:grpSpPr>
        <p:sp>
          <p:nvSpPr>
            <p:cNvPr id="36" name="Rectangle: Rounded Corners 35">
              <a:extLst>
                <a:ext uri="{FF2B5EF4-FFF2-40B4-BE49-F238E27FC236}">
                  <a16:creationId xmlns:a16="http://schemas.microsoft.com/office/drawing/2014/main" id="{3FD8B60B-ABDB-4B0B-B07F-E1DF0FA58272}"/>
                </a:ext>
              </a:extLst>
            </p:cNvPr>
            <p:cNvSpPr/>
            <p:nvPr/>
          </p:nvSpPr>
          <p:spPr>
            <a:xfrm>
              <a:off x="1046604" y="4054207"/>
              <a:ext cx="3931920" cy="308472"/>
            </a:xfrm>
            <a:prstGeom prst="roundRect">
              <a:avLst/>
            </a:prstGeom>
            <a:solidFill>
              <a:srgbClr val="7A7A7A"/>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2CEA1C49-F873-44CB-8FE4-E7A198E718A7}"/>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8" name="TextBox 37">
            <a:extLst>
              <a:ext uri="{FF2B5EF4-FFF2-40B4-BE49-F238E27FC236}">
                <a16:creationId xmlns:a16="http://schemas.microsoft.com/office/drawing/2014/main" id="{A9931A99-6858-46C0-84AD-AB52D8A4541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00380A28-2391-4D2B-B019-2081EE95B040}"/>
              </a:ext>
            </a:extLst>
          </p:cNvPr>
          <p:cNvGrpSpPr>
            <a:grpSpLocks noChangeAspect="1"/>
          </p:cNvGrpSpPr>
          <p:nvPr/>
        </p:nvGrpSpPr>
        <p:grpSpPr>
          <a:xfrm>
            <a:off x="8910741" y="4372695"/>
            <a:ext cx="987284" cy="1005840"/>
            <a:chOff x="3386780" y="2600009"/>
            <a:chExt cx="1884814" cy="1920240"/>
          </a:xfrm>
        </p:grpSpPr>
        <p:sp>
          <p:nvSpPr>
            <p:cNvPr id="40" name="Freeform: Shape 39">
              <a:extLst>
                <a:ext uri="{FF2B5EF4-FFF2-40B4-BE49-F238E27FC236}">
                  <a16:creationId xmlns:a16="http://schemas.microsoft.com/office/drawing/2014/main" id="{E3ACFD75-256F-4C51-A834-CBD37A7D212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513AC1E-8B7A-4AC8-B7DC-80126A3BA957}"/>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67171"/>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BC607945-F13D-4DE5-98FC-87232072F71A}"/>
              </a:ext>
            </a:extLst>
          </p:cNvPr>
          <p:cNvGrpSpPr>
            <a:grpSpLocks noChangeAspect="1"/>
          </p:cNvGrpSpPr>
          <p:nvPr/>
        </p:nvGrpSpPr>
        <p:grpSpPr>
          <a:xfrm>
            <a:off x="8664842" y="3826495"/>
            <a:ext cx="548640" cy="558951"/>
            <a:chOff x="3386780" y="2600009"/>
            <a:chExt cx="1884814" cy="1920240"/>
          </a:xfrm>
        </p:grpSpPr>
        <p:sp>
          <p:nvSpPr>
            <p:cNvPr id="43" name="Freeform: Shape 42">
              <a:extLst>
                <a:ext uri="{FF2B5EF4-FFF2-40B4-BE49-F238E27FC236}">
                  <a16:creationId xmlns:a16="http://schemas.microsoft.com/office/drawing/2014/main" id="{54A706C7-E546-4BC2-BA6D-81D36B4087CD}"/>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662ED97-A341-4515-94A4-1AC78D068A61}"/>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AFABA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D2F957-AD1F-466F-B270-DEFB8BC4E600}"/>
              </a:ext>
            </a:extLst>
          </p:cNvPr>
          <p:cNvGrpSpPr>
            <a:grpSpLocks noChangeAspect="1"/>
          </p:cNvGrpSpPr>
          <p:nvPr/>
        </p:nvGrpSpPr>
        <p:grpSpPr>
          <a:xfrm>
            <a:off x="10422757" y="4627069"/>
            <a:ext cx="548640" cy="558951"/>
            <a:chOff x="3386780" y="2600009"/>
            <a:chExt cx="1884814" cy="1920240"/>
          </a:xfrm>
        </p:grpSpPr>
        <p:sp>
          <p:nvSpPr>
            <p:cNvPr id="46" name="Freeform: Shape 45">
              <a:extLst>
                <a:ext uri="{FF2B5EF4-FFF2-40B4-BE49-F238E27FC236}">
                  <a16:creationId xmlns:a16="http://schemas.microsoft.com/office/drawing/2014/main" id="{EFF9FC58-C059-41FE-9B4A-197FAD84B0FB}"/>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85F78B8-43F0-4397-A498-8D5BA0879B6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7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E3F532D2-565E-423F-B678-F1CF97FD6D97}"/>
              </a:ext>
            </a:extLst>
          </p:cNvPr>
          <p:cNvSpPr txBox="1"/>
          <p:nvPr/>
        </p:nvSpPr>
        <p:spPr>
          <a:xfrm>
            <a:off x="6590259" y="5916212"/>
            <a:ext cx="517795" cy="307777"/>
          </a:xfrm>
          <a:prstGeom prst="rect">
            <a:avLst/>
          </a:prstGeom>
          <a:noFill/>
        </p:spPr>
        <p:txBody>
          <a:bodyPr wrap="square" rtlCol="0">
            <a:spAutoFit/>
          </a:bodyPr>
          <a:lstStyle/>
          <a:p>
            <a:r>
              <a:rPr lang="en-US" sz="1400" dirty="0">
                <a:solidFill>
                  <a:schemeClr val="bg1"/>
                </a:solidFill>
              </a:rPr>
              <a:t>87%</a:t>
            </a:r>
          </a:p>
        </p:txBody>
      </p:sp>
      <p:grpSp>
        <p:nvGrpSpPr>
          <p:cNvPr id="51" name="Group 50">
            <a:extLst>
              <a:ext uri="{FF2B5EF4-FFF2-40B4-BE49-F238E27FC236}">
                <a16:creationId xmlns:a16="http://schemas.microsoft.com/office/drawing/2014/main" id="{EECEA91C-167E-4CDA-8625-5B8A520D8D9A}"/>
              </a:ext>
            </a:extLst>
          </p:cNvPr>
          <p:cNvGrpSpPr/>
          <p:nvPr/>
        </p:nvGrpSpPr>
        <p:grpSpPr>
          <a:xfrm>
            <a:off x="1057618" y="5916212"/>
            <a:ext cx="5120642" cy="308474"/>
            <a:chOff x="1046602" y="4054205"/>
            <a:chExt cx="5120642" cy="308474"/>
          </a:xfrm>
        </p:grpSpPr>
        <p:sp>
          <p:nvSpPr>
            <p:cNvPr id="52" name="Rectangle: Rounded Corners 51">
              <a:extLst>
                <a:ext uri="{FF2B5EF4-FFF2-40B4-BE49-F238E27FC236}">
                  <a16:creationId xmlns:a16="http://schemas.microsoft.com/office/drawing/2014/main" id="{4AA800A1-E013-45E0-85D7-59620A0FDBB8}"/>
                </a:ext>
              </a:extLst>
            </p:cNvPr>
            <p:cNvSpPr/>
            <p:nvPr/>
          </p:nvSpPr>
          <p:spPr>
            <a:xfrm>
              <a:off x="1046604" y="4054207"/>
              <a:ext cx="5120640" cy="308472"/>
            </a:xfrm>
            <a:prstGeom prst="roundRect">
              <a:avLst/>
            </a:prstGeom>
            <a:solidFill>
              <a:srgbClr val="939393"/>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A3F344CC-46DD-4A11-A0B3-B416C87A72C5}"/>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54" name="Freeform 10">
            <a:extLst>
              <a:ext uri="{FF2B5EF4-FFF2-40B4-BE49-F238E27FC236}">
                <a16:creationId xmlns:a16="http://schemas.microsoft.com/office/drawing/2014/main" id="{AA428893-D04A-42D6-8FE5-7E3FBC2D4166}"/>
              </a:ext>
            </a:extLst>
          </p:cNvPr>
          <p:cNvSpPr>
            <a:spLocks noChangeAspect="1" noChangeArrowheads="1"/>
          </p:cNvSpPr>
          <p:nvPr/>
        </p:nvSpPr>
        <p:spPr bwMode="auto">
          <a:xfrm>
            <a:off x="1127425" y="2145019"/>
            <a:ext cx="365760" cy="363271"/>
          </a:xfrm>
          <a:custGeom>
            <a:avLst/>
            <a:gdLst>
              <a:gd name="T0" fmla="*/ 649 w 650"/>
              <a:gd name="T1" fmla="*/ 62 h 644"/>
              <a:gd name="T2" fmla="*/ 587 w 650"/>
              <a:gd name="T3" fmla="*/ 0 h 644"/>
              <a:gd name="T4" fmla="*/ 68 w 650"/>
              <a:gd name="T5" fmla="*/ 0 h 644"/>
              <a:gd name="T6" fmla="*/ 0 w 650"/>
              <a:gd name="T7" fmla="*/ 62 h 644"/>
              <a:gd name="T8" fmla="*/ 0 w 650"/>
              <a:gd name="T9" fmla="*/ 451 h 644"/>
              <a:gd name="T10" fmla="*/ 68 w 650"/>
              <a:gd name="T11" fmla="*/ 513 h 644"/>
              <a:gd name="T12" fmla="*/ 519 w 650"/>
              <a:gd name="T13" fmla="*/ 513 h 644"/>
              <a:gd name="T14" fmla="*/ 649 w 650"/>
              <a:gd name="T15" fmla="*/ 643 h 644"/>
              <a:gd name="T16" fmla="*/ 649 w 650"/>
              <a:gd name="T17" fmla="*/ 62 h 644"/>
              <a:gd name="T18" fmla="*/ 519 w 650"/>
              <a:gd name="T19" fmla="*/ 383 h 644"/>
              <a:gd name="T20" fmla="*/ 129 w 650"/>
              <a:gd name="T21" fmla="*/ 383 h 644"/>
              <a:gd name="T22" fmla="*/ 129 w 650"/>
              <a:gd name="T23" fmla="*/ 322 h 644"/>
              <a:gd name="T24" fmla="*/ 519 w 650"/>
              <a:gd name="T25" fmla="*/ 322 h 644"/>
              <a:gd name="T26" fmla="*/ 519 w 650"/>
              <a:gd name="T27" fmla="*/ 383 h 644"/>
              <a:gd name="T28" fmla="*/ 519 w 650"/>
              <a:gd name="T29" fmla="*/ 291 h 644"/>
              <a:gd name="T30" fmla="*/ 129 w 650"/>
              <a:gd name="T31" fmla="*/ 291 h 644"/>
              <a:gd name="T32" fmla="*/ 129 w 650"/>
              <a:gd name="T33" fmla="*/ 223 h 644"/>
              <a:gd name="T34" fmla="*/ 519 w 650"/>
              <a:gd name="T35" fmla="*/ 223 h 644"/>
              <a:gd name="T36" fmla="*/ 519 w 650"/>
              <a:gd name="T37" fmla="*/ 291 h 644"/>
              <a:gd name="T38" fmla="*/ 519 w 650"/>
              <a:gd name="T39" fmla="*/ 192 h 644"/>
              <a:gd name="T40" fmla="*/ 129 w 650"/>
              <a:gd name="T41" fmla="*/ 192 h 644"/>
              <a:gd name="T42" fmla="*/ 129 w 650"/>
              <a:gd name="T43" fmla="*/ 130 h 644"/>
              <a:gd name="T44" fmla="*/ 519 w 650"/>
              <a:gd name="T45" fmla="*/ 130 h 644"/>
              <a:gd name="T46" fmla="*/ 519 w 650"/>
              <a:gd name="T47" fmla="*/ 192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44">
                <a:moveTo>
                  <a:pt x="649" y="62"/>
                </a:moveTo>
                <a:cubicBezTo>
                  <a:pt x="649" y="25"/>
                  <a:pt x="618" y="0"/>
                  <a:pt x="587" y="0"/>
                </a:cubicBezTo>
                <a:lnTo>
                  <a:pt x="68" y="0"/>
                </a:lnTo>
                <a:cubicBezTo>
                  <a:pt x="31" y="0"/>
                  <a:pt x="0" y="25"/>
                  <a:pt x="0" y="62"/>
                </a:cubicBezTo>
                <a:lnTo>
                  <a:pt x="0" y="451"/>
                </a:lnTo>
                <a:cubicBezTo>
                  <a:pt x="0" y="489"/>
                  <a:pt x="31" y="513"/>
                  <a:pt x="68" y="513"/>
                </a:cubicBezTo>
                <a:lnTo>
                  <a:pt x="519" y="513"/>
                </a:lnTo>
                <a:lnTo>
                  <a:pt x="649" y="643"/>
                </a:lnTo>
                <a:lnTo>
                  <a:pt x="649" y="62"/>
                </a:lnTo>
                <a:close/>
                <a:moveTo>
                  <a:pt x="519" y="383"/>
                </a:moveTo>
                <a:lnTo>
                  <a:pt x="129" y="383"/>
                </a:lnTo>
                <a:lnTo>
                  <a:pt x="129" y="322"/>
                </a:lnTo>
                <a:lnTo>
                  <a:pt x="519" y="322"/>
                </a:lnTo>
                <a:lnTo>
                  <a:pt x="519" y="383"/>
                </a:lnTo>
                <a:close/>
                <a:moveTo>
                  <a:pt x="519" y="291"/>
                </a:moveTo>
                <a:lnTo>
                  <a:pt x="129" y="291"/>
                </a:lnTo>
                <a:lnTo>
                  <a:pt x="129" y="223"/>
                </a:lnTo>
                <a:lnTo>
                  <a:pt x="519" y="223"/>
                </a:lnTo>
                <a:lnTo>
                  <a:pt x="519" y="291"/>
                </a:lnTo>
                <a:close/>
                <a:moveTo>
                  <a:pt x="519" y="192"/>
                </a:moveTo>
                <a:lnTo>
                  <a:pt x="129" y="192"/>
                </a:lnTo>
                <a:lnTo>
                  <a:pt x="129" y="130"/>
                </a:lnTo>
                <a:lnTo>
                  <a:pt x="519" y="130"/>
                </a:lnTo>
                <a:lnTo>
                  <a:pt x="519" y="192"/>
                </a:lnTo>
                <a:close/>
              </a:path>
            </a:pathLst>
          </a:custGeom>
          <a:solidFill>
            <a:srgbClr val="FFFFFF"/>
          </a:solidFill>
          <a:ln>
            <a:noFill/>
          </a:ln>
          <a:effectLst/>
        </p:spPr>
        <p:txBody>
          <a:bodyPr wrap="none" anchor="ctr"/>
          <a:lstStyle/>
          <a:p>
            <a:endParaRPr lang="en-US"/>
          </a:p>
        </p:txBody>
      </p:sp>
      <p:sp>
        <p:nvSpPr>
          <p:cNvPr id="55" name="Freeform 406">
            <a:extLst>
              <a:ext uri="{FF2B5EF4-FFF2-40B4-BE49-F238E27FC236}">
                <a16:creationId xmlns:a16="http://schemas.microsoft.com/office/drawing/2014/main" id="{C066E5F0-2017-43E3-A567-BFD51338B595}"/>
              </a:ext>
            </a:extLst>
          </p:cNvPr>
          <p:cNvSpPr>
            <a:spLocks noChangeAspect="1" noEditPoints="1"/>
          </p:cNvSpPr>
          <p:nvPr/>
        </p:nvSpPr>
        <p:spPr bwMode="auto">
          <a:xfrm>
            <a:off x="5428389" y="2130540"/>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209622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fade">
                                      <p:cBhvr>
                                        <p:cTn id="16" dur="1000"/>
                                        <p:tgtEl>
                                          <p:spTgt spid="42"/>
                                        </p:tgtEl>
                                      </p:cBhvr>
                                    </p:animEffect>
                                    <p:anim calcmode="lin" valueType="num">
                                      <p:cBhvr>
                                        <p:cTn id="17" dur="1000" fill="hold"/>
                                        <p:tgtEl>
                                          <p:spTgt spid="42"/>
                                        </p:tgtEl>
                                        <p:attrNameLst>
                                          <p:attrName>ppt_x</p:attrName>
                                        </p:attrNameLst>
                                      </p:cBhvr>
                                      <p:tavLst>
                                        <p:tav tm="0">
                                          <p:val>
                                            <p:strVal val="#ppt_x"/>
                                          </p:val>
                                        </p:tav>
                                        <p:tav tm="100000">
                                          <p:val>
                                            <p:strVal val="#ppt_x"/>
                                          </p:val>
                                        </p:tav>
                                      </p:tavLst>
                                    </p:anim>
                                    <p:anim calcmode="lin" valueType="num">
                                      <p:cBhvr>
                                        <p:cTn id="18" dur="1000" fill="hold"/>
                                        <p:tgtEl>
                                          <p:spTgt spid="42"/>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1000" fill="hold"/>
                                        <p:tgtEl>
                                          <p:spTgt spid="39"/>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fade">
                                      <p:cBhvr>
                                        <p:cTn id="26" dur="1000"/>
                                        <p:tgtEl>
                                          <p:spTgt spid="45"/>
                                        </p:tgtEl>
                                      </p:cBhvr>
                                    </p:animEffect>
                                    <p:anim calcmode="lin" valueType="num">
                                      <p:cBhvr>
                                        <p:cTn id="27" dur="1000" fill="hold"/>
                                        <p:tgtEl>
                                          <p:spTgt spid="45"/>
                                        </p:tgtEl>
                                        <p:attrNameLst>
                                          <p:attrName>ppt_x</p:attrName>
                                        </p:attrNameLst>
                                      </p:cBhvr>
                                      <p:tavLst>
                                        <p:tav tm="0">
                                          <p:val>
                                            <p:strVal val="#ppt_x"/>
                                          </p:val>
                                        </p:tav>
                                        <p:tav tm="100000">
                                          <p:val>
                                            <p:strVal val="#ppt_x"/>
                                          </p:val>
                                        </p:tav>
                                      </p:tavLst>
                                    </p:anim>
                                    <p:anim calcmode="lin" valueType="num">
                                      <p:cBhvr>
                                        <p:cTn id="28" dur="1000" fill="hold"/>
                                        <p:tgtEl>
                                          <p:spTgt spid="45"/>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0-#ppt_w/2"/>
                                          </p:val>
                                        </p:tav>
                                        <p:tav tm="100000">
                                          <p:val>
                                            <p:strVal val="#ppt_x"/>
                                          </p:val>
                                        </p:tav>
                                      </p:tavLst>
                                    </p:anim>
                                    <p:anim calcmode="lin" valueType="num">
                                      <p:cBhvr additive="base">
                                        <p:cTn id="33" dur="500" fill="hold"/>
                                        <p:tgtEl>
                                          <p:spTgt spid="10"/>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0-#ppt_w/2"/>
                                          </p:val>
                                        </p:tav>
                                        <p:tav tm="100000">
                                          <p:val>
                                            <p:strVal val="#ppt_x"/>
                                          </p:val>
                                        </p:tav>
                                      </p:tavLst>
                                    </p:anim>
                                    <p:anim calcmode="lin" valueType="num">
                                      <p:cBhvr additive="base">
                                        <p:cTn id="37" dur="500" fill="hold"/>
                                        <p:tgtEl>
                                          <p:spTgt spid="11"/>
                                        </p:tgtEl>
                                        <p:attrNameLst>
                                          <p:attrName>ppt_y</p:attrName>
                                        </p:attrNameLst>
                                      </p:cBhvr>
                                      <p:tavLst>
                                        <p:tav tm="0">
                                          <p:val>
                                            <p:strVal val="#ppt_y"/>
                                          </p:val>
                                        </p:tav>
                                        <p:tav tm="100000">
                                          <p:val>
                                            <p:strVal val="#ppt_y"/>
                                          </p:val>
                                        </p:tav>
                                      </p:tavLst>
                                    </p:anim>
                                  </p:childTnLst>
                                </p:cTn>
                              </p:par>
                            </p:childTnLst>
                          </p:cTn>
                        </p:par>
                        <p:par>
                          <p:cTn id="38" fill="hold">
                            <p:stCondLst>
                              <p:cond delay="2000"/>
                            </p:stCondLst>
                            <p:childTnLst>
                              <p:par>
                                <p:cTn id="39" presetID="53" presetClass="entr" presetSubtype="16"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p:cTn id="41" dur="500" fill="hold"/>
                                        <p:tgtEl>
                                          <p:spTgt spid="54"/>
                                        </p:tgtEl>
                                        <p:attrNameLst>
                                          <p:attrName>ppt_w</p:attrName>
                                        </p:attrNameLst>
                                      </p:cBhvr>
                                      <p:tavLst>
                                        <p:tav tm="0">
                                          <p:val>
                                            <p:fltVal val="0"/>
                                          </p:val>
                                        </p:tav>
                                        <p:tav tm="100000">
                                          <p:val>
                                            <p:strVal val="#ppt_w"/>
                                          </p:val>
                                        </p:tav>
                                      </p:tavLst>
                                    </p:anim>
                                    <p:anim calcmode="lin" valueType="num">
                                      <p:cBhvr>
                                        <p:cTn id="42" dur="500" fill="hold"/>
                                        <p:tgtEl>
                                          <p:spTgt spid="54"/>
                                        </p:tgtEl>
                                        <p:attrNameLst>
                                          <p:attrName>ppt_h</p:attrName>
                                        </p:attrNameLst>
                                      </p:cBhvr>
                                      <p:tavLst>
                                        <p:tav tm="0">
                                          <p:val>
                                            <p:fltVal val="0"/>
                                          </p:val>
                                        </p:tav>
                                        <p:tav tm="100000">
                                          <p:val>
                                            <p:strVal val="#ppt_h"/>
                                          </p:val>
                                        </p:tav>
                                      </p:tavLst>
                                    </p:anim>
                                    <p:animEffect transition="in" filter="fade">
                                      <p:cBhvr>
                                        <p:cTn id="43" dur="500"/>
                                        <p:tgtEl>
                                          <p:spTgt spid="54"/>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up)">
                                      <p:cBhvr>
                                        <p:cTn id="47" dur="750"/>
                                        <p:tgtEl>
                                          <p:spTgt spid="12"/>
                                        </p:tgtEl>
                                      </p:cBhvr>
                                    </p:animEffect>
                                  </p:childTnLst>
                                </p:cTn>
                              </p:par>
                            </p:childTnLst>
                          </p:cTn>
                        </p:par>
                        <p:par>
                          <p:cTn id="48" fill="hold">
                            <p:stCondLst>
                              <p:cond delay="3250"/>
                            </p:stCondLst>
                            <p:childTnLst>
                              <p:par>
                                <p:cTn id="49" presetID="53" presetClass="entr" presetSubtype="16"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375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750"/>
                                        <p:tgtEl>
                                          <p:spTgt spid="13"/>
                                        </p:tgtEl>
                                      </p:cBhvr>
                                    </p:animEffect>
                                  </p:childTnLst>
                                </p:cTn>
                              </p:par>
                            </p:childTnLst>
                          </p:cTn>
                        </p:par>
                        <p:par>
                          <p:cTn id="58" fill="hold">
                            <p:stCondLst>
                              <p:cond delay="4500"/>
                            </p:stCondLst>
                            <p:childTnLst>
                              <p:par>
                                <p:cTn id="59" presetID="2" presetClass="entr" presetSubtype="4" fill="hold" grpId="0" nodeType="afterEffect">
                                  <p:stCondLst>
                                    <p:cond delay="0"/>
                                  </p:stCondLst>
                                  <p:childTnLst>
                                    <p:set>
                                      <p:cBhvr>
                                        <p:cTn id="60" dur="1" fill="hold">
                                          <p:stCondLst>
                                            <p:cond delay="0"/>
                                          </p:stCondLst>
                                        </p:cTn>
                                        <p:tgtEl>
                                          <p:spTgt spid="2"/>
                                        </p:tgtEl>
                                        <p:attrNameLst>
                                          <p:attrName>style.visibility</p:attrName>
                                        </p:attrNameLst>
                                      </p:cBhvr>
                                      <p:to>
                                        <p:strVal val="visible"/>
                                      </p:to>
                                    </p:set>
                                    <p:anim calcmode="lin" valueType="num">
                                      <p:cBhvr additive="base">
                                        <p:cTn id="61" dur="500" fill="hold"/>
                                        <p:tgtEl>
                                          <p:spTgt spid="2"/>
                                        </p:tgtEl>
                                        <p:attrNameLst>
                                          <p:attrName>ppt_x</p:attrName>
                                        </p:attrNameLst>
                                      </p:cBhvr>
                                      <p:tavLst>
                                        <p:tav tm="0">
                                          <p:val>
                                            <p:strVal val="#ppt_x"/>
                                          </p:val>
                                        </p:tav>
                                        <p:tav tm="100000">
                                          <p:val>
                                            <p:strVal val="#ppt_x"/>
                                          </p:val>
                                        </p:tav>
                                      </p:tavLst>
                                    </p:anim>
                                    <p:anim calcmode="lin" valueType="num">
                                      <p:cBhvr additive="base">
                                        <p:cTn id="62" dur="500" fill="hold"/>
                                        <p:tgtEl>
                                          <p:spTgt spid="2"/>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2"/>
                                        </p:tgtEl>
                                        <p:attrNameLst>
                                          <p:attrName>style.visibility</p:attrName>
                                        </p:attrNameLst>
                                      </p:cBhvr>
                                      <p:to>
                                        <p:strVal val="visible"/>
                                      </p:to>
                                    </p:set>
                                    <p:anim calcmode="lin" valueType="num">
                                      <p:cBhvr additive="base">
                                        <p:cTn id="65" dur="500" fill="hold"/>
                                        <p:tgtEl>
                                          <p:spTgt spid="22"/>
                                        </p:tgtEl>
                                        <p:attrNameLst>
                                          <p:attrName>ppt_x</p:attrName>
                                        </p:attrNameLst>
                                      </p:cBhvr>
                                      <p:tavLst>
                                        <p:tav tm="0">
                                          <p:val>
                                            <p:strVal val="#ppt_x"/>
                                          </p:val>
                                        </p:tav>
                                        <p:tav tm="100000">
                                          <p:val>
                                            <p:strVal val="#ppt_x"/>
                                          </p:val>
                                        </p:tav>
                                      </p:tavLst>
                                    </p:anim>
                                    <p:anim calcmode="lin" valueType="num">
                                      <p:cBhvr additive="base">
                                        <p:cTn id="66" dur="500" fill="hold"/>
                                        <p:tgtEl>
                                          <p:spTgt spid="22"/>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additive="base">
                                        <p:cTn id="69" dur="500" fill="hold"/>
                                        <p:tgtEl>
                                          <p:spTgt spid="28"/>
                                        </p:tgtEl>
                                        <p:attrNameLst>
                                          <p:attrName>ppt_x</p:attrName>
                                        </p:attrNameLst>
                                      </p:cBhvr>
                                      <p:tavLst>
                                        <p:tav tm="0">
                                          <p:val>
                                            <p:strVal val="#ppt_x"/>
                                          </p:val>
                                        </p:tav>
                                        <p:tav tm="100000">
                                          <p:val>
                                            <p:strVal val="#ppt_x"/>
                                          </p:val>
                                        </p:tav>
                                      </p:tavLst>
                                    </p:anim>
                                    <p:anim calcmode="lin" valueType="num">
                                      <p:cBhvr additive="base">
                                        <p:cTn id="70" dur="500" fill="hold"/>
                                        <p:tgtEl>
                                          <p:spTgt spid="28"/>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34"/>
                                        </p:tgtEl>
                                        <p:attrNameLst>
                                          <p:attrName>style.visibility</p:attrName>
                                        </p:attrNameLst>
                                      </p:cBhvr>
                                      <p:to>
                                        <p:strVal val="visible"/>
                                      </p:to>
                                    </p:set>
                                    <p:anim calcmode="lin" valueType="num">
                                      <p:cBhvr additive="base">
                                        <p:cTn id="73" dur="500" fill="hold"/>
                                        <p:tgtEl>
                                          <p:spTgt spid="34"/>
                                        </p:tgtEl>
                                        <p:attrNameLst>
                                          <p:attrName>ppt_x</p:attrName>
                                        </p:attrNameLst>
                                      </p:cBhvr>
                                      <p:tavLst>
                                        <p:tav tm="0">
                                          <p:val>
                                            <p:strVal val="#ppt_x"/>
                                          </p:val>
                                        </p:tav>
                                        <p:tav tm="100000">
                                          <p:val>
                                            <p:strVal val="#ppt_x"/>
                                          </p:val>
                                        </p:tav>
                                      </p:tavLst>
                                    </p:anim>
                                    <p:anim calcmode="lin" valueType="num">
                                      <p:cBhvr additive="base">
                                        <p:cTn id="74" dur="500" fill="hold"/>
                                        <p:tgtEl>
                                          <p:spTgt spid="34"/>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50"/>
                                        </p:tgtEl>
                                        <p:attrNameLst>
                                          <p:attrName>style.visibility</p:attrName>
                                        </p:attrNameLst>
                                      </p:cBhvr>
                                      <p:to>
                                        <p:strVal val="visible"/>
                                      </p:to>
                                    </p:set>
                                    <p:anim calcmode="lin" valueType="num">
                                      <p:cBhvr additive="base">
                                        <p:cTn id="77" dur="500" fill="hold"/>
                                        <p:tgtEl>
                                          <p:spTgt spid="50"/>
                                        </p:tgtEl>
                                        <p:attrNameLst>
                                          <p:attrName>ppt_x</p:attrName>
                                        </p:attrNameLst>
                                      </p:cBhvr>
                                      <p:tavLst>
                                        <p:tav tm="0">
                                          <p:val>
                                            <p:strVal val="#ppt_x"/>
                                          </p:val>
                                        </p:tav>
                                        <p:tav tm="100000">
                                          <p:val>
                                            <p:strVal val="#ppt_x"/>
                                          </p:val>
                                        </p:tav>
                                      </p:tavLst>
                                    </p:anim>
                                    <p:anim calcmode="lin" valueType="num">
                                      <p:cBhvr additive="base">
                                        <p:cTn id="78" dur="500" fill="hold"/>
                                        <p:tgtEl>
                                          <p:spTgt spid="50"/>
                                        </p:tgtEl>
                                        <p:attrNameLst>
                                          <p:attrName>ppt_y</p:attrName>
                                        </p:attrNameLst>
                                      </p:cBhvr>
                                      <p:tavLst>
                                        <p:tav tm="0">
                                          <p:val>
                                            <p:strVal val="1+#ppt_h/2"/>
                                          </p:val>
                                        </p:tav>
                                        <p:tav tm="100000">
                                          <p:val>
                                            <p:strVal val="#ppt_y"/>
                                          </p:val>
                                        </p:tav>
                                      </p:tavLst>
                                    </p:anim>
                                  </p:childTnLst>
                                </p:cTn>
                              </p:par>
                            </p:childTnLst>
                          </p:cTn>
                        </p:par>
                        <p:par>
                          <p:cTn id="79" fill="hold">
                            <p:stCondLst>
                              <p:cond delay="5000"/>
                            </p:stCondLst>
                            <p:childTnLst>
                              <p:par>
                                <p:cTn id="80" presetID="2" presetClass="entr" presetSubtype="8" fill="hold" grpId="0" nodeType="afterEffect">
                                  <p:stCondLst>
                                    <p:cond delay="0"/>
                                  </p:stCondLst>
                                  <p:childTnLst>
                                    <p:set>
                                      <p:cBhvr>
                                        <p:cTn id="81" dur="1" fill="hold">
                                          <p:stCondLst>
                                            <p:cond delay="0"/>
                                          </p:stCondLst>
                                        </p:cTn>
                                        <p:tgtEl>
                                          <p:spTgt spid="9"/>
                                        </p:tgtEl>
                                        <p:attrNameLst>
                                          <p:attrName>style.visibility</p:attrName>
                                        </p:attrNameLst>
                                      </p:cBhvr>
                                      <p:to>
                                        <p:strVal val="visible"/>
                                      </p:to>
                                    </p:set>
                                    <p:anim calcmode="lin" valueType="num">
                                      <p:cBhvr additive="base">
                                        <p:cTn id="82" dur="1000" fill="hold"/>
                                        <p:tgtEl>
                                          <p:spTgt spid="9"/>
                                        </p:tgtEl>
                                        <p:attrNameLst>
                                          <p:attrName>ppt_x</p:attrName>
                                        </p:attrNameLst>
                                      </p:cBhvr>
                                      <p:tavLst>
                                        <p:tav tm="0">
                                          <p:val>
                                            <p:strVal val="0-#ppt_w/2"/>
                                          </p:val>
                                        </p:tav>
                                        <p:tav tm="100000">
                                          <p:val>
                                            <p:strVal val="#ppt_x"/>
                                          </p:val>
                                        </p:tav>
                                      </p:tavLst>
                                    </p:anim>
                                    <p:anim calcmode="lin" valueType="num">
                                      <p:cBhvr additive="base">
                                        <p:cTn id="83" dur="1000" fill="hold"/>
                                        <p:tgtEl>
                                          <p:spTgt spid="9"/>
                                        </p:tgtEl>
                                        <p:attrNameLst>
                                          <p:attrName>ppt_y</p:attrName>
                                        </p:attrNameLst>
                                      </p:cBhvr>
                                      <p:tavLst>
                                        <p:tav tm="0">
                                          <p:val>
                                            <p:strVal val="#ppt_y"/>
                                          </p:val>
                                        </p:tav>
                                        <p:tav tm="100000">
                                          <p:val>
                                            <p:strVal val="#ppt_y"/>
                                          </p:val>
                                        </p:tav>
                                      </p:tavLst>
                                    </p:anim>
                                  </p:childTnLst>
                                </p:cTn>
                              </p:par>
                              <p:par>
                                <p:cTn id="84" presetID="22" presetClass="entr" presetSubtype="8" fill="hold" nodeType="withEffect">
                                  <p:stCondLst>
                                    <p:cond delay="0"/>
                                  </p:stCondLst>
                                  <p:childTnLst>
                                    <p:set>
                                      <p:cBhvr>
                                        <p:cTn id="85" dur="1" fill="hold">
                                          <p:stCondLst>
                                            <p:cond delay="0"/>
                                          </p:stCondLst>
                                        </p:cTn>
                                        <p:tgtEl>
                                          <p:spTgt spid="4"/>
                                        </p:tgtEl>
                                        <p:attrNameLst>
                                          <p:attrName>style.visibility</p:attrName>
                                        </p:attrNameLst>
                                      </p:cBhvr>
                                      <p:to>
                                        <p:strVal val="visible"/>
                                      </p:to>
                                    </p:set>
                                    <p:animEffect transition="in" filter="wipe(left)">
                                      <p:cBhvr>
                                        <p:cTn id="86" dur="1000"/>
                                        <p:tgtEl>
                                          <p:spTgt spid="4"/>
                                        </p:tgtEl>
                                      </p:cBhvr>
                                    </p:animEffect>
                                  </p:childTnLst>
                                </p:cTn>
                              </p:par>
                            </p:childTnLst>
                          </p:cTn>
                        </p:par>
                        <p:par>
                          <p:cTn id="87" fill="hold">
                            <p:stCondLst>
                              <p:cond delay="6000"/>
                            </p:stCondLst>
                            <p:childTnLst>
                              <p:par>
                                <p:cTn id="88" presetID="2" presetClass="entr" presetSubtype="8" fill="hold" grpId="0" nodeType="afterEffect">
                                  <p:stCondLst>
                                    <p:cond delay="0"/>
                                  </p:stCondLst>
                                  <p:childTnLst>
                                    <p:set>
                                      <p:cBhvr>
                                        <p:cTn id="89" dur="1" fill="hold">
                                          <p:stCondLst>
                                            <p:cond delay="0"/>
                                          </p:stCondLst>
                                        </p:cTn>
                                        <p:tgtEl>
                                          <p:spTgt spid="21"/>
                                        </p:tgtEl>
                                        <p:attrNameLst>
                                          <p:attrName>style.visibility</p:attrName>
                                        </p:attrNameLst>
                                      </p:cBhvr>
                                      <p:to>
                                        <p:strVal val="visible"/>
                                      </p:to>
                                    </p:set>
                                    <p:anim calcmode="lin" valueType="num">
                                      <p:cBhvr additive="base">
                                        <p:cTn id="90" dur="1000" fill="hold"/>
                                        <p:tgtEl>
                                          <p:spTgt spid="21"/>
                                        </p:tgtEl>
                                        <p:attrNameLst>
                                          <p:attrName>ppt_x</p:attrName>
                                        </p:attrNameLst>
                                      </p:cBhvr>
                                      <p:tavLst>
                                        <p:tav tm="0">
                                          <p:val>
                                            <p:strVal val="0-#ppt_w/2"/>
                                          </p:val>
                                        </p:tav>
                                        <p:tav tm="100000">
                                          <p:val>
                                            <p:strVal val="#ppt_x"/>
                                          </p:val>
                                        </p:tav>
                                      </p:tavLst>
                                    </p:anim>
                                    <p:anim calcmode="lin" valueType="num">
                                      <p:cBhvr additive="base">
                                        <p:cTn id="91" dur="1000" fill="hold"/>
                                        <p:tgtEl>
                                          <p:spTgt spid="21"/>
                                        </p:tgtEl>
                                        <p:attrNameLst>
                                          <p:attrName>ppt_y</p:attrName>
                                        </p:attrNameLst>
                                      </p:cBhvr>
                                      <p:tavLst>
                                        <p:tav tm="0">
                                          <p:val>
                                            <p:strVal val="#ppt_y"/>
                                          </p:val>
                                        </p:tav>
                                        <p:tav tm="100000">
                                          <p:val>
                                            <p:strVal val="#ppt_y"/>
                                          </p:val>
                                        </p:tav>
                                      </p:tavLst>
                                    </p:anim>
                                  </p:childTnLst>
                                </p:cTn>
                              </p:par>
                              <p:par>
                                <p:cTn id="92" presetID="22" presetClass="entr" presetSubtype="8" fill="hold" nodeType="withEffect">
                                  <p:stCondLst>
                                    <p:cond delay="0"/>
                                  </p:stCondLst>
                                  <p:childTnLst>
                                    <p:set>
                                      <p:cBhvr>
                                        <p:cTn id="93" dur="1" fill="hold">
                                          <p:stCondLst>
                                            <p:cond delay="0"/>
                                          </p:stCondLst>
                                        </p:cTn>
                                        <p:tgtEl>
                                          <p:spTgt spid="23"/>
                                        </p:tgtEl>
                                        <p:attrNameLst>
                                          <p:attrName>style.visibility</p:attrName>
                                        </p:attrNameLst>
                                      </p:cBhvr>
                                      <p:to>
                                        <p:strVal val="visible"/>
                                      </p:to>
                                    </p:set>
                                    <p:animEffect transition="in" filter="wipe(left)">
                                      <p:cBhvr>
                                        <p:cTn id="94" dur="1000"/>
                                        <p:tgtEl>
                                          <p:spTgt spid="23"/>
                                        </p:tgtEl>
                                      </p:cBhvr>
                                    </p:animEffect>
                                  </p:childTnLst>
                                </p:cTn>
                              </p:par>
                            </p:childTnLst>
                          </p:cTn>
                        </p:par>
                        <p:par>
                          <p:cTn id="95" fill="hold">
                            <p:stCondLst>
                              <p:cond delay="7000"/>
                            </p:stCondLst>
                            <p:childTnLst>
                              <p:par>
                                <p:cTn id="96" presetID="2" presetClass="entr" presetSubtype="8" fill="hold" grpId="0" nodeType="afterEffect">
                                  <p:stCondLst>
                                    <p:cond delay="0"/>
                                  </p:stCondLst>
                                  <p:childTnLst>
                                    <p:set>
                                      <p:cBhvr>
                                        <p:cTn id="97" dur="1" fill="hold">
                                          <p:stCondLst>
                                            <p:cond delay="0"/>
                                          </p:stCondLst>
                                        </p:cTn>
                                        <p:tgtEl>
                                          <p:spTgt spid="27"/>
                                        </p:tgtEl>
                                        <p:attrNameLst>
                                          <p:attrName>style.visibility</p:attrName>
                                        </p:attrNameLst>
                                      </p:cBhvr>
                                      <p:to>
                                        <p:strVal val="visible"/>
                                      </p:to>
                                    </p:set>
                                    <p:anim calcmode="lin" valueType="num">
                                      <p:cBhvr additive="base">
                                        <p:cTn id="98" dur="1000" fill="hold"/>
                                        <p:tgtEl>
                                          <p:spTgt spid="27"/>
                                        </p:tgtEl>
                                        <p:attrNameLst>
                                          <p:attrName>ppt_x</p:attrName>
                                        </p:attrNameLst>
                                      </p:cBhvr>
                                      <p:tavLst>
                                        <p:tav tm="0">
                                          <p:val>
                                            <p:strVal val="0-#ppt_w/2"/>
                                          </p:val>
                                        </p:tav>
                                        <p:tav tm="100000">
                                          <p:val>
                                            <p:strVal val="#ppt_x"/>
                                          </p:val>
                                        </p:tav>
                                      </p:tavLst>
                                    </p:anim>
                                    <p:anim calcmode="lin" valueType="num">
                                      <p:cBhvr additive="base">
                                        <p:cTn id="99" dur="1000" fill="hold"/>
                                        <p:tgtEl>
                                          <p:spTgt spid="27"/>
                                        </p:tgtEl>
                                        <p:attrNameLst>
                                          <p:attrName>ppt_y</p:attrName>
                                        </p:attrNameLst>
                                      </p:cBhvr>
                                      <p:tavLst>
                                        <p:tav tm="0">
                                          <p:val>
                                            <p:strVal val="#ppt_y"/>
                                          </p:val>
                                        </p:tav>
                                        <p:tav tm="100000">
                                          <p:val>
                                            <p:strVal val="#ppt_y"/>
                                          </p:val>
                                        </p:tav>
                                      </p:tavLst>
                                    </p:anim>
                                  </p:childTnLst>
                                </p:cTn>
                              </p:par>
                              <p:par>
                                <p:cTn id="100" presetID="22" presetClass="entr" presetSubtype="8" fill="hold" nodeType="withEffect">
                                  <p:stCondLst>
                                    <p:cond delay="0"/>
                                  </p:stCondLst>
                                  <p:childTnLst>
                                    <p:set>
                                      <p:cBhvr>
                                        <p:cTn id="101" dur="1" fill="hold">
                                          <p:stCondLst>
                                            <p:cond delay="0"/>
                                          </p:stCondLst>
                                        </p:cTn>
                                        <p:tgtEl>
                                          <p:spTgt spid="29"/>
                                        </p:tgtEl>
                                        <p:attrNameLst>
                                          <p:attrName>style.visibility</p:attrName>
                                        </p:attrNameLst>
                                      </p:cBhvr>
                                      <p:to>
                                        <p:strVal val="visible"/>
                                      </p:to>
                                    </p:set>
                                    <p:animEffect transition="in" filter="wipe(left)">
                                      <p:cBhvr>
                                        <p:cTn id="102" dur="1000"/>
                                        <p:tgtEl>
                                          <p:spTgt spid="29"/>
                                        </p:tgtEl>
                                      </p:cBhvr>
                                    </p:animEffect>
                                  </p:childTnLst>
                                </p:cTn>
                              </p:par>
                            </p:childTnLst>
                          </p:cTn>
                        </p:par>
                        <p:par>
                          <p:cTn id="103" fill="hold">
                            <p:stCondLst>
                              <p:cond delay="8000"/>
                            </p:stCondLst>
                            <p:childTnLst>
                              <p:par>
                                <p:cTn id="104" presetID="2" presetClass="entr" presetSubtype="8" fill="hold" grpId="0" nodeType="afterEffect">
                                  <p:stCondLst>
                                    <p:cond delay="0"/>
                                  </p:stCondLst>
                                  <p:childTnLst>
                                    <p:set>
                                      <p:cBhvr>
                                        <p:cTn id="105" dur="1" fill="hold">
                                          <p:stCondLst>
                                            <p:cond delay="0"/>
                                          </p:stCondLst>
                                        </p:cTn>
                                        <p:tgtEl>
                                          <p:spTgt spid="33"/>
                                        </p:tgtEl>
                                        <p:attrNameLst>
                                          <p:attrName>style.visibility</p:attrName>
                                        </p:attrNameLst>
                                      </p:cBhvr>
                                      <p:to>
                                        <p:strVal val="visible"/>
                                      </p:to>
                                    </p:set>
                                    <p:anim calcmode="lin" valueType="num">
                                      <p:cBhvr additive="base">
                                        <p:cTn id="106" dur="1000" fill="hold"/>
                                        <p:tgtEl>
                                          <p:spTgt spid="33"/>
                                        </p:tgtEl>
                                        <p:attrNameLst>
                                          <p:attrName>ppt_x</p:attrName>
                                        </p:attrNameLst>
                                      </p:cBhvr>
                                      <p:tavLst>
                                        <p:tav tm="0">
                                          <p:val>
                                            <p:strVal val="0-#ppt_w/2"/>
                                          </p:val>
                                        </p:tav>
                                        <p:tav tm="100000">
                                          <p:val>
                                            <p:strVal val="#ppt_x"/>
                                          </p:val>
                                        </p:tav>
                                      </p:tavLst>
                                    </p:anim>
                                    <p:anim calcmode="lin" valueType="num">
                                      <p:cBhvr additive="base">
                                        <p:cTn id="107" dur="1000" fill="hold"/>
                                        <p:tgtEl>
                                          <p:spTgt spid="33"/>
                                        </p:tgtEl>
                                        <p:attrNameLst>
                                          <p:attrName>ppt_y</p:attrName>
                                        </p:attrNameLst>
                                      </p:cBhvr>
                                      <p:tavLst>
                                        <p:tav tm="0">
                                          <p:val>
                                            <p:strVal val="#ppt_y"/>
                                          </p:val>
                                        </p:tav>
                                        <p:tav tm="100000">
                                          <p:val>
                                            <p:strVal val="#ppt_y"/>
                                          </p:val>
                                        </p:tav>
                                      </p:tavLst>
                                    </p:anim>
                                  </p:childTnLst>
                                </p:cTn>
                              </p:par>
                              <p:par>
                                <p:cTn id="108" presetID="22" presetClass="entr" presetSubtype="8" fill="hold" nodeType="withEffect">
                                  <p:stCondLst>
                                    <p:cond delay="0"/>
                                  </p:stCondLst>
                                  <p:childTnLst>
                                    <p:set>
                                      <p:cBhvr>
                                        <p:cTn id="109" dur="1" fill="hold">
                                          <p:stCondLst>
                                            <p:cond delay="0"/>
                                          </p:stCondLst>
                                        </p:cTn>
                                        <p:tgtEl>
                                          <p:spTgt spid="35"/>
                                        </p:tgtEl>
                                        <p:attrNameLst>
                                          <p:attrName>style.visibility</p:attrName>
                                        </p:attrNameLst>
                                      </p:cBhvr>
                                      <p:to>
                                        <p:strVal val="visible"/>
                                      </p:to>
                                    </p:set>
                                    <p:animEffect transition="in" filter="wipe(left)">
                                      <p:cBhvr>
                                        <p:cTn id="110" dur="1000"/>
                                        <p:tgtEl>
                                          <p:spTgt spid="35"/>
                                        </p:tgtEl>
                                      </p:cBhvr>
                                    </p:animEffect>
                                  </p:childTnLst>
                                </p:cTn>
                              </p:par>
                            </p:childTnLst>
                          </p:cTn>
                        </p:par>
                        <p:par>
                          <p:cTn id="111" fill="hold">
                            <p:stCondLst>
                              <p:cond delay="9000"/>
                            </p:stCondLst>
                            <p:childTnLst>
                              <p:par>
                                <p:cTn id="112" presetID="2" presetClass="entr" presetSubtype="8" fill="hold" grpId="0" nodeType="afterEffect">
                                  <p:stCondLst>
                                    <p:cond delay="0"/>
                                  </p:stCondLst>
                                  <p:childTnLst>
                                    <p:set>
                                      <p:cBhvr>
                                        <p:cTn id="113" dur="1" fill="hold">
                                          <p:stCondLst>
                                            <p:cond delay="0"/>
                                          </p:stCondLst>
                                        </p:cTn>
                                        <p:tgtEl>
                                          <p:spTgt spid="49"/>
                                        </p:tgtEl>
                                        <p:attrNameLst>
                                          <p:attrName>style.visibility</p:attrName>
                                        </p:attrNameLst>
                                      </p:cBhvr>
                                      <p:to>
                                        <p:strVal val="visible"/>
                                      </p:to>
                                    </p:set>
                                    <p:anim calcmode="lin" valueType="num">
                                      <p:cBhvr additive="base">
                                        <p:cTn id="114" dur="1000" fill="hold"/>
                                        <p:tgtEl>
                                          <p:spTgt spid="49"/>
                                        </p:tgtEl>
                                        <p:attrNameLst>
                                          <p:attrName>ppt_x</p:attrName>
                                        </p:attrNameLst>
                                      </p:cBhvr>
                                      <p:tavLst>
                                        <p:tav tm="0">
                                          <p:val>
                                            <p:strVal val="0-#ppt_w/2"/>
                                          </p:val>
                                        </p:tav>
                                        <p:tav tm="100000">
                                          <p:val>
                                            <p:strVal val="#ppt_x"/>
                                          </p:val>
                                        </p:tav>
                                      </p:tavLst>
                                    </p:anim>
                                    <p:anim calcmode="lin" valueType="num">
                                      <p:cBhvr additive="base">
                                        <p:cTn id="115" dur="1000" fill="hold"/>
                                        <p:tgtEl>
                                          <p:spTgt spid="49"/>
                                        </p:tgtEl>
                                        <p:attrNameLst>
                                          <p:attrName>ppt_y</p:attrName>
                                        </p:attrNameLst>
                                      </p:cBhvr>
                                      <p:tavLst>
                                        <p:tav tm="0">
                                          <p:val>
                                            <p:strVal val="#ppt_y"/>
                                          </p:val>
                                        </p:tav>
                                        <p:tav tm="100000">
                                          <p:val>
                                            <p:strVal val="#ppt_y"/>
                                          </p:val>
                                        </p:tav>
                                      </p:tavLst>
                                    </p:anim>
                                  </p:childTnLst>
                                </p:cTn>
                              </p:par>
                              <p:par>
                                <p:cTn id="116" presetID="22" presetClass="entr" presetSubtype="8" fill="hold" nodeType="withEffect">
                                  <p:stCondLst>
                                    <p:cond delay="0"/>
                                  </p:stCondLst>
                                  <p:childTnLst>
                                    <p:set>
                                      <p:cBhvr>
                                        <p:cTn id="117" dur="1" fill="hold">
                                          <p:stCondLst>
                                            <p:cond delay="0"/>
                                          </p:stCondLst>
                                        </p:cTn>
                                        <p:tgtEl>
                                          <p:spTgt spid="51"/>
                                        </p:tgtEl>
                                        <p:attrNameLst>
                                          <p:attrName>style.visibility</p:attrName>
                                        </p:attrNameLst>
                                      </p:cBhvr>
                                      <p:to>
                                        <p:strVal val="visible"/>
                                      </p:to>
                                    </p:set>
                                    <p:animEffect transition="in" filter="wipe(left)">
                                      <p:cBhvr>
                                        <p:cTn id="118"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34" grpId="0" animBg="1"/>
      <p:bldP spid="28" grpId="0" animBg="1"/>
      <p:bldP spid="22" grpId="0" animBg="1"/>
      <p:bldP spid="2" grpId="0" animBg="1"/>
      <p:bldP spid="11" grpId="0" animBg="1"/>
      <p:bldP spid="10" grpId="0" animBg="1"/>
      <p:bldP spid="9" grpId="0"/>
      <p:bldP spid="12" grpId="0"/>
      <p:bldP spid="13" grpId="0"/>
      <p:bldP spid="21" grpId="0"/>
      <p:bldP spid="27" grpId="0"/>
      <p:bldP spid="33" grpId="0"/>
      <p:bldP spid="38" grpId="0"/>
      <p:bldP spid="49" grpId="0"/>
      <p:bldP spid="54" grpId="0" animBg="1"/>
      <p:bldP spid="5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939393"/>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939393"/>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7A7A7A"/>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44546B"/>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5C9AD3"/>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FE4A1E"/>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7A7A7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4546B"/>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7A7A7A"/>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939393"/>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5C9AD3"/>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E4A1E"/>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19953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11075" y="3142630"/>
            <a:ext cx="1835653" cy="1618997"/>
            <a:chOff x="5483040" y="2442082"/>
            <a:chExt cx="1835653" cy="1618997"/>
          </a:xfrm>
          <a:solidFill>
            <a:srgbClr val="44546B"/>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solidFill>
              <a:srgbClr val="26364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5C9AD3"/>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3E7C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FE4A1E"/>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E4A1E"/>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C9A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FFFFFF"/>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blipFill>
            <a:blip r:embed="rId4"/>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blipFill>
            <a:blip r:embed="rId5"/>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blipFill>
            <a:blip r:embed="rId6"/>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9" name="Group 48"/>
          <p:cNvGrpSpPr/>
          <p:nvPr/>
        </p:nvGrpSpPr>
        <p:grpSpPr>
          <a:xfrm>
            <a:off x="1401492" y="5728586"/>
            <a:ext cx="9389012" cy="841117"/>
            <a:chOff x="1389256" y="5505135"/>
            <a:chExt cx="9389012" cy="841117"/>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505135"/>
              <a:ext cx="2367115" cy="369332"/>
            </a:xfrm>
            <a:prstGeom prst="rect">
              <a:avLst/>
            </a:prstGeom>
            <a:noFill/>
            <a:ln w="6350">
              <a:noFill/>
            </a:ln>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5" name="Group 4">
            <a:extLst>
              <a:ext uri="{FF2B5EF4-FFF2-40B4-BE49-F238E27FC236}">
                <a16:creationId xmlns:a16="http://schemas.microsoft.com/office/drawing/2014/main" id="{506B486A-BE1A-4D53-8BA9-88B6BB293C61}"/>
              </a:ext>
            </a:extLst>
          </p:cNvPr>
          <p:cNvGrpSpPr/>
          <p:nvPr/>
        </p:nvGrpSpPr>
        <p:grpSpPr>
          <a:xfrm>
            <a:off x="977601" y="1265471"/>
            <a:ext cx="1097280" cy="1097280"/>
            <a:chOff x="977601" y="1319261"/>
            <a:chExt cx="1097280" cy="1097280"/>
          </a:xfrm>
        </p:grpSpPr>
        <p:sp>
          <p:nvSpPr>
            <p:cNvPr id="28" name="Oval 27">
              <a:extLst>
                <a:ext uri="{FF2B5EF4-FFF2-40B4-BE49-F238E27FC236}">
                  <a16:creationId xmlns:a16="http://schemas.microsoft.com/office/drawing/2014/main" id="{E3E151BF-F095-4D1D-ACEF-D7A7BD7E300C}"/>
                </a:ext>
              </a:extLst>
            </p:cNvPr>
            <p:cNvSpPr>
              <a:spLocks noChangeAspect="1"/>
            </p:cNvSpPr>
            <p:nvPr/>
          </p:nvSpPr>
          <p:spPr>
            <a:xfrm>
              <a:off x="977601" y="1319261"/>
              <a:ext cx="1097280" cy="1097280"/>
            </a:xfrm>
            <a:prstGeom prst="ellipse">
              <a:avLst/>
            </a:pr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CF286962-470A-406C-93D1-F5A7FE159D4E}"/>
                </a:ext>
              </a:extLst>
            </p:cNvPr>
            <p:cNvSpPr txBox="1"/>
            <p:nvPr/>
          </p:nvSpPr>
          <p:spPr>
            <a:xfrm>
              <a:off x="1158240" y="1483180"/>
              <a:ext cx="731520" cy="738664"/>
            </a:xfrm>
            <a:prstGeom prst="rect">
              <a:avLst/>
            </a:prstGeom>
            <a:noFill/>
          </p:spPr>
          <p:txBody>
            <a:bodyPr wrap="square" rtlCol="0">
              <a:spAutoFit/>
            </a:bodyPr>
            <a:lstStyle/>
            <a:p>
              <a:pPr algn="ctr"/>
              <a:r>
                <a:rPr lang="en-US" sz="3000" dirty="0">
                  <a:solidFill>
                    <a:schemeClr val="bg1"/>
                  </a:solidFill>
                </a:rPr>
                <a:t>01</a:t>
              </a:r>
            </a:p>
            <a:p>
              <a:pPr algn="ctr"/>
              <a:r>
                <a:rPr lang="en-US" sz="1200" dirty="0">
                  <a:solidFill>
                    <a:schemeClr val="bg1"/>
                  </a:solidFill>
                </a:rPr>
                <a:t>OPTION</a:t>
              </a:r>
            </a:p>
          </p:txBody>
        </p:sp>
      </p:grpSp>
      <p:grpSp>
        <p:nvGrpSpPr>
          <p:cNvPr id="3" name="Group 2">
            <a:extLst>
              <a:ext uri="{FF2B5EF4-FFF2-40B4-BE49-F238E27FC236}">
                <a16:creationId xmlns:a16="http://schemas.microsoft.com/office/drawing/2014/main" id="{DA772466-5F4C-4173-AA28-F318D47F476F}"/>
              </a:ext>
            </a:extLst>
          </p:cNvPr>
          <p:cNvGrpSpPr/>
          <p:nvPr/>
        </p:nvGrpSpPr>
        <p:grpSpPr>
          <a:xfrm>
            <a:off x="-812" y="3907966"/>
            <a:ext cx="3488936" cy="1661641"/>
            <a:chOff x="-812" y="3907966"/>
            <a:chExt cx="3488936" cy="1661641"/>
          </a:xfrm>
        </p:grpSpPr>
        <p:sp>
          <p:nvSpPr>
            <p:cNvPr id="31" name="Freeform: Shape 30">
              <a:extLst>
                <a:ext uri="{FF2B5EF4-FFF2-40B4-BE49-F238E27FC236}">
                  <a16:creationId xmlns:a16="http://schemas.microsoft.com/office/drawing/2014/main" id="{BF7E8F83-B5D6-4DB9-94E7-7A8345B7A8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853B68E-0E89-4951-B90F-BC45066CBDC7}"/>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36" name="Group 35">
            <a:extLst>
              <a:ext uri="{FF2B5EF4-FFF2-40B4-BE49-F238E27FC236}">
                <a16:creationId xmlns:a16="http://schemas.microsoft.com/office/drawing/2014/main" id="{0EEE2C5C-5E40-46CC-BC1C-DEFBBCFE4688}"/>
              </a:ext>
            </a:extLst>
          </p:cNvPr>
          <p:cNvGrpSpPr/>
          <p:nvPr/>
        </p:nvGrpSpPr>
        <p:grpSpPr>
          <a:xfrm>
            <a:off x="3053753" y="3907965"/>
            <a:ext cx="3488936" cy="1661641"/>
            <a:chOff x="-812" y="3907966"/>
            <a:chExt cx="3488936" cy="1661641"/>
          </a:xfrm>
        </p:grpSpPr>
        <p:sp>
          <p:nvSpPr>
            <p:cNvPr id="46" name="Freeform: Shape 45">
              <a:extLst>
                <a:ext uri="{FF2B5EF4-FFF2-40B4-BE49-F238E27FC236}">
                  <a16:creationId xmlns:a16="http://schemas.microsoft.com/office/drawing/2014/main" id="{9376F893-0485-4A51-9630-151A5F3EAD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FC88387-3403-4C8D-9775-C8FB8991E559}"/>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48" name="Group 47">
            <a:extLst>
              <a:ext uri="{FF2B5EF4-FFF2-40B4-BE49-F238E27FC236}">
                <a16:creationId xmlns:a16="http://schemas.microsoft.com/office/drawing/2014/main" id="{B2624B2A-975C-4D53-8586-A73A9D43D7A2}"/>
              </a:ext>
            </a:extLst>
          </p:cNvPr>
          <p:cNvGrpSpPr/>
          <p:nvPr/>
        </p:nvGrpSpPr>
        <p:grpSpPr>
          <a:xfrm>
            <a:off x="6095998" y="3907965"/>
            <a:ext cx="3488936" cy="1661641"/>
            <a:chOff x="-812" y="3907966"/>
            <a:chExt cx="3488936" cy="1661641"/>
          </a:xfrm>
        </p:grpSpPr>
        <p:sp>
          <p:nvSpPr>
            <p:cNvPr id="53" name="Freeform: Shape 52">
              <a:extLst>
                <a:ext uri="{FF2B5EF4-FFF2-40B4-BE49-F238E27FC236}">
                  <a16:creationId xmlns:a16="http://schemas.microsoft.com/office/drawing/2014/main" id="{149DC3BD-5B7F-41A9-8323-A6A1A7E926B4}"/>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CEBE148C-2C98-4470-BA6C-A1C378FF65F6}"/>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 name="Group 5">
            <a:extLst>
              <a:ext uri="{FF2B5EF4-FFF2-40B4-BE49-F238E27FC236}">
                <a16:creationId xmlns:a16="http://schemas.microsoft.com/office/drawing/2014/main" id="{FB7B61B1-E2F6-4720-9E85-B6D425006972}"/>
              </a:ext>
            </a:extLst>
          </p:cNvPr>
          <p:cNvGrpSpPr/>
          <p:nvPr/>
        </p:nvGrpSpPr>
        <p:grpSpPr>
          <a:xfrm>
            <a:off x="9148162" y="3907965"/>
            <a:ext cx="3049623" cy="1661641"/>
            <a:chOff x="9148162" y="3907965"/>
            <a:chExt cx="3049623" cy="1661641"/>
          </a:xfrm>
        </p:grpSpPr>
        <p:sp>
          <p:nvSpPr>
            <p:cNvPr id="59" name="Freeform: Shape 58">
              <a:extLst>
                <a:ext uri="{FF2B5EF4-FFF2-40B4-BE49-F238E27FC236}">
                  <a16:creationId xmlns:a16="http://schemas.microsoft.com/office/drawing/2014/main" id="{C172CFBF-33CF-45F4-875A-399DCFD3568D}"/>
                </a:ext>
              </a:extLst>
            </p:cNvPr>
            <p:cNvSpPr/>
            <p:nvPr/>
          </p:nvSpPr>
          <p:spPr>
            <a:xfrm>
              <a:off x="9148162" y="3907965"/>
              <a:ext cx="3048030" cy="1661641"/>
            </a:xfrm>
            <a:custGeom>
              <a:avLst/>
              <a:gdLst>
                <a:gd name="connsiteX0" fmla="*/ 0 w 3048030"/>
                <a:gd name="connsiteY0" fmla="*/ 0 h 1661641"/>
                <a:gd name="connsiteX1" fmla="*/ 3048000 w 3048030"/>
                <a:gd name="connsiteY1" fmla="*/ 0 h 1661641"/>
                <a:gd name="connsiteX2" fmla="*/ 3048000 w 3048030"/>
                <a:gd name="connsiteY2" fmla="*/ 1039951 h 1661641"/>
                <a:gd name="connsiteX3" fmla="*/ 3048030 w 3048030"/>
                <a:gd name="connsiteY3" fmla="*/ 1039970 h 1661641"/>
                <a:gd name="connsiteX4" fmla="*/ 3048030 w 3048030"/>
                <a:gd name="connsiteY4" fmla="*/ 1559172 h 1661641"/>
                <a:gd name="connsiteX5" fmla="*/ 3048000 w 3048030"/>
                <a:gd name="connsiteY5" fmla="*/ 1559189 h 1661641"/>
                <a:gd name="connsiteX6" fmla="*/ 3048000 w 3048030"/>
                <a:gd name="connsiteY6" fmla="*/ 1661641 h 1661641"/>
                <a:gd name="connsiteX7" fmla="*/ 0 w 3048030"/>
                <a:gd name="connsiteY7"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30" h="1661641">
                  <a:moveTo>
                    <a:pt x="0" y="0"/>
                  </a:moveTo>
                  <a:lnTo>
                    <a:pt x="3048000" y="0"/>
                  </a:lnTo>
                  <a:lnTo>
                    <a:pt x="3048000" y="1039951"/>
                  </a:lnTo>
                  <a:lnTo>
                    <a:pt x="3048030" y="1039970"/>
                  </a:lnTo>
                  <a:lnTo>
                    <a:pt x="3048030" y="1559172"/>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32A98FDC-F83E-4423-80A8-A7B7FBD44217}"/>
                </a:ext>
              </a:extLst>
            </p:cNvPr>
            <p:cNvSpPr txBox="1"/>
            <p:nvPr/>
          </p:nvSpPr>
          <p:spPr>
            <a:xfrm>
              <a:off x="9159731" y="4186202"/>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0" name="Group 59">
            <a:extLst>
              <a:ext uri="{FF2B5EF4-FFF2-40B4-BE49-F238E27FC236}">
                <a16:creationId xmlns:a16="http://schemas.microsoft.com/office/drawing/2014/main" id="{41F80531-90CA-4800-8ACA-78E248CF1205}"/>
              </a:ext>
            </a:extLst>
          </p:cNvPr>
          <p:cNvGrpSpPr/>
          <p:nvPr/>
        </p:nvGrpSpPr>
        <p:grpSpPr>
          <a:xfrm>
            <a:off x="4023362" y="1265471"/>
            <a:ext cx="1097280" cy="1097280"/>
            <a:chOff x="977601" y="1319261"/>
            <a:chExt cx="1097280" cy="1097280"/>
          </a:xfrm>
        </p:grpSpPr>
        <p:sp>
          <p:nvSpPr>
            <p:cNvPr id="61" name="Oval 60">
              <a:extLst>
                <a:ext uri="{FF2B5EF4-FFF2-40B4-BE49-F238E27FC236}">
                  <a16:creationId xmlns:a16="http://schemas.microsoft.com/office/drawing/2014/main" id="{31523D22-1CAF-4591-8D9E-DD0F63FCEC72}"/>
                </a:ext>
              </a:extLst>
            </p:cNvPr>
            <p:cNvSpPr>
              <a:spLocks noChangeAspect="1"/>
            </p:cNvSpPr>
            <p:nvPr/>
          </p:nvSpPr>
          <p:spPr>
            <a:xfrm>
              <a:off x="977601" y="1319261"/>
              <a:ext cx="1097280" cy="1097280"/>
            </a:xfrm>
            <a:prstGeom prst="ellipse">
              <a:avLst/>
            </a:pr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820522D1-4D41-44BE-934C-DF238506EB97}"/>
                </a:ext>
              </a:extLst>
            </p:cNvPr>
            <p:cNvSpPr txBox="1"/>
            <p:nvPr/>
          </p:nvSpPr>
          <p:spPr>
            <a:xfrm>
              <a:off x="1160477" y="1483180"/>
              <a:ext cx="731520" cy="738664"/>
            </a:xfrm>
            <a:prstGeom prst="rect">
              <a:avLst/>
            </a:prstGeom>
            <a:noFill/>
          </p:spPr>
          <p:txBody>
            <a:bodyPr wrap="square" rtlCol="0">
              <a:spAutoFit/>
            </a:bodyPr>
            <a:lstStyle/>
            <a:p>
              <a:pPr algn="ctr"/>
              <a:r>
                <a:rPr lang="en-US" sz="3000" dirty="0">
                  <a:solidFill>
                    <a:schemeClr val="bg1"/>
                  </a:solidFill>
                </a:rPr>
                <a:t>02</a:t>
              </a:r>
            </a:p>
            <a:p>
              <a:pPr algn="ctr"/>
              <a:r>
                <a:rPr lang="en-US" sz="1200" dirty="0">
                  <a:solidFill>
                    <a:schemeClr val="bg1"/>
                  </a:solidFill>
                </a:rPr>
                <a:t>OPTION</a:t>
              </a:r>
            </a:p>
          </p:txBody>
        </p:sp>
      </p:grpSp>
      <p:grpSp>
        <p:nvGrpSpPr>
          <p:cNvPr id="63" name="Group 62">
            <a:extLst>
              <a:ext uri="{FF2B5EF4-FFF2-40B4-BE49-F238E27FC236}">
                <a16:creationId xmlns:a16="http://schemas.microsoft.com/office/drawing/2014/main" id="{7A996CA1-0D4B-4DFB-BC59-5A47BA135814}"/>
              </a:ext>
            </a:extLst>
          </p:cNvPr>
          <p:cNvGrpSpPr/>
          <p:nvPr/>
        </p:nvGrpSpPr>
        <p:grpSpPr>
          <a:xfrm>
            <a:off x="7069123" y="1265471"/>
            <a:ext cx="1097280" cy="1097280"/>
            <a:chOff x="977601" y="1319261"/>
            <a:chExt cx="1097280" cy="1097280"/>
          </a:xfrm>
        </p:grpSpPr>
        <p:sp>
          <p:nvSpPr>
            <p:cNvPr id="64" name="Oval 63">
              <a:extLst>
                <a:ext uri="{FF2B5EF4-FFF2-40B4-BE49-F238E27FC236}">
                  <a16:creationId xmlns:a16="http://schemas.microsoft.com/office/drawing/2014/main" id="{331B547B-C53D-4825-89EA-FB3D8843EA31}"/>
                </a:ext>
              </a:extLst>
            </p:cNvPr>
            <p:cNvSpPr>
              <a:spLocks noChangeAspect="1"/>
            </p:cNvSpPr>
            <p:nvPr/>
          </p:nvSpPr>
          <p:spPr>
            <a:xfrm>
              <a:off x="977601" y="1319261"/>
              <a:ext cx="1097280" cy="1097280"/>
            </a:xfrm>
            <a:prstGeom prst="ellipse">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75061B8E-0BA5-450A-816B-BB1AD66F9D2E}"/>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rPr>
                <a:t>03</a:t>
              </a:r>
            </a:p>
            <a:p>
              <a:pPr algn="ctr"/>
              <a:r>
                <a:rPr lang="en-US" sz="1200" dirty="0">
                  <a:solidFill>
                    <a:schemeClr val="bg1"/>
                  </a:solidFill>
                </a:rPr>
                <a:t>OPTION</a:t>
              </a:r>
            </a:p>
          </p:txBody>
        </p:sp>
      </p:grpSp>
      <p:grpSp>
        <p:nvGrpSpPr>
          <p:cNvPr id="66" name="Group 65">
            <a:extLst>
              <a:ext uri="{FF2B5EF4-FFF2-40B4-BE49-F238E27FC236}">
                <a16:creationId xmlns:a16="http://schemas.microsoft.com/office/drawing/2014/main" id="{AE27128D-F587-4FB9-AB83-AE4677AEFFBF}"/>
              </a:ext>
            </a:extLst>
          </p:cNvPr>
          <p:cNvGrpSpPr/>
          <p:nvPr/>
        </p:nvGrpSpPr>
        <p:grpSpPr>
          <a:xfrm>
            <a:off x="10145751" y="1265471"/>
            <a:ext cx="1097280" cy="1097280"/>
            <a:chOff x="977601" y="1319261"/>
            <a:chExt cx="1097280" cy="1097280"/>
          </a:xfrm>
        </p:grpSpPr>
        <p:sp>
          <p:nvSpPr>
            <p:cNvPr id="67" name="Oval 66">
              <a:extLst>
                <a:ext uri="{FF2B5EF4-FFF2-40B4-BE49-F238E27FC236}">
                  <a16:creationId xmlns:a16="http://schemas.microsoft.com/office/drawing/2014/main" id="{82B7EADC-BF2D-4603-8EE2-A36E4ADC94B0}"/>
                </a:ext>
              </a:extLst>
            </p:cNvPr>
            <p:cNvSpPr>
              <a:spLocks noChangeAspect="1"/>
            </p:cNvSpPr>
            <p:nvPr/>
          </p:nvSpPr>
          <p:spPr>
            <a:xfrm>
              <a:off x="977601" y="1319261"/>
              <a:ext cx="1097280" cy="1097280"/>
            </a:xfrm>
            <a:prstGeom prst="ellipse">
              <a:avLst/>
            </a:pr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0B38622E-92DF-4471-BC72-5C6915A74A46}"/>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rPr>
                <a:t>04</a:t>
              </a:r>
            </a:p>
            <a:p>
              <a:pPr algn="ctr"/>
              <a:r>
                <a:rPr lang="en-US" sz="1200" dirty="0">
                  <a:solidFill>
                    <a:schemeClr val="bg1"/>
                  </a:solidFill>
                </a:rPr>
                <a:t>OPTION</a:t>
              </a:r>
            </a:p>
          </p:txBody>
        </p:sp>
      </p:grpSp>
    </p:spTree>
    <p:extLst>
      <p:ext uri="{BB962C8B-B14F-4D97-AF65-F5344CB8AC3E}">
        <p14:creationId xmlns:p14="http://schemas.microsoft.com/office/powerpoint/2010/main" val="347425382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750"/>
                            </p:stCondLst>
                            <p:childTnLst>
                              <p:par>
                                <p:cTn id="20" presetID="2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2250"/>
                            </p:stCondLst>
                            <p:childTnLst>
                              <p:par>
                                <p:cTn id="24" presetID="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650" fill="hold"/>
                                        <p:tgtEl>
                                          <p:spTgt spid="25"/>
                                        </p:tgtEl>
                                        <p:attrNameLst>
                                          <p:attrName>ppt_x</p:attrName>
                                        </p:attrNameLst>
                                      </p:cBhvr>
                                      <p:tavLst>
                                        <p:tav tm="0">
                                          <p:val>
                                            <p:strVal val="0-#ppt_w/2"/>
                                          </p:val>
                                        </p:tav>
                                        <p:tav tm="100000">
                                          <p:val>
                                            <p:strVal val="#ppt_x"/>
                                          </p:val>
                                        </p:tav>
                                      </p:tavLst>
                                    </p:anim>
                                    <p:anim calcmode="lin" valueType="num">
                                      <p:cBhvr additive="base">
                                        <p:cTn id="27" dur="650" fill="hold"/>
                                        <p:tgtEl>
                                          <p:spTgt spid="25"/>
                                        </p:tgtEl>
                                        <p:attrNameLst>
                                          <p:attrName>ppt_y</p:attrName>
                                        </p:attrNameLst>
                                      </p:cBhvr>
                                      <p:tavLst>
                                        <p:tav tm="0">
                                          <p:val>
                                            <p:strVal val="#ppt_y"/>
                                          </p:val>
                                        </p:tav>
                                        <p:tav tm="100000">
                                          <p:val>
                                            <p:strVal val="#ppt_y"/>
                                          </p:val>
                                        </p:tav>
                                      </p:tavLst>
                                    </p:anim>
                                  </p:childTnLst>
                                </p:cTn>
                              </p:par>
                            </p:childTnLst>
                          </p:cTn>
                        </p:par>
                        <p:par>
                          <p:cTn id="28" fill="hold">
                            <p:stCondLst>
                              <p:cond delay="2900"/>
                            </p:stCondLst>
                            <p:childTnLst>
                              <p:par>
                                <p:cTn id="29" presetID="53" presetClass="entr" presetSubtype="16"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p:cTn id="31" dur="500" fill="hold"/>
                                        <p:tgtEl>
                                          <p:spTgt spid="60"/>
                                        </p:tgtEl>
                                        <p:attrNameLst>
                                          <p:attrName>ppt_w</p:attrName>
                                        </p:attrNameLst>
                                      </p:cBhvr>
                                      <p:tavLst>
                                        <p:tav tm="0">
                                          <p:val>
                                            <p:fltVal val="0"/>
                                          </p:val>
                                        </p:tav>
                                        <p:tav tm="100000">
                                          <p:val>
                                            <p:strVal val="#ppt_w"/>
                                          </p:val>
                                        </p:tav>
                                      </p:tavLst>
                                    </p:anim>
                                    <p:anim calcmode="lin" valueType="num">
                                      <p:cBhvr>
                                        <p:cTn id="32" dur="500" fill="hold"/>
                                        <p:tgtEl>
                                          <p:spTgt spid="60"/>
                                        </p:tgtEl>
                                        <p:attrNameLst>
                                          <p:attrName>ppt_h</p:attrName>
                                        </p:attrNameLst>
                                      </p:cBhvr>
                                      <p:tavLst>
                                        <p:tav tm="0">
                                          <p:val>
                                            <p:fltVal val="0"/>
                                          </p:val>
                                        </p:tav>
                                        <p:tav tm="100000">
                                          <p:val>
                                            <p:strVal val="#ppt_h"/>
                                          </p:val>
                                        </p:tav>
                                      </p:tavLst>
                                    </p:anim>
                                    <p:animEffect transition="in" filter="fade">
                                      <p:cBhvr>
                                        <p:cTn id="33" dur="500"/>
                                        <p:tgtEl>
                                          <p:spTgt spid="60"/>
                                        </p:tgtEl>
                                      </p:cBhvr>
                                    </p:animEffect>
                                  </p:childTnLst>
                                </p:cTn>
                              </p:par>
                            </p:childTnLst>
                          </p:cTn>
                        </p:par>
                        <p:par>
                          <p:cTn id="34" fill="hold">
                            <p:stCondLst>
                              <p:cond delay="3400"/>
                            </p:stCondLst>
                            <p:childTnLst>
                              <p:par>
                                <p:cTn id="35" presetID="22" presetClass="entr" presetSubtype="4"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childTnLst>
                          </p:cTn>
                        </p:par>
                        <p:par>
                          <p:cTn id="38" fill="hold">
                            <p:stCondLst>
                              <p:cond delay="3900"/>
                            </p:stCondLst>
                            <p:childTnLst>
                              <p:par>
                                <p:cTn id="39" presetID="2" presetClass="entr" presetSubtype="8"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800" fill="hold"/>
                                        <p:tgtEl>
                                          <p:spTgt spid="26"/>
                                        </p:tgtEl>
                                        <p:attrNameLst>
                                          <p:attrName>ppt_x</p:attrName>
                                        </p:attrNameLst>
                                      </p:cBhvr>
                                      <p:tavLst>
                                        <p:tav tm="0">
                                          <p:val>
                                            <p:strVal val="0-#ppt_w/2"/>
                                          </p:val>
                                        </p:tav>
                                        <p:tav tm="100000">
                                          <p:val>
                                            <p:strVal val="#ppt_x"/>
                                          </p:val>
                                        </p:tav>
                                      </p:tavLst>
                                    </p:anim>
                                    <p:anim calcmode="lin" valueType="num">
                                      <p:cBhvr additive="base">
                                        <p:cTn id="42" dur="800" fill="hold"/>
                                        <p:tgtEl>
                                          <p:spTgt spid="26"/>
                                        </p:tgtEl>
                                        <p:attrNameLst>
                                          <p:attrName>ppt_y</p:attrName>
                                        </p:attrNameLst>
                                      </p:cBhvr>
                                      <p:tavLst>
                                        <p:tav tm="0">
                                          <p:val>
                                            <p:strVal val="#ppt_y"/>
                                          </p:val>
                                        </p:tav>
                                        <p:tav tm="100000">
                                          <p:val>
                                            <p:strVal val="#ppt_y"/>
                                          </p:val>
                                        </p:tav>
                                      </p:tavLst>
                                    </p:anim>
                                  </p:childTnLst>
                                </p:cTn>
                              </p:par>
                            </p:childTnLst>
                          </p:cTn>
                        </p:par>
                        <p:par>
                          <p:cTn id="43" fill="hold">
                            <p:stCondLst>
                              <p:cond delay="4700"/>
                            </p:stCondLst>
                            <p:childTnLst>
                              <p:par>
                                <p:cTn id="44" presetID="53" presetClass="entr" presetSubtype="16" fill="hold" nodeType="after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p:cTn id="46" dur="500" fill="hold"/>
                                        <p:tgtEl>
                                          <p:spTgt spid="63"/>
                                        </p:tgtEl>
                                        <p:attrNameLst>
                                          <p:attrName>ppt_w</p:attrName>
                                        </p:attrNameLst>
                                      </p:cBhvr>
                                      <p:tavLst>
                                        <p:tav tm="0">
                                          <p:val>
                                            <p:fltVal val="0"/>
                                          </p:val>
                                        </p:tav>
                                        <p:tav tm="100000">
                                          <p:val>
                                            <p:strVal val="#ppt_w"/>
                                          </p:val>
                                        </p:tav>
                                      </p:tavLst>
                                    </p:anim>
                                    <p:anim calcmode="lin" valueType="num">
                                      <p:cBhvr>
                                        <p:cTn id="47" dur="500" fill="hold"/>
                                        <p:tgtEl>
                                          <p:spTgt spid="63"/>
                                        </p:tgtEl>
                                        <p:attrNameLst>
                                          <p:attrName>ppt_h</p:attrName>
                                        </p:attrNameLst>
                                      </p:cBhvr>
                                      <p:tavLst>
                                        <p:tav tm="0">
                                          <p:val>
                                            <p:fltVal val="0"/>
                                          </p:val>
                                        </p:tav>
                                        <p:tav tm="100000">
                                          <p:val>
                                            <p:strVal val="#ppt_h"/>
                                          </p:val>
                                        </p:tav>
                                      </p:tavLst>
                                    </p:anim>
                                    <p:animEffect transition="in" filter="fade">
                                      <p:cBhvr>
                                        <p:cTn id="48" dur="500"/>
                                        <p:tgtEl>
                                          <p:spTgt spid="63"/>
                                        </p:tgtEl>
                                      </p:cBhvr>
                                    </p:animEffect>
                                  </p:childTnLst>
                                </p:cTn>
                              </p:par>
                            </p:childTnLst>
                          </p:cTn>
                        </p:par>
                        <p:par>
                          <p:cTn id="49" fill="hold">
                            <p:stCondLst>
                              <p:cond delay="5200"/>
                            </p:stCondLst>
                            <p:childTnLst>
                              <p:par>
                                <p:cTn id="50" presetID="22" presetClass="entr" presetSubtype="4"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down)">
                                      <p:cBhvr>
                                        <p:cTn id="52" dur="500"/>
                                        <p:tgtEl>
                                          <p:spTgt spid="48"/>
                                        </p:tgtEl>
                                      </p:cBhvr>
                                    </p:animEffect>
                                  </p:childTnLst>
                                </p:cTn>
                              </p:par>
                            </p:childTnLst>
                          </p:cTn>
                        </p:par>
                        <p:par>
                          <p:cTn id="53" fill="hold">
                            <p:stCondLst>
                              <p:cond delay="5700"/>
                            </p:stCondLst>
                            <p:childTnLst>
                              <p:par>
                                <p:cTn id="54" presetID="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950" fill="hold"/>
                                        <p:tgtEl>
                                          <p:spTgt spid="10"/>
                                        </p:tgtEl>
                                        <p:attrNameLst>
                                          <p:attrName>ppt_x</p:attrName>
                                        </p:attrNameLst>
                                      </p:cBhvr>
                                      <p:tavLst>
                                        <p:tav tm="0">
                                          <p:val>
                                            <p:strVal val="0-#ppt_w/2"/>
                                          </p:val>
                                        </p:tav>
                                        <p:tav tm="100000">
                                          <p:val>
                                            <p:strVal val="#ppt_x"/>
                                          </p:val>
                                        </p:tav>
                                      </p:tavLst>
                                    </p:anim>
                                    <p:anim calcmode="lin" valueType="num">
                                      <p:cBhvr additive="base">
                                        <p:cTn id="57" dur="950" fill="hold"/>
                                        <p:tgtEl>
                                          <p:spTgt spid="10"/>
                                        </p:tgtEl>
                                        <p:attrNameLst>
                                          <p:attrName>ppt_y</p:attrName>
                                        </p:attrNameLst>
                                      </p:cBhvr>
                                      <p:tavLst>
                                        <p:tav tm="0">
                                          <p:val>
                                            <p:strVal val="#ppt_y"/>
                                          </p:val>
                                        </p:tav>
                                        <p:tav tm="100000">
                                          <p:val>
                                            <p:strVal val="#ppt_y"/>
                                          </p:val>
                                        </p:tav>
                                      </p:tavLst>
                                    </p:anim>
                                  </p:childTnLst>
                                </p:cTn>
                              </p:par>
                            </p:childTnLst>
                          </p:cTn>
                        </p:par>
                        <p:par>
                          <p:cTn id="58" fill="hold">
                            <p:stCondLst>
                              <p:cond delay="6650"/>
                            </p:stCondLst>
                            <p:childTnLst>
                              <p:par>
                                <p:cTn id="59" presetID="53" presetClass="entr" presetSubtype="16" fill="hold"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childTnLst>
                          </p:cTn>
                        </p:par>
                        <p:par>
                          <p:cTn id="64" fill="hold">
                            <p:stCondLst>
                              <p:cond delay="7150"/>
                            </p:stCondLst>
                            <p:childTnLst>
                              <p:par>
                                <p:cTn id="65" presetID="22" presetClass="entr" presetSubtype="4"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down)">
                                      <p:cBhvr>
                                        <p:cTn id="67" dur="500"/>
                                        <p:tgtEl>
                                          <p:spTgt spid="6"/>
                                        </p:tgtEl>
                                      </p:cBhvr>
                                    </p:animEffect>
                                  </p:childTnLst>
                                </p:cTn>
                              </p:par>
                            </p:childTnLst>
                          </p:cTn>
                        </p:par>
                        <p:par>
                          <p:cTn id="68" fill="hold">
                            <p:stCondLst>
                              <p:cond delay="7650"/>
                            </p:stCondLst>
                            <p:childTnLst>
                              <p:par>
                                <p:cTn id="69" presetID="42"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bg1">
              <a:lumMod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BFBF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9393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91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4237" y="781448"/>
            <a:ext cx="2887580" cy="3657600"/>
          </a:xfrm>
          <a:prstGeom prst="rect">
            <a:avLst/>
          </a:prstGeom>
        </p:spPr>
      </p:pic>
      <p:pic>
        <p:nvPicPr>
          <p:cNvPr id="3" name="Picture 2">
            <a:extLst>
              <a:ext uri="{FF2B5EF4-FFF2-40B4-BE49-F238E27FC236}">
                <a16:creationId xmlns:a16="http://schemas.microsoft.com/office/drawing/2014/main" id="{5AA6A0DD-B171-4CF0-BE6C-688F34A8E8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46812" y="1313510"/>
            <a:ext cx="436322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91304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1593DBF-6760-4ACD-AD43-7025C7181B6D}"/>
              </a:ext>
            </a:extLst>
          </p:cNvPr>
          <p:cNvSpPr/>
          <p:nvPr/>
        </p:nvSpPr>
        <p:spPr>
          <a:xfrm>
            <a:off x="4144011" y="1580080"/>
            <a:ext cx="3758397" cy="2139313"/>
          </a:xfrm>
          <a:custGeom>
            <a:avLst/>
            <a:gdLst>
              <a:gd name="connsiteX0" fmla="*/ 0 w 3758397"/>
              <a:gd name="connsiteY0" fmla="*/ 0 h 2139313"/>
              <a:gd name="connsiteX1" fmla="*/ 3758397 w 3758397"/>
              <a:gd name="connsiteY1" fmla="*/ 0 h 2139313"/>
              <a:gd name="connsiteX2" fmla="*/ 3758397 w 3758397"/>
              <a:gd name="connsiteY2" fmla="*/ 2139313 h 2139313"/>
              <a:gd name="connsiteX3" fmla="*/ 0 w 3758397"/>
              <a:gd name="connsiteY3" fmla="*/ 2139313 h 2139313"/>
            </a:gdLst>
            <a:ahLst/>
            <a:cxnLst>
              <a:cxn ang="0">
                <a:pos x="connsiteX0" y="connsiteY0"/>
              </a:cxn>
              <a:cxn ang="0">
                <a:pos x="connsiteX1" y="connsiteY1"/>
              </a:cxn>
              <a:cxn ang="0">
                <a:pos x="connsiteX2" y="connsiteY2"/>
              </a:cxn>
              <a:cxn ang="0">
                <a:pos x="connsiteX3" y="connsiteY3"/>
              </a:cxn>
            </a:cxnLst>
            <a:rect l="l" t="t" r="r" b="b"/>
            <a:pathLst>
              <a:path w="3758397" h="2139313">
                <a:moveTo>
                  <a:pt x="0" y="0"/>
                </a:moveTo>
                <a:lnTo>
                  <a:pt x="3758397" y="0"/>
                </a:lnTo>
                <a:lnTo>
                  <a:pt x="3758397" y="2139313"/>
                </a:lnTo>
                <a:lnTo>
                  <a:pt x="0" y="2139313"/>
                </a:ln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65487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6E4E6F4-2E2E-4431-BD0D-998F08367461}"/>
              </a:ext>
            </a:extLst>
          </p:cNvPr>
          <p:cNvGrpSpPr/>
          <p:nvPr/>
        </p:nvGrpSpPr>
        <p:grpSpPr>
          <a:xfrm>
            <a:off x="633466" y="4881594"/>
            <a:ext cx="685800" cy="685800"/>
            <a:chOff x="1272177" y="1708785"/>
            <a:chExt cx="685800" cy="685800"/>
          </a:xfrm>
        </p:grpSpPr>
        <p:sp>
          <p:nvSpPr>
            <p:cNvPr id="30" name="Oval 29">
              <a:extLst>
                <a:ext uri="{FF2B5EF4-FFF2-40B4-BE49-F238E27FC236}">
                  <a16:creationId xmlns:a16="http://schemas.microsoft.com/office/drawing/2014/main" id="{9525149F-00D6-4515-A266-64D646A61DF2}"/>
                </a:ext>
              </a:extLst>
            </p:cNvPr>
            <p:cNvSpPr>
              <a:spLocks noChangeAspect="1"/>
            </p:cNvSpPr>
            <p:nvPr/>
          </p:nvSpPr>
          <p:spPr>
            <a:xfrm>
              <a:off x="1272177" y="1708785"/>
              <a:ext cx="685800" cy="685800"/>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5">
              <a:extLst>
                <a:ext uri="{FF2B5EF4-FFF2-40B4-BE49-F238E27FC236}">
                  <a16:creationId xmlns:a16="http://schemas.microsoft.com/office/drawing/2014/main" id="{08E05440-E936-4F7B-9288-16B8F55FF7A0}"/>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2" name="Group 31">
            <a:extLst>
              <a:ext uri="{FF2B5EF4-FFF2-40B4-BE49-F238E27FC236}">
                <a16:creationId xmlns:a16="http://schemas.microsoft.com/office/drawing/2014/main" id="{A552DF7C-D8D4-4ADF-8EEC-F8BC33D547AF}"/>
              </a:ext>
            </a:extLst>
          </p:cNvPr>
          <p:cNvGrpSpPr/>
          <p:nvPr/>
        </p:nvGrpSpPr>
        <p:grpSpPr>
          <a:xfrm>
            <a:off x="6405291" y="4885855"/>
            <a:ext cx="685800" cy="685800"/>
            <a:chOff x="3797327" y="1721384"/>
            <a:chExt cx="685800" cy="685800"/>
          </a:xfrm>
        </p:grpSpPr>
        <p:sp>
          <p:nvSpPr>
            <p:cNvPr id="33" name="Oval 32">
              <a:extLst>
                <a:ext uri="{FF2B5EF4-FFF2-40B4-BE49-F238E27FC236}">
                  <a16:creationId xmlns:a16="http://schemas.microsoft.com/office/drawing/2014/main" id="{317C475E-85EB-4881-91E3-63CF9E1D90C8}"/>
                </a:ext>
              </a:extLst>
            </p:cNvPr>
            <p:cNvSpPr>
              <a:spLocks noChangeAspect="1"/>
            </p:cNvSpPr>
            <p:nvPr/>
          </p:nvSpPr>
          <p:spPr>
            <a:xfrm>
              <a:off x="3797327" y="1721384"/>
              <a:ext cx="685800" cy="68580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6">
              <a:extLst>
                <a:ext uri="{FF2B5EF4-FFF2-40B4-BE49-F238E27FC236}">
                  <a16:creationId xmlns:a16="http://schemas.microsoft.com/office/drawing/2014/main" id="{5936660C-F293-41F6-A2AB-5828C55E7A9C}"/>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5" name="Group 34">
            <a:extLst>
              <a:ext uri="{FF2B5EF4-FFF2-40B4-BE49-F238E27FC236}">
                <a16:creationId xmlns:a16="http://schemas.microsoft.com/office/drawing/2014/main" id="{6256682F-3AC4-4574-A0F8-D8B5EA6DFBB3}"/>
              </a:ext>
            </a:extLst>
          </p:cNvPr>
          <p:cNvGrpSpPr/>
          <p:nvPr/>
        </p:nvGrpSpPr>
        <p:grpSpPr>
          <a:xfrm>
            <a:off x="6389748" y="5804044"/>
            <a:ext cx="685800" cy="685800"/>
            <a:chOff x="6235513" y="1668388"/>
            <a:chExt cx="685800" cy="685800"/>
          </a:xfrm>
        </p:grpSpPr>
        <p:sp>
          <p:nvSpPr>
            <p:cNvPr id="36" name="Oval 35">
              <a:extLst>
                <a:ext uri="{FF2B5EF4-FFF2-40B4-BE49-F238E27FC236}">
                  <a16:creationId xmlns:a16="http://schemas.microsoft.com/office/drawing/2014/main" id="{3C2CAC1B-2AA4-4FA6-850D-A0696C7B717C}"/>
                </a:ext>
              </a:extLst>
            </p:cNvPr>
            <p:cNvSpPr>
              <a:spLocks noChangeAspect="1"/>
            </p:cNvSpPr>
            <p:nvPr/>
          </p:nvSpPr>
          <p:spPr>
            <a:xfrm>
              <a:off x="6235513" y="1668388"/>
              <a:ext cx="685800" cy="685800"/>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9B6965E2-7569-4FB0-ABCE-3D38EA95A3B7}"/>
                </a:ext>
              </a:extLst>
            </p:cNvPr>
            <p:cNvGrpSpPr>
              <a:grpSpLocks noChangeAspect="1"/>
            </p:cNvGrpSpPr>
            <p:nvPr/>
          </p:nvGrpSpPr>
          <p:grpSpPr>
            <a:xfrm>
              <a:off x="6463618" y="1860412"/>
              <a:ext cx="293596" cy="301752"/>
              <a:chOff x="3994150" y="17463"/>
              <a:chExt cx="628651" cy="646113"/>
            </a:xfrm>
            <a:solidFill>
              <a:schemeClr val="bg1"/>
            </a:solidFill>
          </p:grpSpPr>
          <p:sp>
            <p:nvSpPr>
              <p:cNvPr id="38" name="Freeform 7">
                <a:extLst>
                  <a:ext uri="{FF2B5EF4-FFF2-40B4-BE49-F238E27FC236}">
                    <a16:creationId xmlns:a16="http://schemas.microsoft.com/office/drawing/2014/main" id="{64EB7E72-2BF2-406E-BCDD-D83D3A698C5E}"/>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9" name="Freeform 8">
                <a:extLst>
                  <a:ext uri="{FF2B5EF4-FFF2-40B4-BE49-F238E27FC236}">
                    <a16:creationId xmlns:a16="http://schemas.microsoft.com/office/drawing/2014/main" id="{F7C969B4-5663-44AC-BED8-4F9E7991D779}"/>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40" name="Group 39">
            <a:extLst>
              <a:ext uri="{FF2B5EF4-FFF2-40B4-BE49-F238E27FC236}">
                <a16:creationId xmlns:a16="http://schemas.microsoft.com/office/drawing/2014/main" id="{81A6DAFA-D017-4721-927E-9F09B29F0283}"/>
              </a:ext>
            </a:extLst>
          </p:cNvPr>
          <p:cNvGrpSpPr/>
          <p:nvPr/>
        </p:nvGrpSpPr>
        <p:grpSpPr>
          <a:xfrm>
            <a:off x="603955" y="5799715"/>
            <a:ext cx="685800" cy="685800"/>
            <a:chOff x="3124199" y="4236163"/>
            <a:chExt cx="685800" cy="685800"/>
          </a:xfrm>
        </p:grpSpPr>
        <p:sp>
          <p:nvSpPr>
            <p:cNvPr id="41" name="Oval 40">
              <a:extLst>
                <a:ext uri="{FF2B5EF4-FFF2-40B4-BE49-F238E27FC236}">
                  <a16:creationId xmlns:a16="http://schemas.microsoft.com/office/drawing/2014/main" id="{EBFCE491-A216-4BA6-894A-DB8C004044D7}"/>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3D2F9A54-1D73-4348-8754-F66F4400D06C}"/>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43" name="Freeform 45">
                <a:extLst>
                  <a:ext uri="{FF2B5EF4-FFF2-40B4-BE49-F238E27FC236}">
                    <a16:creationId xmlns:a16="http://schemas.microsoft.com/office/drawing/2014/main" id="{E43CB4CB-D6A5-4013-B410-69962297493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4" name="Freeform 46">
                <a:extLst>
                  <a:ext uri="{FF2B5EF4-FFF2-40B4-BE49-F238E27FC236}">
                    <a16:creationId xmlns:a16="http://schemas.microsoft.com/office/drawing/2014/main" id="{E3362C88-B6DA-4ED3-98B3-A5180297035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5" name="Freeform 47">
                <a:extLst>
                  <a:ext uri="{FF2B5EF4-FFF2-40B4-BE49-F238E27FC236}">
                    <a16:creationId xmlns:a16="http://schemas.microsoft.com/office/drawing/2014/main" id="{CF7A9786-DDCF-44E0-854E-9C24F31F5358}"/>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8">
                <a:extLst>
                  <a:ext uri="{FF2B5EF4-FFF2-40B4-BE49-F238E27FC236}">
                    <a16:creationId xmlns:a16="http://schemas.microsoft.com/office/drawing/2014/main" id="{FA5D7969-DCEE-4A33-8517-318FA924AE4A}"/>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9">
                <a:extLst>
                  <a:ext uri="{FF2B5EF4-FFF2-40B4-BE49-F238E27FC236}">
                    <a16:creationId xmlns:a16="http://schemas.microsoft.com/office/drawing/2014/main" id="{EDF1DC29-5CA5-43C8-A97B-B5C4D8F8A31D}"/>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50">
                <a:extLst>
                  <a:ext uri="{FF2B5EF4-FFF2-40B4-BE49-F238E27FC236}">
                    <a16:creationId xmlns:a16="http://schemas.microsoft.com/office/drawing/2014/main" id="{11B331BB-FC1E-4881-AC74-1950C5F615F4}"/>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49" name="TextBox 48">
            <a:extLst>
              <a:ext uri="{FF2B5EF4-FFF2-40B4-BE49-F238E27FC236}">
                <a16:creationId xmlns:a16="http://schemas.microsoft.com/office/drawing/2014/main" id="{D796E7D7-FCFA-4BDF-94F7-469209790527}"/>
              </a:ext>
            </a:extLst>
          </p:cNvPr>
          <p:cNvSpPr txBox="1"/>
          <p:nvPr/>
        </p:nvSpPr>
        <p:spPr>
          <a:xfrm>
            <a:off x="72797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1AA3E052-B3BF-4B7B-863B-210DF2C62D3F}"/>
              </a:ext>
            </a:extLst>
          </p:cNvPr>
          <p:cNvSpPr txBox="1"/>
          <p:nvPr/>
        </p:nvSpPr>
        <p:spPr>
          <a:xfrm>
            <a:off x="7250288" y="5754524"/>
            <a:ext cx="4572000" cy="744819"/>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a:extLst>
              <a:ext uri="{FF2B5EF4-FFF2-40B4-BE49-F238E27FC236}">
                <a16:creationId xmlns:a16="http://schemas.microsoft.com/office/drawing/2014/main" id="{9F633A33-D6F9-4DC4-853D-7D8B635D8A13}"/>
              </a:ext>
            </a:extLst>
          </p:cNvPr>
          <p:cNvSpPr txBox="1"/>
          <p:nvPr/>
        </p:nvSpPr>
        <p:spPr>
          <a:xfrm>
            <a:off x="15239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EA861FF-E139-4525-B36A-18DBA15AFE0E}"/>
              </a:ext>
            </a:extLst>
          </p:cNvPr>
          <p:cNvSpPr txBox="1"/>
          <p:nvPr/>
        </p:nvSpPr>
        <p:spPr>
          <a:xfrm>
            <a:off x="1523999" y="5649071"/>
            <a:ext cx="4572000" cy="744819"/>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80074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fltVal val="0.5"/>
                                          </p:val>
                                        </p:tav>
                                        <p:tav tm="100000">
                                          <p:val>
                                            <p:strVal val="#ppt_x"/>
                                          </p:val>
                                        </p:tav>
                                      </p:tavLst>
                                    </p:anim>
                                    <p:anim calcmode="lin" valueType="num">
                                      <p:cBhvr>
                                        <p:cTn id="15" dur="1000" fill="hold"/>
                                        <p:tgtEl>
                                          <p:spTgt spid="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fltVal val="0.5"/>
                                          </p:val>
                                        </p:tav>
                                        <p:tav tm="100000">
                                          <p:val>
                                            <p:strVal val="#ppt_x"/>
                                          </p:val>
                                        </p:tav>
                                      </p:tavLst>
                                    </p:anim>
                                    <p:anim calcmode="lin" valueType="num">
                                      <p:cBhvr>
                                        <p:cTn id="22" dur="1000" fill="hold"/>
                                        <p:tgtEl>
                                          <p:spTgt spid="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fltVal val="0.5"/>
                                          </p:val>
                                        </p:tav>
                                        <p:tav tm="100000">
                                          <p:val>
                                            <p:strVal val="#ppt_x"/>
                                          </p:val>
                                        </p:tav>
                                      </p:tavLst>
                                    </p:anim>
                                    <p:anim calcmode="lin" valueType="num">
                                      <p:cBhvr>
                                        <p:cTn id="29" dur="1000" fill="hold"/>
                                        <p:tgtEl>
                                          <p:spTgt spid="10"/>
                                        </p:tgtEl>
                                        <p:attrNameLst>
                                          <p:attrName>ppt_y</p:attrName>
                                        </p:attrNameLst>
                                      </p:cBhvr>
                                      <p:tavLst>
                                        <p:tav tm="0">
                                          <p:val>
                                            <p:fltVal val="0.5"/>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childTnLst>
                          </p:cTn>
                        </p:par>
                        <p:par>
                          <p:cTn id="35" fill="hold">
                            <p:stCondLst>
                              <p:cond delay="1500"/>
                            </p:stCondLst>
                            <p:childTnLst>
                              <p:par>
                                <p:cTn id="36" presetID="14" presetClass="entr" presetSubtype="1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randombar(horizontal)">
                                      <p:cBhvr>
                                        <p:cTn id="38" dur="1000"/>
                                        <p:tgtEl>
                                          <p:spTgt spid="22"/>
                                        </p:tgtEl>
                                      </p:cBhvr>
                                    </p:animEffect>
                                  </p:childTnLst>
                                </p:cTn>
                              </p:par>
                            </p:childTnLst>
                          </p:cTn>
                        </p:par>
                        <p:par>
                          <p:cTn id="39" fill="hold">
                            <p:stCondLst>
                              <p:cond delay="2500"/>
                            </p:stCondLst>
                            <p:childTnLst>
                              <p:par>
                                <p:cTn id="40" presetID="14" presetClass="entr" presetSubtype="1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randombar(horizontal)">
                                      <p:cBhvr>
                                        <p:cTn id="42" dur="1000"/>
                                        <p:tgtEl>
                                          <p:spTgt spid="16"/>
                                        </p:tgtEl>
                                      </p:cBhvr>
                                    </p:animEffect>
                                  </p:childTnLst>
                                </p:cTn>
                              </p:par>
                            </p:childTnLst>
                          </p:cTn>
                        </p:par>
                        <p:par>
                          <p:cTn id="43" fill="hold">
                            <p:stCondLst>
                              <p:cond delay="3500"/>
                            </p:stCondLst>
                            <p:childTnLst>
                              <p:par>
                                <p:cTn id="44" presetID="14" presetClass="entr" presetSubtype="10"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randombar(horizontal)">
                                      <p:cBhvr>
                                        <p:cTn id="46" dur="1000"/>
                                        <p:tgtEl>
                                          <p:spTgt spid="28"/>
                                        </p:tgtEl>
                                      </p:cBhvr>
                                    </p:animEffect>
                                  </p:childTnLst>
                                </p:cTn>
                              </p:par>
                            </p:childTnLst>
                          </p:cTn>
                        </p:par>
                        <p:par>
                          <p:cTn id="47" fill="hold">
                            <p:stCondLst>
                              <p:cond delay="4500"/>
                            </p:stCondLst>
                            <p:childTnLst>
                              <p:par>
                                <p:cTn id="48" presetID="53" presetClass="entr" presetSubtype="528" fill="hold"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anim calcmode="lin" valueType="num">
                                      <p:cBhvr>
                                        <p:cTn id="53" dur="500" fill="hold"/>
                                        <p:tgtEl>
                                          <p:spTgt spid="29"/>
                                        </p:tgtEl>
                                        <p:attrNameLst>
                                          <p:attrName>ppt_x</p:attrName>
                                        </p:attrNameLst>
                                      </p:cBhvr>
                                      <p:tavLst>
                                        <p:tav tm="0">
                                          <p:val>
                                            <p:fltVal val="0.5"/>
                                          </p:val>
                                        </p:tav>
                                        <p:tav tm="100000">
                                          <p:val>
                                            <p:strVal val="#ppt_x"/>
                                          </p:val>
                                        </p:tav>
                                      </p:tavLst>
                                    </p:anim>
                                    <p:anim calcmode="lin" valueType="num">
                                      <p:cBhvr>
                                        <p:cTn id="54" dur="500" fill="hold"/>
                                        <p:tgtEl>
                                          <p:spTgt spid="29"/>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42" presetClass="entr" presetSubtype="0"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000"/>
                                        <p:tgtEl>
                                          <p:spTgt spid="51"/>
                                        </p:tgtEl>
                                      </p:cBhvr>
                                    </p:animEffect>
                                    <p:anim calcmode="lin" valueType="num">
                                      <p:cBhvr>
                                        <p:cTn id="59" dur="1000" fill="hold"/>
                                        <p:tgtEl>
                                          <p:spTgt spid="51"/>
                                        </p:tgtEl>
                                        <p:attrNameLst>
                                          <p:attrName>ppt_x</p:attrName>
                                        </p:attrNameLst>
                                      </p:cBhvr>
                                      <p:tavLst>
                                        <p:tav tm="0">
                                          <p:val>
                                            <p:strVal val="#ppt_x"/>
                                          </p:val>
                                        </p:tav>
                                        <p:tav tm="100000">
                                          <p:val>
                                            <p:strVal val="#ppt_x"/>
                                          </p:val>
                                        </p:tav>
                                      </p:tavLst>
                                    </p:anim>
                                    <p:anim calcmode="lin" valueType="num">
                                      <p:cBhvr>
                                        <p:cTn id="60" dur="100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528" fill="hold"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anim calcmode="lin" valueType="num">
                                      <p:cBhvr>
                                        <p:cTn id="67" dur="500" fill="hold"/>
                                        <p:tgtEl>
                                          <p:spTgt spid="32"/>
                                        </p:tgtEl>
                                        <p:attrNameLst>
                                          <p:attrName>ppt_x</p:attrName>
                                        </p:attrNameLst>
                                      </p:cBhvr>
                                      <p:tavLst>
                                        <p:tav tm="0">
                                          <p:val>
                                            <p:fltVal val="0.5"/>
                                          </p:val>
                                        </p:tav>
                                        <p:tav tm="100000">
                                          <p:val>
                                            <p:strVal val="#ppt_x"/>
                                          </p:val>
                                        </p:tav>
                                      </p:tavLst>
                                    </p:anim>
                                    <p:anim calcmode="lin" valueType="num">
                                      <p:cBhvr>
                                        <p:cTn id="68" dur="500" fill="hold"/>
                                        <p:tgtEl>
                                          <p:spTgt spid="32"/>
                                        </p:tgtEl>
                                        <p:attrNameLst>
                                          <p:attrName>ppt_y</p:attrName>
                                        </p:attrNameLst>
                                      </p:cBhvr>
                                      <p:tavLst>
                                        <p:tav tm="0">
                                          <p:val>
                                            <p:fltVal val="0.5"/>
                                          </p:val>
                                        </p:tav>
                                        <p:tav tm="100000">
                                          <p:val>
                                            <p:strVal val="#ppt_y"/>
                                          </p:val>
                                        </p:tav>
                                      </p:tavLst>
                                    </p:anim>
                                  </p:childTnLst>
                                </p:cTn>
                              </p:par>
                            </p:childTnLst>
                          </p:cTn>
                        </p:par>
                        <p:par>
                          <p:cTn id="69" fill="hold">
                            <p:stCondLst>
                              <p:cond delay="6500"/>
                            </p:stCondLst>
                            <p:childTnLst>
                              <p:par>
                                <p:cTn id="70" presetID="42" presetClass="entr" presetSubtype="0" fill="hold" grpId="0" nodeType="afterEffect">
                                  <p:stCondLst>
                                    <p:cond delay="0"/>
                                  </p:stCondLst>
                                  <p:childTnLst>
                                    <p:set>
                                      <p:cBhvr>
                                        <p:cTn id="71" dur="1" fill="hold">
                                          <p:stCondLst>
                                            <p:cond delay="0"/>
                                          </p:stCondLst>
                                        </p:cTn>
                                        <p:tgtEl>
                                          <p:spTgt spid="49"/>
                                        </p:tgtEl>
                                        <p:attrNameLst>
                                          <p:attrName>style.visibility</p:attrName>
                                        </p:attrNameLst>
                                      </p:cBhvr>
                                      <p:to>
                                        <p:strVal val="visible"/>
                                      </p:to>
                                    </p:set>
                                    <p:animEffect transition="in" filter="fade">
                                      <p:cBhvr>
                                        <p:cTn id="72" dur="1000"/>
                                        <p:tgtEl>
                                          <p:spTgt spid="49"/>
                                        </p:tgtEl>
                                      </p:cBhvr>
                                    </p:animEffect>
                                    <p:anim calcmode="lin" valueType="num">
                                      <p:cBhvr>
                                        <p:cTn id="73" dur="1000" fill="hold"/>
                                        <p:tgtEl>
                                          <p:spTgt spid="49"/>
                                        </p:tgtEl>
                                        <p:attrNameLst>
                                          <p:attrName>ppt_x</p:attrName>
                                        </p:attrNameLst>
                                      </p:cBhvr>
                                      <p:tavLst>
                                        <p:tav tm="0">
                                          <p:val>
                                            <p:strVal val="#ppt_x"/>
                                          </p:val>
                                        </p:tav>
                                        <p:tav tm="100000">
                                          <p:val>
                                            <p:strVal val="#ppt_x"/>
                                          </p:val>
                                        </p:tav>
                                      </p:tavLst>
                                    </p:anim>
                                    <p:anim calcmode="lin" valueType="num">
                                      <p:cBhvr>
                                        <p:cTn id="74" dur="1000" fill="hold"/>
                                        <p:tgtEl>
                                          <p:spTgt spid="49"/>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53" presetClass="entr" presetSubtype="528" fill="hold"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anim calcmode="lin" valueType="num">
                                      <p:cBhvr>
                                        <p:cTn id="81" dur="500" fill="hold"/>
                                        <p:tgtEl>
                                          <p:spTgt spid="35"/>
                                        </p:tgtEl>
                                        <p:attrNameLst>
                                          <p:attrName>ppt_x</p:attrName>
                                        </p:attrNameLst>
                                      </p:cBhvr>
                                      <p:tavLst>
                                        <p:tav tm="0">
                                          <p:val>
                                            <p:fltVal val="0.5"/>
                                          </p:val>
                                        </p:tav>
                                        <p:tav tm="100000">
                                          <p:val>
                                            <p:strVal val="#ppt_x"/>
                                          </p:val>
                                        </p:tav>
                                      </p:tavLst>
                                    </p:anim>
                                    <p:anim calcmode="lin" valueType="num">
                                      <p:cBhvr>
                                        <p:cTn id="82" dur="500" fill="hold"/>
                                        <p:tgtEl>
                                          <p:spTgt spid="35"/>
                                        </p:tgtEl>
                                        <p:attrNameLst>
                                          <p:attrName>ppt_y</p:attrName>
                                        </p:attrNameLst>
                                      </p:cBhvr>
                                      <p:tavLst>
                                        <p:tav tm="0">
                                          <p:val>
                                            <p:fltVal val="0.5"/>
                                          </p:val>
                                        </p:tav>
                                        <p:tav tm="100000">
                                          <p:val>
                                            <p:strVal val="#ppt_y"/>
                                          </p:val>
                                        </p:tav>
                                      </p:tavLst>
                                    </p:anim>
                                  </p:childTnLst>
                                </p:cTn>
                              </p:par>
                            </p:childTnLst>
                          </p:cTn>
                        </p:par>
                        <p:par>
                          <p:cTn id="83" fill="hold">
                            <p:stCondLst>
                              <p:cond delay="8000"/>
                            </p:stCondLst>
                            <p:childTnLst>
                              <p:par>
                                <p:cTn id="84" presetID="42" presetClass="entr" presetSubtype="0"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fade">
                                      <p:cBhvr>
                                        <p:cTn id="86" dur="1000"/>
                                        <p:tgtEl>
                                          <p:spTgt spid="50"/>
                                        </p:tgtEl>
                                      </p:cBhvr>
                                    </p:animEffect>
                                    <p:anim calcmode="lin" valueType="num">
                                      <p:cBhvr>
                                        <p:cTn id="87" dur="1000" fill="hold"/>
                                        <p:tgtEl>
                                          <p:spTgt spid="50"/>
                                        </p:tgtEl>
                                        <p:attrNameLst>
                                          <p:attrName>ppt_x</p:attrName>
                                        </p:attrNameLst>
                                      </p:cBhvr>
                                      <p:tavLst>
                                        <p:tav tm="0">
                                          <p:val>
                                            <p:strVal val="#ppt_x"/>
                                          </p:val>
                                        </p:tav>
                                        <p:tav tm="100000">
                                          <p:val>
                                            <p:strVal val="#ppt_x"/>
                                          </p:val>
                                        </p:tav>
                                      </p:tavLst>
                                    </p:anim>
                                    <p:anim calcmode="lin" valueType="num">
                                      <p:cBhvr>
                                        <p:cTn id="88" dur="1000" fill="hold"/>
                                        <p:tgtEl>
                                          <p:spTgt spid="50"/>
                                        </p:tgtEl>
                                        <p:attrNameLst>
                                          <p:attrName>ppt_y</p:attrName>
                                        </p:attrNameLst>
                                      </p:cBhvr>
                                      <p:tavLst>
                                        <p:tav tm="0">
                                          <p:val>
                                            <p:strVal val="#ppt_y+.1"/>
                                          </p:val>
                                        </p:tav>
                                        <p:tav tm="100000">
                                          <p:val>
                                            <p:strVal val="#ppt_y"/>
                                          </p:val>
                                        </p:tav>
                                      </p:tavLst>
                                    </p:anim>
                                  </p:childTnLst>
                                </p:cTn>
                              </p:par>
                            </p:childTnLst>
                          </p:cTn>
                        </p:par>
                        <p:par>
                          <p:cTn id="89" fill="hold">
                            <p:stCondLst>
                              <p:cond delay="9000"/>
                            </p:stCondLst>
                            <p:childTnLst>
                              <p:par>
                                <p:cTn id="90" presetID="53" presetClass="entr" presetSubtype="528" fill="hold" nodeType="afterEffect">
                                  <p:stCondLst>
                                    <p:cond delay="0"/>
                                  </p:stCondLst>
                                  <p:childTnLst>
                                    <p:set>
                                      <p:cBhvr>
                                        <p:cTn id="91" dur="1" fill="hold">
                                          <p:stCondLst>
                                            <p:cond delay="0"/>
                                          </p:stCondLst>
                                        </p:cTn>
                                        <p:tgtEl>
                                          <p:spTgt spid="40"/>
                                        </p:tgtEl>
                                        <p:attrNameLst>
                                          <p:attrName>style.visibility</p:attrName>
                                        </p:attrNameLst>
                                      </p:cBhvr>
                                      <p:to>
                                        <p:strVal val="visible"/>
                                      </p:to>
                                    </p:set>
                                    <p:anim calcmode="lin" valueType="num">
                                      <p:cBhvr>
                                        <p:cTn id="92" dur="500" fill="hold"/>
                                        <p:tgtEl>
                                          <p:spTgt spid="40"/>
                                        </p:tgtEl>
                                        <p:attrNameLst>
                                          <p:attrName>ppt_w</p:attrName>
                                        </p:attrNameLst>
                                      </p:cBhvr>
                                      <p:tavLst>
                                        <p:tav tm="0">
                                          <p:val>
                                            <p:fltVal val="0"/>
                                          </p:val>
                                        </p:tav>
                                        <p:tav tm="100000">
                                          <p:val>
                                            <p:strVal val="#ppt_w"/>
                                          </p:val>
                                        </p:tav>
                                      </p:tavLst>
                                    </p:anim>
                                    <p:anim calcmode="lin" valueType="num">
                                      <p:cBhvr>
                                        <p:cTn id="93" dur="500" fill="hold"/>
                                        <p:tgtEl>
                                          <p:spTgt spid="40"/>
                                        </p:tgtEl>
                                        <p:attrNameLst>
                                          <p:attrName>ppt_h</p:attrName>
                                        </p:attrNameLst>
                                      </p:cBhvr>
                                      <p:tavLst>
                                        <p:tav tm="0">
                                          <p:val>
                                            <p:fltVal val="0"/>
                                          </p:val>
                                        </p:tav>
                                        <p:tav tm="100000">
                                          <p:val>
                                            <p:strVal val="#ppt_h"/>
                                          </p:val>
                                        </p:tav>
                                      </p:tavLst>
                                    </p:anim>
                                    <p:animEffect transition="in" filter="fade">
                                      <p:cBhvr>
                                        <p:cTn id="94" dur="500"/>
                                        <p:tgtEl>
                                          <p:spTgt spid="40"/>
                                        </p:tgtEl>
                                      </p:cBhvr>
                                    </p:animEffect>
                                    <p:anim calcmode="lin" valueType="num">
                                      <p:cBhvr>
                                        <p:cTn id="95" dur="500" fill="hold"/>
                                        <p:tgtEl>
                                          <p:spTgt spid="40"/>
                                        </p:tgtEl>
                                        <p:attrNameLst>
                                          <p:attrName>ppt_x</p:attrName>
                                        </p:attrNameLst>
                                      </p:cBhvr>
                                      <p:tavLst>
                                        <p:tav tm="0">
                                          <p:val>
                                            <p:fltVal val="0.5"/>
                                          </p:val>
                                        </p:tav>
                                        <p:tav tm="100000">
                                          <p:val>
                                            <p:strVal val="#ppt_x"/>
                                          </p:val>
                                        </p:tav>
                                      </p:tavLst>
                                    </p:anim>
                                    <p:anim calcmode="lin" valueType="num">
                                      <p:cBhvr>
                                        <p:cTn id="96" dur="500" fill="hold"/>
                                        <p:tgtEl>
                                          <p:spTgt spid="40"/>
                                        </p:tgtEl>
                                        <p:attrNameLst>
                                          <p:attrName>ppt_y</p:attrName>
                                        </p:attrNameLst>
                                      </p:cBhvr>
                                      <p:tavLst>
                                        <p:tav tm="0">
                                          <p:val>
                                            <p:fltVal val="0.5"/>
                                          </p:val>
                                        </p:tav>
                                        <p:tav tm="100000">
                                          <p:val>
                                            <p:strVal val="#ppt_y"/>
                                          </p:val>
                                        </p:tav>
                                      </p:tavLst>
                                    </p:anim>
                                  </p:childTnLst>
                                </p:cTn>
                              </p:par>
                            </p:childTnLst>
                          </p:cTn>
                        </p:par>
                        <p:par>
                          <p:cTn id="97" fill="hold">
                            <p:stCondLst>
                              <p:cond delay="9500"/>
                            </p:stCondLst>
                            <p:childTnLst>
                              <p:par>
                                <p:cTn id="98" presetID="42" presetClass="entr" presetSubtype="0" fill="hold" grpId="0" nodeType="afterEffect">
                                  <p:stCondLst>
                                    <p:cond delay="0"/>
                                  </p:stCondLst>
                                  <p:childTnLst>
                                    <p:set>
                                      <p:cBhvr>
                                        <p:cTn id="99" dur="1" fill="hold">
                                          <p:stCondLst>
                                            <p:cond delay="0"/>
                                          </p:stCondLst>
                                        </p:cTn>
                                        <p:tgtEl>
                                          <p:spTgt spid="52"/>
                                        </p:tgtEl>
                                        <p:attrNameLst>
                                          <p:attrName>style.visibility</p:attrName>
                                        </p:attrNameLst>
                                      </p:cBhvr>
                                      <p:to>
                                        <p:strVal val="visible"/>
                                      </p:to>
                                    </p:set>
                                    <p:animEffect transition="in" filter="fade">
                                      <p:cBhvr>
                                        <p:cTn id="100" dur="1000"/>
                                        <p:tgtEl>
                                          <p:spTgt spid="52"/>
                                        </p:tgtEl>
                                      </p:cBhvr>
                                    </p:animEffect>
                                    <p:anim calcmode="lin" valueType="num">
                                      <p:cBhvr>
                                        <p:cTn id="101" dur="1000" fill="hold"/>
                                        <p:tgtEl>
                                          <p:spTgt spid="52"/>
                                        </p:tgtEl>
                                        <p:attrNameLst>
                                          <p:attrName>ppt_x</p:attrName>
                                        </p:attrNameLst>
                                      </p:cBhvr>
                                      <p:tavLst>
                                        <p:tav tm="0">
                                          <p:val>
                                            <p:strVal val="#ppt_x"/>
                                          </p:val>
                                        </p:tav>
                                        <p:tav tm="100000">
                                          <p:val>
                                            <p:strVal val="#ppt_x"/>
                                          </p:val>
                                        </p:tav>
                                      </p:tavLst>
                                    </p:anim>
                                    <p:anim calcmode="lin" valueType="num">
                                      <p:cBhvr>
                                        <p:cTn id="10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2" grpId="0" animBg="1"/>
      <p:bldP spid="28" grpId="0" animBg="1"/>
      <p:bldP spid="49" grpId="0"/>
      <p:bldP spid="50" grpId="0"/>
      <p:bldP spid="51" grpId="0"/>
      <p:bldP spid="5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A32FB9-56DB-4345-8D30-AA027399E65A}"/>
              </a:ext>
            </a:extLst>
          </p:cNvPr>
          <p:cNvSpPr/>
          <p:nvPr/>
        </p:nvSpPr>
        <p:spPr>
          <a:xfrm>
            <a:off x="0" y="1"/>
            <a:ext cx="5677786" cy="685630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0F8D621-BDA0-46AC-B849-7D11BF7799DA}"/>
              </a:ext>
            </a:extLst>
          </p:cNvPr>
          <p:cNvSpPr/>
          <p:nvPr/>
        </p:nvSpPr>
        <p:spPr>
          <a:xfrm>
            <a:off x="0" y="903768"/>
            <a:ext cx="5677786" cy="5018568"/>
          </a:xfrm>
          <a:prstGeom prst="rect">
            <a:avLst/>
          </a:prstGeom>
          <a:solidFill>
            <a:srgbClr val="7A7A7A">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414BA8FC-CE84-432E-B1EB-EF4A6EB7917B}"/>
              </a:ext>
            </a:extLst>
          </p:cNvPr>
          <p:cNvSpPr txBox="1"/>
          <p:nvPr/>
        </p:nvSpPr>
        <p:spPr>
          <a:xfrm>
            <a:off x="382772" y="1612271"/>
            <a:ext cx="4848447" cy="301621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endParaRPr>
          </a:p>
          <a:p>
            <a:r>
              <a:rPr lang="en-US" sz="3600" dirty="0">
                <a:solidFill>
                  <a:schemeClr val="bg1"/>
                </a:solidFill>
              </a:rPr>
              <a:t>SLIDE TITLE HERE</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9" name="Группа 605">
            <a:extLst>
              <a:ext uri="{FF2B5EF4-FFF2-40B4-BE49-F238E27FC236}">
                <a16:creationId xmlns:a16="http://schemas.microsoft.com/office/drawing/2014/main" id="{80869AB1-FCA9-4765-ACFA-7AD2A05CAE73}"/>
              </a:ext>
            </a:extLst>
          </p:cNvPr>
          <p:cNvGrpSpPr/>
          <p:nvPr/>
        </p:nvGrpSpPr>
        <p:grpSpPr>
          <a:xfrm>
            <a:off x="6135973" y="5411448"/>
            <a:ext cx="575190" cy="575190"/>
            <a:chOff x="8644008" y="3272575"/>
            <a:chExt cx="575190" cy="575190"/>
          </a:xfrm>
          <a:solidFill>
            <a:srgbClr val="44546B"/>
          </a:solidFill>
        </p:grpSpPr>
        <p:sp>
          <p:nvSpPr>
            <p:cNvPr id="10" name="Rectangle 259">
              <a:extLst>
                <a:ext uri="{FF2B5EF4-FFF2-40B4-BE49-F238E27FC236}">
                  <a16:creationId xmlns:a16="http://schemas.microsoft.com/office/drawing/2014/main" id="{D75E1F6C-C422-443D-BD18-21D0CA512A52}"/>
                </a:ext>
              </a:extLst>
            </p:cNvPr>
            <p:cNvSpPr>
              <a:spLocks noChangeArrowheads="1"/>
            </p:cNvSpPr>
            <p:nvPr/>
          </p:nvSpPr>
          <p:spPr bwMode="auto">
            <a:xfrm>
              <a:off x="8682363" y="3272575"/>
              <a:ext cx="19177" cy="57519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1" name="Rectangle 260">
              <a:extLst>
                <a:ext uri="{FF2B5EF4-FFF2-40B4-BE49-F238E27FC236}">
                  <a16:creationId xmlns:a16="http://schemas.microsoft.com/office/drawing/2014/main" id="{005285FB-FC0B-4CA8-B5E3-6C24771CF694}"/>
                </a:ext>
              </a:extLst>
            </p:cNvPr>
            <p:cNvSpPr>
              <a:spLocks noChangeArrowheads="1"/>
            </p:cNvSpPr>
            <p:nvPr/>
          </p:nvSpPr>
          <p:spPr bwMode="auto">
            <a:xfrm>
              <a:off x="8644008" y="3809410"/>
              <a:ext cx="575190" cy="1917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261">
              <a:extLst>
                <a:ext uri="{FF2B5EF4-FFF2-40B4-BE49-F238E27FC236}">
                  <a16:creationId xmlns:a16="http://schemas.microsoft.com/office/drawing/2014/main" id="{254C0D2F-CB6D-4F87-B586-53229C3CD039}"/>
                </a:ext>
              </a:extLst>
            </p:cNvPr>
            <p:cNvSpPr>
              <a:spLocks noEditPoints="1"/>
            </p:cNvSpPr>
            <p:nvPr/>
          </p:nvSpPr>
          <p:spPr bwMode="auto">
            <a:xfrm>
              <a:off x="8874004" y="3541059"/>
              <a:ext cx="57532" cy="229996"/>
            </a:xfrm>
            <a:custGeom>
              <a:avLst/>
              <a:gdLst>
                <a:gd name="T0" fmla="*/ 144 w 432"/>
                <a:gd name="T1" fmla="*/ 144 h 1727"/>
                <a:gd name="T2" fmla="*/ 144 w 432"/>
                <a:gd name="T3" fmla="*/ 1583 h 1727"/>
                <a:gd name="T4" fmla="*/ 288 w 432"/>
                <a:gd name="T5" fmla="*/ 1583 h 1727"/>
                <a:gd name="T6" fmla="*/ 288 w 432"/>
                <a:gd name="T7" fmla="*/ 144 h 1727"/>
                <a:gd name="T8" fmla="*/ 144 w 432"/>
                <a:gd name="T9" fmla="*/ 144 h 1727"/>
                <a:gd name="T10" fmla="*/ 72 w 432"/>
                <a:gd name="T11" fmla="*/ 0 h 1727"/>
                <a:gd name="T12" fmla="*/ 360 w 432"/>
                <a:gd name="T13" fmla="*/ 0 h 1727"/>
                <a:gd name="T14" fmla="*/ 383 w 432"/>
                <a:gd name="T15" fmla="*/ 3 h 1727"/>
                <a:gd name="T16" fmla="*/ 403 w 432"/>
                <a:gd name="T17" fmla="*/ 13 h 1727"/>
                <a:gd name="T18" fmla="*/ 419 w 432"/>
                <a:gd name="T19" fmla="*/ 29 h 1727"/>
                <a:gd name="T20" fmla="*/ 429 w 432"/>
                <a:gd name="T21" fmla="*/ 49 h 1727"/>
                <a:gd name="T22" fmla="*/ 432 w 432"/>
                <a:gd name="T23" fmla="*/ 72 h 1727"/>
                <a:gd name="T24" fmla="*/ 432 w 432"/>
                <a:gd name="T25" fmla="*/ 1655 h 1727"/>
                <a:gd name="T26" fmla="*/ 429 w 432"/>
                <a:gd name="T27" fmla="*/ 1679 h 1727"/>
                <a:gd name="T28" fmla="*/ 419 w 432"/>
                <a:gd name="T29" fmla="*/ 1698 h 1727"/>
                <a:gd name="T30" fmla="*/ 403 w 432"/>
                <a:gd name="T31" fmla="*/ 1714 h 1727"/>
                <a:gd name="T32" fmla="*/ 383 w 432"/>
                <a:gd name="T33" fmla="*/ 1723 h 1727"/>
                <a:gd name="T34" fmla="*/ 360 w 432"/>
                <a:gd name="T35" fmla="*/ 1727 h 1727"/>
                <a:gd name="T36" fmla="*/ 72 w 432"/>
                <a:gd name="T37" fmla="*/ 1727 h 1727"/>
                <a:gd name="T38" fmla="*/ 49 w 432"/>
                <a:gd name="T39" fmla="*/ 1723 h 1727"/>
                <a:gd name="T40" fmla="*/ 30 w 432"/>
                <a:gd name="T41" fmla="*/ 1714 h 1727"/>
                <a:gd name="T42" fmla="*/ 14 w 432"/>
                <a:gd name="T43" fmla="*/ 1698 h 1727"/>
                <a:gd name="T44" fmla="*/ 4 w 432"/>
                <a:gd name="T45" fmla="*/ 1679 h 1727"/>
                <a:gd name="T46" fmla="*/ 0 w 432"/>
                <a:gd name="T47" fmla="*/ 1655 h 1727"/>
                <a:gd name="T48" fmla="*/ 0 w 432"/>
                <a:gd name="T49" fmla="*/ 72 h 1727"/>
                <a:gd name="T50" fmla="*/ 4 w 432"/>
                <a:gd name="T51" fmla="*/ 49 h 1727"/>
                <a:gd name="T52" fmla="*/ 14 w 432"/>
                <a:gd name="T53" fmla="*/ 29 h 1727"/>
                <a:gd name="T54" fmla="*/ 30 w 432"/>
                <a:gd name="T55" fmla="*/ 13 h 1727"/>
                <a:gd name="T56" fmla="*/ 49 w 432"/>
                <a:gd name="T57" fmla="*/ 3 h 1727"/>
                <a:gd name="T58" fmla="*/ 72 w 432"/>
                <a:gd name="T59" fmla="*/ 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727">
                  <a:moveTo>
                    <a:pt x="144" y="144"/>
                  </a:moveTo>
                  <a:lnTo>
                    <a:pt x="144" y="1583"/>
                  </a:lnTo>
                  <a:lnTo>
                    <a:pt x="288" y="1583"/>
                  </a:lnTo>
                  <a:lnTo>
                    <a:pt x="288" y="144"/>
                  </a:lnTo>
                  <a:lnTo>
                    <a:pt x="144" y="144"/>
                  </a:lnTo>
                  <a:close/>
                  <a:moveTo>
                    <a:pt x="72" y="0"/>
                  </a:moveTo>
                  <a:lnTo>
                    <a:pt x="360" y="0"/>
                  </a:lnTo>
                  <a:lnTo>
                    <a:pt x="383" y="3"/>
                  </a:lnTo>
                  <a:lnTo>
                    <a:pt x="403" y="13"/>
                  </a:lnTo>
                  <a:lnTo>
                    <a:pt x="419" y="29"/>
                  </a:lnTo>
                  <a:lnTo>
                    <a:pt x="429" y="49"/>
                  </a:lnTo>
                  <a:lnTo>
                    <a:pt x="432" y="72"/>
                  </a:lnTo>
                  <a:lnTo>
                    <a:pt x="432" y="1655"/>
                  </a:lnTo>
                  <a:lnTo>
                    <a:pt x="429" y="1679"/>
                  </a:lnTo>
                  <a:lnTo>
                    <a:pt x="419" y="1698"/>
                  </a:lnTo>
                  <a:lnTo>
                    <a:pt x="403" y="1714"/>
                  </a:lnTo>
                  <a:lnTo>
                    <a:pt x="383" y="1723"/>
                  </a:lnTo>
                  <a:lnTo>
                    <a:pt x="360" y="1727"/>
                  </a:lnTo>
                  <a:lnTo>
                    <a:pt x="72" y="1727"/>
                  </a:lnTo>
                  <a:lnTo>
                    <a:pt x="49" y="1723"/>
                  </a:lnTo>
                  <a:lnTo>
                    <a:pt x="30" y="1714"/>
                  </a:lnTo>
                  <a:lnTo>
                    <a:pt x="14" y="1698"/>
                  </a:lnTo>
                  <a:lnTo>
                    <a:pt x="4" y="1679"/>
                  </a:lnTo>
                  <a:lnTo>
                    <a:pt x="0" y="1655"/>
                  </a:lnTo>
                  <a:lnTo>
                    <a:pt x="0" y="72"/>
                  </a:lnTo>
                  <a:lnTo>
                    <a:pt x="4" y="49"/>
                  </a:lnTo>
                  <a:lnTo>
                    <a:pt x="14" y="29"/>
                  </a:lnTo>
                  <a:lnTo>
                    <a:pt x="30" y="13"/>
                  </a:lnTo>
                  <a:lnTo>
                    <a:pt x="49" y="3"/>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2">
              <a:extLst>
                <a:ext uri="{FF2B5EF4-FFF2-40B4-BE49-F238E27FC236}">
                  <a16:creationId xmlns:a16="http://schemas.microsoft.com/office/drawing/2014/main" id="{524CDDD4-D718-4D8A-B40B-577E557D711A}"/>
                </a:ext>
              </a:extLst>
            </p:cNvPr>
            <p:cNvSpPr>
              <a:spLocks noEditPoints="1"/>
            </p:cNvSpPr>
            <p:nvPr/>
          </p:nvSpPr>
          <p:spPr bwMode="auto">
            <a:xfrm>
              <a:off x="8759073"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2 w 432"/>
                <a:gd name="T15" fmla="*/ 4 h 1008"/>
                <a:gd name="T16" fmla="*/ 402 w 432"/>
                <a:gd name="T17" fmla="*/ 14 h 1008"/>
                <a:gd name="T18" fmla="*/ 418 w 432"/>
                <a:gd name="T19" fmla="*/ 30 h 1008"/>
                <a:gd name="T20" fmla="*/ 428 w 432"/>
                <a:gd name="T21" fmla="*/ 50 h 1008"/>
                <a:gd name="T22" fmla="*/ 432 w 432"/>
                <a:gd name="T23" fmla="*/ 72 h 1008"/>
                <a:gd name="T24" fmla="*/ 432 w 432"/>
                <a:gd name="T25" fmla="*/ 936 h 1008"/>
                <a:gd name="T26" fmla="*/ 428 w 432"/>
                <a:gd name="T27" fmla="*/ 960 h 1008"/>
                <a:gd name="T28" fmla="*/ 418 w 432"/>
                <a:gd name="T29" fmla="*/ 979 h 1008"/>
                <a:gd name="T30" fmla="*/ 402 w 432"/>
                <a:gd name="T31" fmla="*/ 995 h 1008"/>
                <a:gd name="T32" fmla="*/ 382 w 432"/>
                <a:gd name="T33" fmla="*/ 1004 h 1008"/>
                <a:gd name="T34" fmla="*/ 360 w 432"/>
                <a:gd name="T35" fmla="*/ 1008 h 1008"/>
                <a:gd name="T36" fmla="*/ 72 w 432"/>
                <a:gd name="T37" fmla="*/ 1008 h 1008"/>
                <a:gd name="T38" fmla="*/ 48 w 432"/>
                <a:gd name="T39" fmla="*/ 1004 h 1008"/>
                <a:gd name="T40" fmla="*/ 29 w 432"/>
                <a:gd name="T41" fmla="*/ 995 h 1008"/>
                <a:gd name="T42" fmla="*/ 13 w 432"/>
                <a:gd name="T43" fmla="*/ 979 h 1008"/>
                <a:gd name="T44" fmla="*/ 4 w 432"/>
                <a:gd name="T45" fmla="*/ 960 h 1008"/>
                <a:gd name="T46" fmla="*/ 0 w 432"/>
                <a:gd name="T47" fmla="*/ 936 h 1008"/>
                <a:gd name="T48" fmla="*/ 0 w 432"/>
                <a:gd name="T49" fmla="*/ 72 h 1008"/>
                <a:gd name="T50" fmla="*/ 4 w 432"/>
                <a:gd name="T51" fmla="*/ 50 h 1008"/>
                <a:gd name="T52" fmla="*/ 13 w 432"/>
                <a:gd name="T53" fmla="*/ 30 h 1008"/>
                <a:gd name="T54" fmla="*/ 29 w 432"/>
                <a:gd name="T55" fmla="*/ 14 h 1008"/>
                <a:gd name="T56" fmla="*/ 48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2" y="4"/>
                  </a:lnTo>
                  <a:lnTo>
                    <a:pt x="402" y="14"/>
                  </a:lnTo>
                  <a:lnTo>
                    <a:pt x="418" y="30"/>
                  </a:lnTo>
                  <a:lnTo>
                    <a:pt x="428" y="50"/>
                  </a:lnTo>
                  <a:lnTo>
                    <a:pt x="432" y="72"/>
                  </a:lnTo>
                  <a:lnTo>
                    <a:pt x="432" y="936"/>
                  </a:lnTo>
                  <a:lnTo>
                    <a:pt x="428" y="960"/>
                  </a:lnTo>
                  <a:lnTo>
                    <a:pt x="418" y="979"/>
                  </a:lnTo>
                  <a:lnTo>
                    <a:pt x="402" y="995"/>
                  </a:lnTo>
                  <a:lnTo>
                    <a:pt x="382" y="1004"/>
                  </a:lnTo>
                  <a:lnTo>
                    <a:pt x="360" y="1008"/>
                  </a:lnTo>
                  <a:lnTo>
                    <a:pt x="72" y="1008"/>
                  </a:lnTo>
                  <a:lnTo>
                    <a:pt x="48" y="1004"/>
                  </a:lnTo>
                  <a:lnTo>
                    <a:pt x="29" y="995"/>
                  </a:lnTo>
                  <a:lnTo>
                    <a:pt x="13" y="979"/>
                  </a:lnTo>
                  <a:lnTo>
                    <a:pt x="4" y="960"/>
                  </a:lnTo>
                  <a:lnTo>
                    <a:pt x="0" y="936"/>
                  </a:lnTo>
                  <a:lnTo>
                    <a:pt x="0" y="72"/>
                  </a:lnTo>
                  <a:lnTo>
                    <a:pt x="4" y="50"/>
                  </a:lnTo>
                  <a:lnTo>
                    <a:pt x="13" y="30"/>
                  </a:lnTo>
                  <a:lnTo>
                    <a:pt x="29" y="14"/>
                  </a:lnTo>
                  <a:lnTo>
                    <a:pt x="48"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4" name="Freeform 263">
              <a:extLst>
                <a:ext uri="{FF2B5EF4-FFF2-40B4-BE49-F238E27FC236}">
                  <a16:creationId xmlns:a16="http://schemas.microsoft.com/office/drawing/2014/main" id="{C896BA72-9839-482B-BCF2-C639CB4BC477}"/>
                </a:ext>
              </a:extLst>
            </p:cNvPr>
            <p:cNvSpPr>
              <a:spLocks noEditPoints="1"/>
            </p:cNvSpPr>
            <p:nvPr/>
          </p:nvSpPr>
          <p:spPr bwMode="auto">
            <a:xfrm>
              <a:off x="8989069"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3 w 432"/>
                <a:gd name="T15" fmla="*/ 4 h 1008"/>
                <a:gd name="T16" fmla="*/ 403 w 432"/>
                <a:gd name="T17" fmla="*/ 14 h 1008"/>
                <a:gd name="T18" fmla="*/ 419 w 432"/>
                <a:gd name="T19" fmla="*/ 30 h 1008"/>
                <a:gd name="T20" fmla="*/ 428 w 432"/>
                <a:gd name="T21" fmla="*/ 50 h 1008"/>
                <a:gd name="T22" fmla="*/ 432 w 432"/>
                <a:gd name="T23" fmla="*/ 72 h 1008"/>
                <a:gd name="T24" fmla="*/ 432 w 432"/>
                <a:gd name="T25" fmla="*/ 936 h 1008"/>
                <a:gd name="T26" fmla="*/ 428 w 432"/>
                <a:gd name="T27" fmla="*/ 960 h 1008"/>
                <a:gd name="T28" fmla="*/ 419 w 432"/>
                <a:gd name="T29" fmla="*/ 979 h 1008"/>
                <a:gd name="T30" fmla="*/ 403 w 432"/>
                <a:gd name="T31" fmla="*/ 995 h 1008"/>
                <a:gd name="T32" fmla="*/ 383 w 432"/>
                <a:gd name="T33" fmla="*/ 1004 h 1008"/>
                <a:gd name="T34" fmla="*/ 360 w 432"/>
                <a:gd name="T35" fmla="*/ 1008 h 1008"/>
                <a:gd name="T36" fmla="*/ 72 w 432"/>
                <a:gd name="T37" fmla="*/ 1008 h 1008"/>
                <a:gd name="T38" fmla="*/ 49 w 432"/>
                <a:gd name="T39" fmla="*/ 1004 h 1008"/>
                <a:gd name="T40" fmla="*/ 30 w 432"/>
                <a:gd name="T41" fmla="*/ 995 h 1008"/>
                <a:gd name="T42" fmla="*/ 14 w 432"/>
                <a:gd name="T43" fmla="*/ 979 h 1008"/>
                <a:gd name="T44" fmla="*/ 4 w 432"/>
                <a:gd name="T45" fmla="*/ 960 h 1008"/>
                <a:gd name="T46" fmla="*/ 0 w 432"/>
                <a:gd name="T47" fmla="*/ 936 h 1008"/>
                <a:gd name="T48" fmla="*/ 0 w 432"/>
                <a:gd name="T49" fmla="*/ 72 h 1008"/>
                <a:gd name="T50" fmla="*/ 4 w 432"/>
                <a:gd name="T51" fmla="*/ 50 h 1008"/>
                <a:gd name="T52" fmla="*/ 14 w 432"/>
                <a:gd name="T53" fmla="*/ 30 h 1008"/>
                <a:gd name="T54" fmla="*/ 30 w 432"/>
                <a:gd name="T55" fmla="*/ 14 h 1008"/>
                <a:gd name="T56" fmla="*/ 49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3" y="4"/>
                  </a:lnTo>
                  <a:lnTo>
                    <a:pt x="403" y="14"/>
                  </a:lnTo>
                  <a:lnTo>
                    <a:pt x="419" y="30"/>
                  </a:lnTo>
                  <a:lnTo>
                    <a:pt x="428" y="50"/>
                  </a:lnTo>
                  <a:lnTo>
                    <a:pt x="432" y="72"/>
                  </a:lnTo>
                  <a:lnTo>
                    <a:pt x="432" y="936"/>
                  </a:lnTo>
                  <a:lnTo>
                    <a:pt x="428" y="960"/>
                  </a:lnTo>
                  <a:lnTo>
                    <a:pt x="419" y="979"/>
                  </a:lnTo>
                  <a:lnTo>
                    <a:pt x="403" y="995"/>
                  </a:lnTo>
                  <a:lnTo>
                    <a:pt x="383" y="1004"/>
                  </a:lnTo>
                  <a:lnTo>
                    <a:pt x="360" y="1008"/>
                  </a:lnTo>
                  <a:lnTo>
                    <a:pt x="72" y="1008"/>
                  </a:lnTo>
                  <a:lnTo>
                    <a:pt x="49" y="1004"/>
                  </a:lnTo>
                  <a:lnTo>
                    <a:pt x="30" y="995"/>
                  </a:lnTo>
                  <a:lnTo>
                    <a:pt x="14" y="979"/>
                  </a:lnTo>
                  <a:lnTo>
                    <a:pt x="4" y="960"/>
                  </a:lnTo>
                  <a:lnTo>
                    <a:pt x="0" y="936"/>
                  </a:lnTo>
                  <a:lnTo>
                    <a:pt x="0" y="72"/>
                  </a:lnTo>
                  <a:lnTo>
                    <a:pt x="4" y="50"/>
                  </a:lnTo>
                  <a:lnTo>
                    <a:pt x="14" y="30"/>
                  </a:lnTo>
                  <a:lnTo>
                    <a:pt x="30" y="14"/>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264">
              <a:extLst>
                <a:ext uri="{FF2B5EF4-FFF2-40B4-BE49-F238E27FC236}">
                  <a16:creationId xmlns:a16="http://schemas.microsoft.com/office/drawing/2014/main" id="{5148E6CC-A485-4848-BC6F-8096E908F979}"/>
                </a:ext>
              </a:extLst>
            </p:cNvPr>
            <p:cNvSpPr>
              <a:spLocks noEditPoints="1"/>
            </p:cNvSpPr>
            <p:nvPr/>
          </p:nvSpPr>
          <p:spPr bwMode="auto">
            <a:xfrm>
              <a:off x="9104133" y="3521882"/>
              <a:ext cx="57532" cy="249174"/>
            </a:xfrm>
            <a:custGeom>
              <a:avLst/>
              <a:gdLst>
                <a:gd name="T0" fmla="*/ 144 w 432"/>
                <a:gd name="T1" fmla="*/ 144 h 1871"/>
                <a:gd name="T2" fmla="*/ 144 w 432"/>
                <a:gd name="T3" fmla="*/ 1727 h 1871"/>
                <a:gd name="T4" fmla="*/ 288 w 432"/>
                <a:gd name="T5" fmla="*/ 1727 h 1871"/>
                <a:gd name="T6" fmla="*/ 288 w 432"/>
                <a:gd name="T7" fmla="*/ 144 h 1871"/>
                <a:gd name="T8" fmla="*/ 144 w 432"/>
                <a:gd name="T9" fmla="*/ 144 h 1871"/>
                <a:gd name="T10" fmla="*/ 72 w 432"/>
                <a:gd name="T11" fmla="*/ 0 h 1871"/>
                <a:gd name="T12" fmla="*/ 360 w 432"/>
                <a:gd name="T13" fmla="*/ 0 h 1871"/>
                <a:gd name="T14" fmla="*/ 382 w 432"/>
                <a:gd name="T15" fmla="*/ 4 h 1871"/>
                <a:gd name="T16" fmla="*/ 402 w 432"/>
                <a:gd name="T17" fmla="*/ 13 h 1871"/>
                <a:gd name="T18" fmla="*/ 417 w 432"/>
                <a:gd name="T19" fmla="*/ 29 h 1871"/>
                <a:gd name="T20" fmla="*/ 428 w 432"/>
                <a:gd name="T21" fmla="*/ 49 h 1871"/>
                <a:gd name="T22" fmla="*/ 432 w 432"/>
                <a:gd name="T23" fmla="*/ 72 h 1871"/>
                <a:gd name="T24" fmla="*/ 432 w 432"/>
                <a:gd name="T25" fmla="*/ 1799 h 1871"/>
                <a:gd name="T26" fmla="*/ 428 w 432"/>
                <a:gd name="T27" fmla="*/ 1823 h 1871"/>
                <a:gd name="T28" fmla="*/ 417 w 432"/>
                <a:gd name="T29" fmla="*/ 1842 h 1871"/>
                <a:gd name="T30" fmla="*/ 402 w 432"/>
                <a:gd name="T31" fmla="*/ 1858 h 1871"/>
                <a:gd name="T32" fmla="*/ 382 w 432"/>
                <a:gd name="T33" fmla="*/ 1867 h 1871"/>
                <a:gd name="T34" fmla="*/ 360 w 432"/>
                <a:gd name="T35" fmla="*/ 1871 h 1871"/>
                <a:gd name="T36" fmla="*/ 72 w 432"/>
                <a:gd name="T37" fmla="*/ 1871 h 1871"/>
                <a:gd name="T38" fmla="*/ 49 w 432"/>
                <a:gd name="T39" fmla="*/ 1867 h 1871"/>
                <a:gd name="T40" fmla="*/ 28 w 432"/>
                <a:gd name="T41" fmla="*/ 1858 h 1871"/>
                <a:gd name="T42" fmla="*/ 14 w 432"/>
                <a:gd name="T43" fmla="*/ 1842 h 1871"/>
                <a:gd name="T44" fmla="*/ 4 w 432"/>
                <a:gd name="T45" fmla="*/ 1823 h 1871"/>
                <a:gd name="T46" fmla="*/ 0 w 432"/>
                <a:gd name="T47" fmla="*/ 1799 h 1871"/>
                <a:gd name="T48" fmla="*/ 0 w 432"/>
                <a:gd name="T49" fmla="*/ 72 h 1871"/>
                <a:gd name="T50" fmla="*/ 4 w 432"/>
                <a:gd name="T51" fmla="*/ 49 h 1871"/>
                <a:gd name="T52" fmla="*/ 14 w 432"/>
                <a:gd name="T53" fmla="*/ 29 h 1871"/>
                <a:gd name="T54" fmla="*/ 28 w 432"/>
                <a:gd name="T55" fmla="*/ 13 h 1871"/>
                <a:gd name="T56" fmla="*/ 49 w 432"/>
                <a:gd name="T57" fmla="*/ 4 h 1871"/>
                <a:gd name="T58" fmla="*/ 72 w 432"/>
                <a:gd name="T59" fmla="*/ 0 h 1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871">
                  <a:moveTo>
                    <a:pt x="144" y="144"/>
                  </a:moveTo>
                  <a:lnTo>
                    <a:pt x="144" y="1727"/>
                  </a:lnTo>
                  <a:lnTo>
                    <a:pt x="288" y="1727"/>
                  </a:lnTo>
                  <a:lnTo>
                    <a:pt x="288" y="144"/>
                  </a:lnTo>
                  <a:lnTo>
                    <a:pt x="144" y="144"/>
                  </a:lnTo>
                  <a:close/>
                  <a:moveTo>
                    <a:pt x="72" y="0"/>
                  </a:moveTo>
                  <a:lnTo>
                    <a:pt x="360" y="0"/>
                  </a:lnTo>
                  <a:lnTo>
                    <a:pt x="382" y="4"/>
                  </a:lnTo>
                  <a:lnTo>
                    <a:pt x="402" y="13"/>
                  </a:lnTo>
                  <a:lnTo>
                    <a:pt x="417" y="29"/>
                  </a:lnTo>
                  <a:lnTo>
                    <a:pt x="428" y="49"/>
                  </a:lnTo>
                  <a:lnTo>
                    <a:pt x="432" y="72"/>
                  </a:lnTo>
                  <a:lnTo>
                    <a:pt x="432" y="1799"/>
                  </a:lnTo>
                  <a:lnTo>
                    <a:pt x="428" y="1823"/>
                  </a:lnTo>
                  <a:lnTo>
                    <a:pt x="417" y="1842"/>
                  </a:lnTo>
                  <a:lnTo>
                    <a:pt x="402" y="1858"/>
                  </a:lnTo>
                  <a:lnTo>
                    <a:pt x="382" y="1867"/>
                  </a:lnTo>
                  <a:lnTo>
                    <a:pt x="360" y="1871"/>
                  </a:lnTo>
                  <a:lnTo>
                    <a:pt x="72" y="1871"/>
                  </a:lnTo>
                  <a:lnTo>
                    <a:pt x="49" y="1867"/>
                  </a:lnTo>
                  <a:lnTo>
                    <a:pt x="28" y="1858"/>
                  </a:lnTo>
                  <a:lnTo>
                    <a:pt x="14" y="1842"/>
                  </a:lnTo>
                  <a:lnTo>
                    <a:pt x="4" y="1823"/>
                  </a:lnTo>
                  <a:lnTo>
                    <a:pt x="0" y="1799"/>
                  </a:lnTo>
                  <a:lnTo>
                    <a:pt x="0" y="72"/>
                  </a:lnTo>
                  <a:lnTo>
                    <a:pt x="4" y="49"/>
                  </a:lnTo>
                  <a:lnTo>
                    <a:pt x="14" y="29"/>
                  </a:lnTo>
                  <a:lnTo>
                    <a:pt x="28" y="13"/>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65">
              <a:extLst>
                <a:ext uri="{FF2B5EF4-FFF2-40B4-BE49-F238E27FC236}">
                  <a16:creationId xmlns:a16="http://schemas.microsoft.com/office/drawing/2014/main" id="{EDD97AFF-F25D-4958-9F0C-90C3723E6D9A}"/>
                </a:ext>
              </a:extLst>
            </p:cNvPr>
            <p:cNvSpPr>
              <a:spLocks/>
            </p:cNvSpPr>
            <p:nvPr/>
          </p:nvSpPr>
          <p:spPr bwMode="auto">
            <a:xfrm>
              <a:off x="8726711" y="3401490"/>
              <a:ext cx="427364" cy="212816"/>
            </a:xfrm>
            <a:custGeom>
              <a:avLst/>
              <a:gdLst>
                <a:gd name="T0" fmla="*/ 3137 w 3209"/>
                <a:gd name="T1" fmla="*/ 0 h 1598"/>
                <a:gd name="T2" fmla="*/ 3156 w 3209"/>
                <a:gd name="T3" fmla="*/ 2 h 1598"/>
                <a:gd name="T4" fmla="*/ 3173 w 3209"/>
                <a:gd name="T5" fmla="*/ 9 h 1598"/>
                <a:gd name="T6" fmla="*/ 3188 w 3209"/>
                <a:gd name="T7" fmla="*/ 21 h 1598"/>
                <a:gd name="T8" fmla="*/ 3200 w 3209"/>
                <a:gd name="T9" fmla="*/ 36 h 1598"/>
                <a:gd name="T10" fmla="*/ 3208 w 3209"/>
                <a:gd name="T11" fmla="*/ 53 h 1598"/>
                <a:gd name="T12" fmla="*/ 3209 w 3209"/>
                <a:gd name="T13" fmla="*/ 72 h 1598"/>
                <a:gd name="T14" fmla="*/ 3208 w 3209"/>
                <a:gd name="T15" fmla="*/ 90 h 1598"/>
                <a:gd name="T16" fmla="*/ 3200 w 3209"/>
                <a:gd name="T17" fmla="*/ 107 h 1598"/>
                <a:gd name="T18" fmla="*/ 3188 w 3209"/>
                <a:gd name="T19" fmla="*/ 123 h 1598"/>
                <a:gd name="T20" fmla="*/ 2094 w 3209"/>
                <a:gd name="T21" fmla="*/ 1226 h 1598"/>
                <a:gd name="T22" fmla="*/ 2080 w 3209"/>
                <a:gd name="T23" fmla="*/ 1238 h 1598"/>
                <a:gd name="T24" fmla="*/ 2063 w 3209"/>
                <a:gd name="T25" fmla="*/ 1245 h 1598"/>
                <a:gd name="T26" fmla="*/ 2043 w 3209"/>
                <a:gd name="T27" fmla="*/ 1247 h 1598"/>
                <a:gd name="T28" fmla="*/ 2043 w 3209"/>
                <a:gd name="T29" fmla="*/ 1247 h 1598"/>
                <a:gd name="T30" fmla="*/ 2025 w 3209"/>
                <a:gd name="T31" fmla="*/ 1245 h 1598"/>
                <a:gd name="T32" fmla="*/ 2008 w 3209"/>
                <a:gd name="T33" fmla="*/ 1238 h 1598"/>
                <a:gd name="T34" fmla="*/ 1992 w 3209"/>
                <a:gd name="T35" fmla="*/ 1226 h 1598"/>
                <a:gd name="T36" fmla="*/ 1327 w 3209"/>
                <a:gd name="T37" fmla="*/ 560 h 1598"/>
                <a:gd name="T38" fmla="*/ 119 w 3209"/>
                <a:gd name="T39" fmla="*/ 1581 h 1598"/>
                <a:gd name="T40" fmla="*/ 104 w 3209"/>
                <a:gd name="T41" fmla="*/ 1590 h 1598"/>
                <a:gd name="T42" fmla="*/ 89 w 3209"/>
                <a:gd name="T43" fmla="*/ 1597 h 1598"/>
                <a:gd name="T44" fmla="*/ 72 w 3209"/>
                <a:gd name="T45" fmla="*/ 1598 h 1598"/>
                <a:gd name="T46" fmla="*/ 52 w 3209"/>
                <a:gd name="T47" fmla="*/ 1596 h 1598"/>
                <a:gd name="T48" fmla="*/ 32 w 3209"/>
                <a:gd name="T49" fmla="*/ 1586 h 1598"/>
                <a:gd name="T50" fmla="*/ 17 w 3209"/>
                <a:gd name="T51" fmla="*/ 1573 h 1598"/>
                <a:gd name="T52" fmla="*/ 6 w 3209"/>
                <a:gd name="T53" fmla="*/ 1556 h 1598"/>
                <a:gd name="T54" fmla="*/ 1 w 3209"/>
                <a:gd name="T55" fmla="*/ 1539 h 1598"/>
                <a:gd name="T56" fmla="*/ 0 w 3209"/>
                <a:gd name="T57" fmla="*/ 1520 h 1598"/>
                <a:gd name="T58" fmla="*/ 3 w 3209"/>
                <a:gd name="T59" fmla="*/ 1503 h 1598"/>
                <a:gd name="T60" fmla="*/ 13 w 3209"/>
                <a:gd name="T61" fmla="*/ 1486 h 1598"/>
                <a:gd name="T62" fmla="*/ 26 w 3209"/>
                <a:gd name="T63" fmla="*/ 1471 h 1598"/>
                <a:gd name="T64" fmla="*/ 1285 w 3209"/>
                <a:gd name="T65" fmla="*/ 407 h 1598"/>
                <a:gd name="T66" fmla="*/ 1303 w 3209"/>
                <a:gd name="T67" fmla="*/ 395 h 1598"/>
                <a:gd name="T68" fmla="*/ 1323 w 3209"/>
                <a:gd name="T69" fmla="*/ 390 h 1598"/>
                <a:gd name="T70" fmla="*/ 1344 w 3209"/>
                <a:gd name="T71" fmla="*/ 391 h 1598"/>
                <a:gd name="T72" fmla="*/ 1365 w 3209"/>
                <a:gd name="T73" fmla="*/ 398 h 1598"/>
                <a:gd name="T74" fmla="*/ 1382 w 3209"/>
                <a:gd name="T75" fmla="*/ 411 h 1598"/>
                <a:gd name="T76" fmla="*/ 2043 w 3209"/>
                <a:gd name="T77" fmla="*/ 1073 h 1598"/>
                <a:gd name="T78" fmla="*/ 3086 w 3209"/>
                <a:gd name="T79" fmla="*/ 21 h 1598"/>
                <a:gd name="T80" fmla="*/ 3102 w 3209"/>
                <a:gd name="T81" fmla="*/ 9 h 1598"/>
                <a:gd name="T82" fmla="*/ 3119 w 3209"/>
                <a:gd name="T83" fmla="*/ 2 h 1598"/>
                <a:gd name="T84" fmla="*/ 3137 w 3209"/>
                <a:gd name="T85" fmla="*/ 0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09" h="1598">
                  <a:moveTo>
                    <a:pt x="3137" y="0"/>
                  </a:moveTo>
                  <a:lnTo>
                    <a:pt x="3156" y="2"/>
                  </a:lnTo>
                  <a:lnTo>
                    <a:pt x="3173" y="9"/>
                  </a:lnTo>
                  <a:lnTo>
                    <a:pt x="3188" y="21"/>
                  </a:lnTo>
                  <a:lnTo>
                    <a:pt x="3200" y="36"/>
                  </a:lnTo>
                  <a:lnTo>
                    <a:pt x="3208" y="53"/>
                  </a:lnTo>
                  <a:lnTo>
                    <a:pt x="3209" y="72"/>
                  </a:lnTo>
                  <a:lnTo>
                    <a:pt x="3208" y="90"/>
                  </a:lnTo>
                  <a:lnTo>
                    <a:pt x="3200" y="107"/>
                  </a:lnTo>
                  <a:lnTo>
                    <a:pt x="3188" y="123"/>
                  </a:lnTo>
                  <a:lnTo>
                    <a:pt x="2094" y="1226"/>
                  </a:lnTo>
                  <a:lnTo>
                    <a:pt x="2080" y="1238"/>
                  </a:lnTo>
                  <a:lnTo>
                    <a:pt x="2063" y="1245"/>
                  </a:lnTo>
                  <a:lnTo>
                    <a:pt x="2043" y="1247"/>
                  </a:lnTo>
                  <a:lnTo>
                    <a:pt x="2043" y="1247"/>
                  </a:lnTo>
                  <a:lnTo>
                    <a:pt x="2025" y="1245"/>
                  </a:lnTo>
                  <a:lnTo>
                    <a:pt x="2008" y="1238"/>
                  </a:lnTo>
                  <a:lnTo>
                    <a:pt x="1992" y="1226"/>
                  </a:lnTo>
                  <a:lnTo>
                    <a:pt x="1327" y="560"/>
                  </a:lnTo>
                  <a:lnTo>
                    <a:pt x="119" y="1581"/>
                  </a:lnTo>
                  <a:lnTo>
                    <a:pt x="104" y="1590"/>
                  </a:lnTo>
                  <a:lnTo>
                    <a:pt x="89" y="1597"/>
                  </a:lnTo>
                  <a:lnTo>
                    <a:pt x="72" y="1598"/>
                  </a:lnTo>
                  <a:lnTo>
                    <a:pt x="52" y="1596"/>
                  </a:lnTo>
                  <a:lnTo>
                    <a:pt x="32" y="1586"/>
                  </a:lnTo>
                  <a:lnTo>
                    <a:pt x="17" y="1573"/>
                  </a:lnTo>
                  <a:lnTo>
                    <a:pt x="6" y="1556"/>
                  </a:lnTo>
                  <a:lnTo>
                    <a:pt x="1" y="1539"/>
                  </a:lnTo>
                  <a:lnTo>
                    <a:pt x="0" y="1520"/>
                  </a:lnTo>
                  <a:lnTo>
                    <a:pt x="3" y="1503"/>
                  </a:lnTo>
                  <a:lnTo>
                    <a:pt x="13" y="1486"/>
                  </a:lnTo>
                  <a:lnTo>
                    <a:pt x="26" y="1471"/>
                  </a:lnTo>
                  <a:lnTo>
                    <a:pt x="1285" y="407"/>
                  </a:lnTo>
                  <a:lnTo>
                    <a:pt x="1303" y="395"/>
                  </a:lnTo>
                  <a:lnTo>
                    <a:pt x="1323" y="390"/>
                  </a:lnTo>
                  <a:lnTo>
                    <a:pt x="1344" y="391"/>
                  </a:lnTo>
                  <a:lnTo>
                    <a:pt x="1365" y="398"/>
                  </a:lnTo>
                  <a:lnTo>
                    <a:pt x="1382" y="411"/>
                  </a:lnTo>
                  <a:lnTo>
                    <a:pt x="2043" y="1073"/>
                  </a:lnTo>
                  <a:lnTo>
                    <a:pt x="3086" y="21"/>
                  </a:lnTo>
                  <a:lnTo>
                    <a:pt x="3102" y="9"/>
                  </a:lnTo>
                  <a:lnTo>
                    <a:pt x="3119" y="2"/>
                  </a:lnTo>
                  <a:lnTo>
                    <a:pt x="31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624">
            <a:extLst>
              <a:ext uri="{FF2B5EF4-FFF2-40B4-BE49-F238E27FC236}">
                <a16:creationId xmlns:a16="http://schemas.microsoft.com/office/drawing/2014/main" id="{254894B0-BAF4-49B6-8950-1072A8C56229}"/>
              </a:ext>
            </a:extLst>
          </p:cNvPr>
          <p:cNvGrpSpPr/>
          <p:nvPr/>
        </p:nvGrpSpPr>
        <p:grpSpPr>
          <a:xfrm>
            <a:off x="6156762" y="3733250"/>
            <a:ext cx="554401" cy="554401"/>
            <a:chOff x="1957430" y="2931077"/>
            <a:chExt cx="554401" cy="554401"/>
          </a:xfrm>
          <a:solidFill>
            <a:srgbClr val="5C9AD3"/>
          </a:solidFill>
        </p:grpSpPr>
        <p:sp>
          <p:nvSpPr>
            <p:cNvPr id="18" name="Freeform 245">
              <a:extLst>
                <a:ext uri="{FF2B5EF4-FFF2-40B4-BE49-F238E27FC236}">
                  <a16:creationId xmlns:a16="http://schemas.microsoft.com/office/drawing/2014/main" id="{3D225717-C090-43A0-93BE-B2AE5CCC6D8E}"/>
                </a:ext>
              </a:extLst>
            </p:cNvPr>
            <p:cNvSpPr>
              <a:spLocks noEditPoints="1"/>
            </p:cNvSpPr>
            <p:nvPr/>
          </p:nvSpPr>
          <p:spPr bwMode="auto">
            <a:xfrm>
              <a:off x="1957430" y="2931077"/>
              <a:ext cx="554401" cy="554401"/>
            </a:xfrm>
            <a:custGeom>
              <a:avLst/>
              <a:gdLst>
                <a:gd name="T0" fmla="*/ 664 w 4317"/>
                <a:gd name="T1" fmla="*/ 158 h 4317"/>
                <a:gd name="T2" fmla="*/ 471 w 4317"/>
                <a:gd name="T3" fmla="*/ 234 h 4317"/>
                <a:gd name="T4" fmla="*/ 314 w 4317"/>
                <a:gd name="T5" fmla="*/ 362 h 4317"/>
                <a:gd name="T6" fmla="*/ 203 w 4317"/>
                <a:gd name="T7" fmla="*/ 531 h 4317"/>
                <a:gd name="T8" fmla="*/ 148 w 4317"/>
                <a:gd name="T9" fmla="*/ 733 h 4317"/>
                <a:gd name="T10" fmla="*/ 148 w 4317"/>
                <a:gd name="T11" fmla="*/ 3584 h 4317"/>
                <a:gd name="T12" fmla="*/ 203 w 4317"/>
                <a:gd name="T13" fmla="*/ 3784 h 4317"/>
                <a:gd name="T14" fmla="*/ 314 w 4317"/>
                <a:gd name="T15" fmla="*/ 3954 h 4317"/>
                <a:gd name="T16" fmla="*/ 471 w 4317"/>
                <a:gd name="T17" fmla="*/ 4083 h 4317"/>
                <a:gd name="T18" fmla="*/ 664 w 4317"/>
                <a:gd name="T19" fmla="*/ 4157 h 4317"/>
                <a:gd name="T20" fmla="*/ 3512 w 4317"/>
                <a:gd name="T21" fmla="*/ 4173 h 4317"/>
                <a:gd name="T22" fmla="*/ 3720 w 4317"/>
                <a:gd name="T23" fmla="*/ 4139 h 4317"/>
                <a:gd name="T24" fmla="*/ 3902 w 4317"/>
                <a:gd name="T25" fmla="*/ 4045 h 4317"/>
                <a:gd name="T26" fmla="*/ 4046 w 4317"/>
                <a:gd name="T27" fmla="*/ 3902 h 4317"/>
                <a:gd name="T28" fmla="*/ 4140 w 4317"/>
                <a:gd name="T29" fmla="*/ 3720 h 4317"/>
                <a:gd name="T30" fmla="*/ 4173 w 4317"/>
                <a:gd name="T31" fmla="*/ 3512 h 4317"/>
                <a:gd name="T32" fmla="*/ 4159 w 4317"/>
                <a:gd name="T33" fmla="*/ 664 h 4317"/>
                <a:gd name="T34" fmla="*/ 4083 w 4317"/>
                <a:gd name="T35" fmla="*/ 471 h 4317"/>
                <a:gd name="T36" fmla="*/ 3954 w 4317"/>
                <a:gd name="T37" fmla="*/ 314 h 4317"/>
                <a:gd name="T38" fmla="*/ 3784 w 4317"/>
                <a:gd name="T39" fmla="*/ 203 h 4317"/>
                <a:gd name="T40" fmla="*/ 3584 w 4317"/>
                <a:gd name="T41" fmla="*/ 148 h 4317"/>
                <a:gd name="T42" fmla="*/ 805 w 4317"/>
                <a:gd name="T43" fmla="*/ 0 h 4317"/>
                <a:gd name="T44" fmla="*/ 3674 w 4317"/>
                <a:gd name="T45" fmla="*/ 15 h 4317"/>
                <a:gd name="T46" fmla="*/ 3895 w 4317"/>
                <a:gd name="T47" fmla="*/ 97 h 4317"/>
                <a:gd name="T48" fmla="*/ 4081 w 4317"/>
                <a:gd name="T49" fmla="*/ 235 h 4317"/>
                <a:gd name="T50" fmla="*/ 4220 w 4317"/>
                <a:gd name="T51" fmla="*/ 421 h 4317"/>
                <a:gd name="T52" fmla="*/ 4301 w 4317"/>
                <a:gd name="T53" fmla="*/ 643 h 4317"/>
                <a:gd name="T54" fmla="*/ 4317 w 4317"/>
                <a:gd name="T55" fmla="*/ 3512 h 4317"/>
                <a:gd name="T56" fmla="*/ 4282 w 4317"/>
                <a:gd name="T57" fmla="*/ 3751 h 4317"/>
                <a:gd name="T58" fmla="*/ 4180 w 4317"/>
                <a:gd name="T59" fmla="*/ 3962 h 4317"/>
                <a:gd name="T60" fmla="*/ 4024 w 4317"/>
                <a:gd name="T61" fmla="*/ 4132 h 4317"/>
                <a:gd name="T62" fmla="*/ 3825 w 4317"/>
                <a:gd name="T63" fmla="*/ 4254 h 4317"/>
                <a:gd name="T64" fmla="*/ 3594 w 4317"/>
                <a:gd name="T65" fmla="*/ 4313 h 4317"/>
                <a:gd name="T66" fmla="*/ 723 w 4317"/>
                <a:gd name="T67" fmla="*/ 4313 h 4317"/>
                <a:gd name="T68" fmla="*/ 492 w 4317"/>
                <a:gd name="T69" fmla="*/ 4254 h 4317"/>
                <a:gd name="T70" fmla="*/ 293 w 4317"/>
                <a:gd name="T71" fmla="*/ 4132 h 4317"/>
                <a:gd name="T72" fmla="*/ 137 w 4317"/>
                <a:gd name="T73" fmla="*/ 3962 h 4317"/>
                <a:gd name="T74" fmla="*/ 36 w 4317"/>
                <a:gd name="T75" fmla="*/ 3751 h 4317"/>
                <a:gd name="T76" fmla="*/ 0 w 4317"/>
                <a:gd name="T77" fmla="*/ 3512 h 4317"/>
                <a:gd name="T78" fmla="*/ 17 w 4317"/>
                <a:gd name="T79" fmla="*/ 643 h 4317"/>
                <a:gd name="T80" fmla="*/ 97 w 4317"/>
                <a:gd name="T81" fmla="*/ 421 h 4317"/>
                <a:gd name="T82" fmla="*/ 235 w 4317"/>
                <a:gd name="T83" fmla="*/ 235 h 4317"/>
                <a:gd name="T84" fmla="*/ 421 w 4317"/>
                <a:gd name="T85" fmla="*/ 97 h 4317"/>
                <a:gd name="T86" fmla="*/ 643 w 4317"/>
                <a:gd name="T87" fmla="*/ 15 h 4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17" h="4317">
                  <a:moveTo>
                    <a:pt x="805" y="144"/>
                  </a:moveTo>
                  <a:lnTo>
                    <a:pt x="733" y="148"/>
                  </a:lnTo>
                  <a:lnTo>
                    <a:pt x="664" y="158"/>
                  </a:lnTo>
                  <a:lnTo>
                    <a:pt x="597" y="176"/>
                  </a:lnTo>
                  <a:lnTo>
                    <a:pt x="533" y="203"/>
                  </a:lnTo>
                  <a:lnTo>
                    <a:pt x="471" y="234"/>
                  </a:lnTo>
                  <a:lnTo>
                    <a:pt x="415" y="271"/>
                  </a:lnTo>
                  <a:lnTo>
                    <a:pt x="362" y="314"/>
                  </a:lnTo>
                  <a:lnTo>
                    <a:pt x="314" y="362"/>
                  </a:lnTo>
                  <a:lnTo>
                    <a:pt x="272" y="415"/>
                  </a:lnTo>
                  <a:lnTo>
                    <a:pt x="234" y="471"/>
                  </a:lnTo>
                  <a:lnTo>
                    <a:pt x="203" y="531"/>
                  </a:lnTo>
                  <a:lnTo>
                    <a:pt x="178" y="595"/>
                  </a:lnTo>
                  <a:lnTo>
                    <a:pt x="159" y="664"/>
                  </a:lnTo>
                  <a:lnTo>
                    <a:pt x="148" y="733"/>
                  </a:lnTo>
                  <a:lnTo>
                    <a:pt x="144" y="805"/>
                  </a:lnTo>
                  <a:lnTo>
                    <a:pt x="144" y="3512"/>
                  </a:lnTo>
                  <a:lnTo>
                    <a:pt x="148" y="3584"/>
                  </a:lnTo>
                  <a:lnTo>
                    <a:pt x="159" y="3653"/>
                  </a:lnTo>
                  <a:lnTo>
                    <a:pt x="178" y="3720"/>
                  </a:lnTo>
                  <a:lnTo>
                    <a:pt x="203" y="3784"/>
                  </a:lnTo>
                  <a:lnTo>
                    <a:pt x="234" y="3846"/>
                  </a:lnTo>
                  <a:lnTo>
                    <a:pt x="272" y="3902"/>
                  </a:lnTo>
                  <a:lnTo>
                    <a:pt x="314" y="3954"/>
                  </a:lnTo>
                  <a:lnTo>
                    <a:pt x="362" y="4003"/>
                  </a:lnTo>
                  <a:lnTo>
                    <a:pt x="415" y="4045"/>
                  </a:lnTo>
                  <a:lnTo>
                    <a:pt x="471" y="4083"/>
                  </a:lnTo>
                  <a:lnTo>
                    <a:pt x="533" y="4114"/>
                  </a:lnTo>
                  <a:lnTo>
                    <a:pt x="597" y="4139"/>
                  </a:lnTo>
                  <a:lnTo>
                    <a:pt x="664" y="4157"/>
                  </a:lnTo>
                  <a:lnTo>
                    <a:pt x="733" y="4169"/>
                  </a:lnTo>
                  <a:lnTo>
                    <a:pt x="805" y="4173"/>
                  </a:lnTo>
                  <a:lnTo>
                    <a:pt x="3512" y="4173"/>
                  </a:lnTo>
                  <a:lnTo>
                    <a:pt x="3584" y="4169"/>
                  </a:lnTo>
                  <a:lnTo>
                    <a:pt x="3653" y="4157"/>
                  </a:lnTo>
                  <a:lnTo>
                    <a:pt x="3720" y="4139"/>
                  </a:lnTo>
                  <a:lnTo>
                    <a:pt x="3784" y="4114"/>
                  </a:lnTo>
                  <a:lnTo>
                    <a:pt x="3846" y="4083"/>
                  </a:lnTo>
                  <a:lnTo>
                    <a:pt x="3902" y="4045"/>
                  </a:lnTo>
                  <a:lnTo>
                    <a:pt x="3954" y="4003"/>
                  </a:lnTo>
                  <a:lnTo>
                    <a:pt x="4003" y="3954"/>
                  </a:lnTo>
                  <a:lnTo>
                    <a:pt x="4046" y="3902"/>
                  </a:lnTo>
                  <a:lnTo>
                    <a:pt x="4083" y="3846"/>
                  </a:lnTo>
                  <a:lnTo>
                    <a:pt x="4114" y="3784"/>
                  </a:lnTo>
                  <a:lnTo>
                    <a:pt x="4140" y="3720"/>
                  </a:lnTo>
                  <a:lnTo>
                    <a:pt x="4159" y="3653"/>
                  </a:lnTo>
                  <a:lnTo>
                    <a:pt x="4169" y="3584"/>
                  </a:lnTo>
                  <a:lnTo>
                    <a:pt x="4173" y="3512"/>
                  </a:lnTo>
                  <a:lnTo>
                    <a:pt x="4173" y="805"/>
                  </a:lnTo>
                  <a:lnTo>
                    <a:pt x="4169" y="733"/>
                  </a:lnTo>
                  <a:lnTo>
                    <a:pt x="4159" y="664"/>
                  </a:lnTo>
                  <a:lnTo>
                    <a:pt x="4140" y="595"/>
                  </a:lnTo>
                  <a:lnTo>
                    <a:pt x="4114" y="531"/>
                  </a:lnTo>
                  <a:lnTo>
                    <a:pt x="4083" y="471"/>
                  </a:lnTo>
                  <a:lnTo>
                    <a:pt x="4046" y="415"/>
                  </a:lnTo>
                  <a:lnTo>
                    <a:pt x="4003" y="362"/>
                  </a:lnTo>
                  <a:lnTo>
                    <a:pt x="3954" y="314"/>
                  </a:lnTo>
                  <a:lnTo>
                    <a:pt x="3902" y="271"/>
                  </a:lnTo>
                  <a:lnTo>
                    <a:pt x="3846" y="234"/>
                  </a:lnTo>
                  <a:lnTo>
                    <a:pt x="3784" y="203"/>
                  </a:lnTo>
                  <a:lnTo>
                    <a:pt x="3720" y="176"/>
                  </a:lnTo>
                  <a:lnTo>
                    <a:pt x="3653" y="158"/>
                  </a:lnTo>
                  <a:lnTo>
                    <a:pt x="3584" y="148"/>
                  </a:lnTo>
                  <a:lnTo>
                    <a:pt x="3512" y="144"/>
                  </a:lnTo>
                  <a:lnTo>
                    <a:pt x="805" y="144"/>
                  </a:lnTo>
                  <a:close/>
                  <a:moveTo>
                    <a:pt x="805" y="0"/>
                  </a:moveTo>
                  <a:lnTo>
                    <a:pt x="3512" y="0"/>
                  </a:lnTo>
                  <a:lnTo>
                    <a:pt x="3594" y="4"/>
                  </a:lnTo>
                  <a:lnTo>
                    <a:pt x="3674" y="15"/>
                  </a:lnTo>
                  <a:lnTo>
                    <a:pt x="3751" y="35"/>
                  </a:lnTo>
                  <a:lnTo>
                    <a:pt x="3825" y="62"/>
                  </a:lnTo>
                  <a:lnTo>
                    <a:pt x="3895" y="97"/>
                  </a:lnTo>
                  <a:lnTo>
                    <a:pt x="3962" y="137"/>
                  </a:lnTo>
                  <a:lnTo>
                    <a:pt x="4024" y="183"/>
                  </a:lnTo>
                  <a:lnTo>
                    <a:pt x="4081" y="235"/>
                  </a:lnTo>
                  <a:lnTo>
                    <a:pt x="4134" y="293"/>
                  </a:lnTo>
                  <a:lnTo>
                    <a:pt x="4180" y="354"/>
                  </a:lnTo>
                  <a:lnTo>
                    <a:pt x="4220" y="421"/>
                  </a:lnTo>
                  <a:lnTo>
                    <a:pt x="4254" y="492"/>
                  </a:lnTo>
                  <a:lnTo>
                    <a:pt x="4282" y="565"/>
                  </a:lnTo>
                  <a:lnTo>
                    <a:pt x="4301" y="643"/>
                  </a:lnTo>
                  <a:lnTo>
                    <a:pt x="4313" y="722"/>
                  </a:lnTo>
                  <a:lnTo>
                    <a:pt x="4317" y="805"/>
                  </a:lnTo>
                  <a:lnTo>
                    <a:pt x="4317" y="3512"/>
                  </a:lnTo>
                  <a:lnTo>
                    <a:pt x="4313" y="3594"/>
                  </a:lnTo>
                  <a:lnTo>
                    <a:pt x="4301" y="3674"/>
                  </a:lnTo>
                  <a:lnTo>
                    <a:pt x="4282" y="3751"/>
                  </a:lnTo>
                  <a:lnTo>
                    <a:pt x="4254" y="3825"/>
                  </a:lnTo>
                  <a:lnTo>
                    <a:pt x="4220" y="3895"/>
                  </a:lnTo>
                  <a:lnTo>
                    <a:pt x="4180" y="3962"/>
                  </a:lnTo>
                  <a:lnTo>
                    <a:pt x="4134" y="4024"/>
                  </a:lnTo>
                  <a:lnTo>
                    <a:pt x="4081" y="4081"/>
                  </a:lnTo>
                  <a:lnTo>
                    <a:pt x="4024" y="4132"/>
                  </a:lnTo>
                  <a:lnTo>
                    <a:pt x="3962" y="4180"/>
                  </a:lnTo>
                  <a:lnTo>
                    <a:pt x="3895" y="4220"/>
                  </a:lnTo>
                  <a:lnTo>
                    <a:pt x="3825" y="4254"/>
                  </a:lnTo>
                  <a:lnTo>
                    <a:pt x="3751" y="4280"/>
                  </a:lnTo>
                  <a:lnTo>
                    <a:pt x="3674" y="4300"/>
                  </a:lnTo>
                  <a:lnTo>
                    <a:pt x="3594" y="4313"/>
                  </a:lnTo>
                  <a:lnTo>
                    <a:pt x="3512" y="4317"/>
                  </a:lnTo>
                  <a:lnTo>
                    <a:pt x="805" y="4317"/>
                  </a:lnTo>
                  <a:lnTo>
                    <a:pt x="723" y="4313"/>
                  </a:lnTo>
                  <a:lnTo>
                    <a:pt x="643" y="4300"/>
                  </a:lnTo>
                  <a:lnTo>
                    <a:pt x="567" y="4280"/>
                  </a:lnTo>
                  <a:lnTo>
                    <a:pt x="492" y="4254"/>
                  </a:lnTo>
                  <a:lnTo>
                    <a:pt x="421" y="4220"/>
                  </a:lnTo>
                  <a:lnTo>
                    <a:pt x="356" y="4180"/>
                  </a:lnTo>
                  <a:lnTo>
                    <a:pt x="293" y="4132"/>
                  </a:lnTo>
                  <a:lnTo>
                    <a:pt x="235" y="4081"/>
                  </a:lnTo>
                  <a:lnTo>
                    <a:pt x="184" y="4024"/>
                  </a:lnTo>
                  <a:lnTo>
                    <a:pt x="137" y="3962"/>
                  </a:lnTo>
                  <a:lnTo>
                    <a:pt x="97" y="3895"/>
                  </a:lnTo>
                  <a:lnTo>
                    <a:pt x="63" y="3825"/>
                  </a:lnTo>
                  <a:lnTo>
                    <a:pt x="36" y="3751"/>
                  </a:lnTo>
                  <a:lnTo>
                    <a:pt x="17" y="3674"/>
                  </a:lnTo>
                  <a:lnTo>
                    <a:pt x="4" y="3594"/>
                  </a:lnTo>
                  <a:lnTo>
                    <a:pt x="0" y="3512"/>
                  </a:lnTo>
                  <a:lnTo>
                    <a:pt x="0" y="805"/>
                  </a:lnTo>
                  <a:lnTo>
                    <a:pt x="4" y="722"/>
                  </a:lnTo>
                  <a:lnTo>
                    <a:pt x="17" y="643"/>
                  </a:lnTo>
                  <a:lnTo>
                    <a:pt x="36" y="565"/>
                  </a:lnTo>
                  <a:lnTo>
                    <a:pt x="63" y="492"/>
                  </a:lnTo>
                  <a:lnTo>
                    <a:pt x="97" y="421"/>
                  </a:lnTo>
                  <a:lnTo>
                    <a:pt x="137" y="354"/>
                  </a:lnTo>
                  <a:lnTo>
                    <a:pt x="184" y="293"/>
                  </a:lnTo>
                  <a:lnTo>
                    <a:pt x="235" y="235"/>
                  </a:lnTo>
                  <a:lnTo>
                    <a:pt x="293" y="183"/>
                  </a:lnTo>
                  <a:lnTo>
                    <a:pt x="356" y="137"/>
                  </a:lnTo>
                  <a:lnTo>
                    <a:pt x="421" y="97"/>
                  </a:lnTo>
                  <a:lnTo>
                    <a:pt x="492" y="62"/>
                  </a:lnTo>
                  <a:lnTo>
                    <a:pt x="567" y="35"/>
                  </a:lnTo>
                  <a:lnTo>
                    <a:pt x="643" y="15"/>
                  </a:lnTo>
                  <a:lnTo>
                    <a:pt x="723" y="4"/>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46">
              <a:extLst>
                <a:ext uri="{FF2B5EF4-FFF2-40B4-BE49-F238E27FC236}">
                  <a16:creationId xmlns:a16="http://schemas.microsoft.com/office/drawing/2014/main" id="{8622B0B5-5868-40FD-A677-123C66611D26}"/>
                </a:ext>
              </a:extLst>
            </p:cNvPr>
            <p:cNvSpPr>
              <a:spLocks noEditPoints="1"/>
            </p:cNvSpPr>
            <p:nvPr/>
          </p:nvSpPr>
          <p:spPr bwMode="auto">
            <a:xfrm>
              <a:off x="2012909" y="2986299"/>
              <a:ext cx="443572" cy="388350"/>
            </a:xfrm>
            <a:custGeom>
              <a:avLst/>
              <a:gdLst>
                <a:gd name="T0" fmla="*/ 664 w 3454"/>
                <a:gd name="T1" fmla="*/ 160 h 3024"/>
                <a:gd name="T2" fmla="*/ 471 w 3454"/>
                <a:gd name="T3" fmla="*/ 235 h 3024"/>
                <a:gd name="T4" fmla="*/ 314 w 3454"/>
                <a:gd name="T5" fmla="*/ 363 h 3024"/>
                <a:gd name="T6" fmla="*/ 203 w 3454"/>
                <a:gd name="T7" fmla="*/ 533 h 3024"/>
                <a:gd name="T8" fmla="*/ 148 w 3454"/>
                <a:gd name="T9" fmla="*/ 735 h 3024"/>
                <a:gd name="T10" fmla="*/ 148 w 3454"/>
                <a:gd name="T11" fmla="*/ 2289 h 3024"/>
                <a:gd name="T12" fmla="*/ 203 w 3454"/>
                <a:gd name="T13" fmla="*/ 2491 h 3024"/>
                <a:gd name="T14" fmla="*/ 314 w 3454"/>
                <a:gd name="T15" fmla="*/ 2661 h 3024"/>
                <a:gd name="T16" fmla="*/ 471 w 3454"/>
                <a:gd name="T17" fmla="*/ 2790 h 3024"/>
                <a:gd name="T18" fmla="*/ 664 w 3454"/>
                <a:gd name="T19" fmla="*/ 2864 h 3024"/>
                <a:gd name="T20" fmla="*/ 2648 w 3454"/>
                <a:gd name="T21" fmla="*/ 2880 h 3024"/>
                <a:gd name="T22" fmla="*/ 2857 w 3454"/>
                <a:gd name="T23" fmla="*/ 2846 h 3024"/>
                <a:gd name="T24" fmla="*/ 3039 w 3454"/>
                <a:gd name="T25" fmla="*/ 2752 h 3024"/>
                <a:gd name="T26" fmla="*/ 3182 w 3454"/>
                <a:gd name="T27" fmla="*/ 2609 h 3024"/>
                <a:gd name="T28" fmla="*/ 3276 w 3454"/>
                <a:gd name="T29" fmla="*/ 2427 h 3024"/>
                <a:gd name="T30" fmla="*/ 3310 w 3454"/>
                <a:gd name="T31" fmla="*/ 2217 h 3024"/>
                <a:gd name="T32" fmla="*/ 3304 w 3454"/>
                <a:gd name="T33" fmla="*/ 688 h 3024"/>
                <a:gd name="T34" fmla="*/ 3274 w 3454"/>
                <a:gd name="T35" fmla="*/ 523 h 3024"/>
                <a:gd name="T36" fmla="*/ 3213 w 3454"/>
                <a:gd name="T37" fmla="*/ 380 h 3024"/>
                <a:gd name="T38" fmla="*/ 3124 w 3454"/>
                <a:gd name="T39" fmla="*/ 266 h 3024"/>
                <a:gd name="T40" fmla="*/ 3004 w 3454"/>
                <a:gd name="T41" fmla="*/ 186 h 3024"/>
                <a:gd name="T42" fmla="*/ 2851 w 3454"/>
                <a:gd name="T43" fmla="*/ 147 h 3024"/>
                <a:gd name="T44" fmla="*/ 805 w 3454"/>
                <a:gd name="T45" fmla="*/ 0 h 3024"/>
                <a:gd name="T46" fmla="*/ 2924 w 3454"/>
                <a:gd name="T47" fmla="*/ 12 h 3024"/>
                <a:gd name="T48" fmla="*/ 3095 w 3454"/>
                <a:gd name="T49" fmla="*/ 71 h 3024"/>
                <a:gd name="T50" fmla="*/ 3233 w 3454"/>
                <a:gd name="T51" fmla="*/ 172 h 3024"/>
                <a:gd name="T52" fmla="*/ 3338 w 3454"/>
                <a:gd name="T53" fmla="*/ 311 h 3024"/>
                <a:gd name="T54" fmla="*/ 3408 w 3454"/>
                <a:gd name="T55" fmla="*/ 478 h 3024"/>
                <a:gd name="T56" fmla="*/ 3446 w 3454"/>
                <a:gd name="T57" fmla="*/ 670 h 3024"/>
                <a:gd name="T58" fmla="*/ 3454 w 3454"/>
                <a:gd name="T59" fmla="*/ 2217 h 3024"/>
                <a:gd name="T60" fmla="*/ 3418 w 3454"/>
                <a:gd name="T61" fmla="*/ 2457 h 3024"/>
                <a:gd name="T62" fmla="*/ 3315 w 3454"/>
                <a:gd name="T63" fmla="*/ 2668 h 3024"/>
                <a:gd name="T64" fmla="*/ 3160 w 3454"/>
                <a:gd name="T65" fmla="*/ 2839 h 3024"/>
                <a:gd name="T66" fmla="*/ 2961 w 3454"/>
                <a:gd name="T67" fmla="*/ 2960 h 3024"/>
                <a:gd name="T68" fmla="*/ 2730 w 3454"/>
                <a:gd name="T69" fmla="*/ 3019 h 3024"/>
                <a:gd name="T70" fmla="*/ 723 w 3454"/>
                <a:gd name="T71" fmla="*/ 3019 h 3024"/>
                <a:gd name="T72" fmla="*/ 492 w 3454"/>
                <a:gd name="T73" fmla="*/ 2960 h 3024"/>
                <a:gd name="T74" fmla="*/ 293 w 3454"/>
                <a:gd name="T75" fmla="*/ 2839 h 3024"/>
                <a:gd name="T76" fmla="*/ 137 w 3454"/>
                <a:gd name="T77" fmla="*/ 2668 h 3024"/>
                <a:gd name="T78" fmla="*/ 35 w 3454"/>
                <a:gd name="T79" fmla="*/ 2457 h 3024"/>
                <a:gd name="T80" fmla="*/ 0 w 3454"/>
                <a:gd name="T81" fmla="*/ 2217 h 3024"/>
                <a:gd name="T82" fmla="*/ 16 w 3454"/>
                <a:gd name="T83" fmla="*/ 645 h 3024"/>
                <a:gd name="T84" fmla="*/ 97 w 3454"/>
                <a:gd name="T85" fmla="*/ 423 h 3024"/>
                <a:gd name="T86" fmla="*/ 236 w 3454"/>
                <a:gd name="T87" fmla="*/ 237 h 3024"/>
                <a:gd name="T88" fmla="*/ 421 w 3454"/>
                <a:gd name="T89" fmla="*/ 99 h 3024"/>
                <a:gd name="T90" fmla="*/ 643 w 3454"/>
                <a:gd name="T91" fmla="*/ 17 h 3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54" h="3024">
                  <a:moveTo>
                    <a:pt x="805" y="144"/>
                  </a:moveTo>
                  <a:lnTo>
                    <a:pt x="733" y="148"/>
                  </a:lnTo>
                  <a:lnTo>
                    <a:pt x="664" y="160"/>
                  </a:lnTo>
                  <a:lnTo>
                    <a:pt x="596" y="179"/>
                  </a:lnTo>
                  <a:lnTo>
                    <a:pt x="531" y="203"/>
                  </a:lnTo>
                  <a:lnTo>
                    <a:pt x="471" y="235"/>
                  </a:lnTo>
                  <a:lnTo>
                    <a:pt x="415" y="273"/>
                  </a:lnTo>
                  <a:lnTo>
                    <a:pt x="363" y="316"/>
                  </a:lnTo>
                  <a:lnTo>
                    <a:pt x="314" y="363"/>
                  </a:lnTo>
                  <a:lnTo>
                    <a:pt x="271" y="416"/>
                  </a:lnTo>
                  <a:lnTo>
                    <a:pt x="234" y="473"/>
                  </a:lnTo>
                  <a:lnTo>
                    <a:pt x="203" y="533"/>
                  </a:lnTo>
                  <a:lnTo>
                    <a:pt x="177" y="598"/>
                  </a:lnTo>
                  <a:lnTo>
                    <a:pt x="158" y="664"/>
                  </a:lnTo>
                  <a:lnTo>
                    <a:pt x="148" y="735"/>
                  </a:lnTo>
                  <a:lnTo>
                    <a:pt x="144" y="807"/>
                  </a:lnTo>
                  <a:lnTo>
                    <a:pt x="144" y="2217"/>
                  </a:lnTo>
                  <a:lnTo>
                    <a:pt x="148" y="2289"/>
                  </a:lnTo>
                  <a:lnTo>
                    <a:pt x="158" y="2360"/>
                  </a:lnTo>
                  <a:lnTo>
                    <a:pt x="177" y="2427"/>
                  </a:lnTo>
                  <a:lnTo>
                    <a:pt x="203" y="2491"/>
                  </a:lnTo>
                  <a:lnTo>
                    <a:pt x="234" y="2551"/>
                  </a:lnTo>
                  <a:lnTo>
                    <a:pt x="271" y="2609"/>
                  </a:lnTo>
                  <a:lnTo>
                    <a:pt x="314" y="2661"/>
                  </a:lnTo>
                  <a:lnTo>
                    <a:pt x="363" y="2708"/>
                  </a:lnTo>
                  <a:lnTo>
                    <a:pt x="415" y="2752"/>
                  </a:lnTo>
                  <a:lnTo>
                    <a:pt x="471" y="2790"/>
                  </a:lnTo>
                  <a:lnTo>
                    <a:pt x="531" y="2821"/>
                  </a:lnTo>
                  <a:lnTo>
                    <a:pt x="596" y="2846"/>
                  </a:lnTo>
                  <a:lnTo>
                    <a:pt x="664" y="2864"/>
                  </a:lnTo>
                  <a:lnTo>
                    <a:pt x="733" y="2876"/>
                  </a:lnTo>
                  <a:lnTo>
                    <a:pt x="805" y="2880"/>
                  </a:lnTo>
                  <a:lnTo>
                    <a:pt x="2648" y="2880"/>
                  </a:lnTo>
                  <a:lnTo>
                    <a:pt x="2720" y="2876"/>
                  </a:lnTo>
                  <a:lnTo>
                    <a:pt x="2789" y="2864"/>
                  </a:lnTo>
                  <a:lnTo>
                    <a:pt x="2857" y="2846"/>
                  </a:lnTo>
                  <a:lnTo>
                    <a:pt x="2921" y="2821"/>
                  </a:lnTo>
                  <a:lnTo>
                    <a:pt x="2982" y="2790"/>
                  </a:lnTo>
                  <a:lnTo>
                    <a:pt x="3039" y="2752"/>
                  </a:lnTo>
                  <a:lnTo>
                    <a:pt x="3092" y="2708"/>
                  </a:lnTo>
                  <a:lnTo>
                    <a:pt x="3139" y="2661"/>
                  </a:lnTo>
                  <a:lnTo>
                    <a:pt x="3182" y="2609"/>
                  </a:lnTo>
                  <a:lnTo>
                    <a:pt x="3220" y="2551"/>
                  </a:lnTo>
                  <a:lnTo>
                    <a:pt x="3251" y="2491"/>
                  </a:lnTo>
                  <a:lnTo>
                    <a:pt x="3276" y="2427"/>
                  </a:lnTo>
                  <a:lnTo>
                    <a:pt x="3294" y="2360"/>
                  </a:lnTo>
                  <a:lnTo>
                    <a:pt x="3306" y="2289"/>
                  </a:lnTo>
                  <a:lnTo>
                    <a:pt x="3310" y="2217"/>
                  </a:lnTo>
                  <a:lnTo>
                    <a:pt x="3310" y="807"/>
                  </a:lnTo>
                  <a:lnTo>
                    <a:pt x="3309" y="747"/>
                  </a:lnTo>
                  <a:lnTo>
                    <a:pt x="3304" y="688"/>
                  </a:lnTo>
                  <a:lnTo>
                    <a:pt x="3297" y="630"/>
                  </a:lnTo>
                  <a:lnTo>
                    <a:pt x="3287" y="575"/>
                  </a:lnTo>
                  <a:lnTo>
                    <a:pt x="3274" y="523"/>
                  </a:lnTo>
                  <a:lnTo>
                    <a:pt x="3257" y="473"/>
                  </a:lnTo>
                  <a:lnTo>
                    <a:pt x="3237" y="425"/>
                  </a:lnTo>
                  <a:lnTo>
                    <a:pt x="3213" y="380"/>
                  </a:lnTo>
                  <a:lnTo>
                    <a:pt x="3187" y="338"/>
                  </a:lnTo>
                  <a:lnTo>
                    <a:pt x="3158" y="300"/>
                  </a:lnTo>
                  <a:lnTo>
                    <a:pt x="3124" y="266"/>
                  </a:lnTo>
                  <a:lnTo>
                    <a:pt x="3089" y="235"/>
                  </a:lnTo>
                  <a:lnTo>
                    <a:pt x="3048" y="209"/>
                  </a:lnTo>
                  <a:lnTo>
                    <a:pt x="3004" y="186"/>
                  </a:lnTo>
                  <a:lnTo>
                    <a:pt x="2957" y="168"/>
                  </a:lnTo>
                  <a:lnTo>
                    <a:pt x="2906" y="155"/>
                  </a:lnTo>
                  <a:lnTo>
                    <a:pt x="2851" y="147"/>
                  </a:lnTo>
                  <a:lnTo>
                    <a:pt x="2792" y="144"/>
                  </a:lnTo>
                  <a:lnTo>
                    <a:pt x="805" y="144"/>
                  </a:lnTo>
                  <a:close/>
                  <a:moveTo>
                    <a:pt x="805" y="0"/>
                  </a:moveTo>
                  <a:lnTo>
                    <a:pt x="2792" y="0"/>
                  </a:lnTo>
                  <a:lnTo>
                    <a:pt x="2860" y="4"/>
                  </a:lnTo>
                  <a:lnTo>
                    <a:pt x="2924" y="12"/>
                  </a:lnTo>
                  <a:lnTo>
                    <a:pt x="2985" y="27"/>
                  </a:lnTo>
                  <a:lnTo>
                    <a:pt x="3042" y="46"/>
                  </a:lnTo>
                  <a:lnTo>
                    <a:pt x="3095" y="71"/>
                  </a:lnTo>
                  <a:lnTo>
                    <a:pt x="3145" y="100"/>
                  </a:lnTo>
                  <a:lnTo>
                    <a:pt x="3191" y="134"/>
                  </a:lnTo>
                  <a:lnTo>
                    <a:pt x="3233" y="172"/>
                  </a:lnTo>
                  <a:lnTo>
                    <a:pt x="3271" y="215"/>
                  </a:lnTo>
                  <a:lnTo>
                    <a:pt x="3306" y="261"/>
                  </a:lnTo>
                  <a:lnTo>
                    <a:pt x="3338" y="311"/>
                  </a:lnTo>
                  <a:lnTo>
                    <a:pt x="3365" y="363"/>
                  </a:lnTo>
                  <a:lnTo>
                    <a:pt x="3389" y="419"/>
                  </a:lnTo>
                  <a:lnTo>
                    <a:pt x="3408" y="478"/>
                  </a:lnTo>
                  <a:lnTo>
                    <a:pt x="3424" y="540"/>
                  </a:lnTo>
                  <a:lnTo>
                    <a:pt x="3437" y="604"/>
                  </a:lnTo>
                  <a:lnTo>
                    <a:pt x="3446" y="670"/>
                  </a:lnTo>
                  <a:lnTo>
                    <a:pt x="3452" y="738"/>
                  </a:lnTo>
                  <a:lnTo>
                    <a:pt x="3454" y="807"/>
                  </a:lnTo>
                  <a:lnTo>
                    <a:pt x="3454" y="2217"/>
                  </a:lnTo>
                  <a:lnTo>
                    <a:pt x="3449" y="2300"/>
                  </a:lnTo>
                  <a:lnTo>
                    <a:pt x="3437" y="2380"/>
                  </a:lnTo>
                  <a:lnTo>
                    <a:pt x="3418" y="2457"/>
                  </a:lnTo>
                  <a:lnTo>
                    <a:pt x="3390" y="2532"/>
                  </a:lnTo>
                  <a:lnTo>
                    <a:pt x="3356" y="2601"/>
                  </a:lnTo>
                  <a:lnTo>
                    <a:pt x="3315" y="2668"/>
                  </a:lnTo>
                  <a:lnTo>
                    <a:pt x="3270" y="2729"/>
                  </a:lnTo>
                  <a:lnTo>
                    <a:pt x="3217" y="2787"/>
                  </a:lnTo>
                  <a:lnTo>
                    <a:pt x="3160" y="2839"/>
                  </a:lnTo>
                  <a:lnTo>
                    <a:pt x="3098" y="2885"/>
                  </a:lnTo>
                  <a:lnTo>
                    <a:pt x="3031" y="2926"/>
                  </a:lnTo>
                  <a:lnTo>
                    <a:pt x="2961" y="2960"/>
                  </a:lnTo>
                  <a:lnTo>
                    <a:pt x="2887" y="2987"/>
                  </a:lnTo>
                  <a:lnTo>
                    <a:pt x="2810" y="3007"/>
                  </a:lnTo>
                  <a:lnTo>
                    <a:pt x="2730" y="3019"/>
                  </a:lnTo>
                  <a:lnTo>
                    <a:pt x="2648" y="3024"/>
                  </a:lnTo>
                  <a:lnTo>
                    <a:pt x="805" y="3024"/>
                  </a:lnTo>
                  <a:lnTo>
                    <a:pt x="723" y="3019"/>
                  </a:lnTo>
                  <a:lnTo>
                    <a:pt x="643" y="3007"/>
                  </a:lnTo>
                  <a:lnTo>
                    <a:pt x="566" y="2987"/>
                  </a:lnTo>
                  <a:lnTo>
                    <a:pt x="492" y="2960"/>
                  </a:lnTo>
                  <a:lnTo>
                    <a:pt x="421" y="2926"/>
                  </a:lnTo>
                  <a:lnTo>
                    <a:pt x="355" y="2885"/>
                  </a:lnTo>
                  <a:lnTo>
                    <a:pt x="293" y="2839"/>
                  </a:lnTo>
                  <a:lnTo>
                    <a:pt x="236" y="2787"/>
                  </a:lnTo>
                  <a:lnTo>
                    <a:pt x="183" y="2729"/>
                  </a:lnTo>
                  <a:lnTo>
                    <a:pt x="137" y="2668"/>
                  </a:lnTo>
                  <a:lnTo>
                    <a:pt x="97" y="2601"/>
                  </a:lnTo>
                  <a:lnTo>
                    <a:pt x="63" y="2532"/>
                  </a:lnTo>
                  <a:lnTo>
                    <a:pt x="35" y="2457"/>
                  </a:lnTo>
                  <a:lnTo>
                    <a:pt x="16" y="2380"/>
                  </a:lnTo>
                  <a:lnTo>
                    <a:pt x="4" y="2300"/>
                  </a:lnTo>
                  <a:lnTo>
                    <a:pt x="0" y="2217"/>
                  </a:lnTo>
                  <a:lnTo>
                    <a:pt x="0" y="807"/>
                  </a:lnTo>
                  <a:lnTo>
                    <a:pt x="4" y="725"/>
                  </a:lnTo>
                  <a:lnTo>
                    <a:pt x="16" y="645"/>
                  </a:lnTo>
                  <a:lnTo>
                    <a:pt x="35" y="567"/>
                  </a:lnTo>
                  <a:lnTo>
                    <a:pt x="63" y="493"/>
                  </a:lnTo>
                  <a:lnTo>
                    <a:pt x="97" y="423"/>
                  </a:lnTo>
                  <a:lnTo>
                    <a:pt x="137" y="357"/>
                  </a:lnTo>
                  <a:lnTo>
                    <a:pt x="183" y="295"/>
                  </a:lnTo>
                  <a:lnTo>
                    <a:pt x="236" y="237"/>
                  </a:lnTo>
                  <a:lnTo>
                    <a:pt x="293" y="185"/>
                  </a:lnTo>
                  <a:lnTo>
                    <a:pt x="355" y="139"/>
                  </a:lnTo>
                  <a:lnTo>
                    <a:pt x="421" y="99"/>
                  </a:lnTo>
                  <a:lnTo>
                    <a:pt x="492" y="65"/>
                  </a:lnTo>
                  <a:lnTo>
                    <a:pt x="566" y="37"/>
                  </a:lnTo>
                  <a:lnTo>
                    <a:pt x="643" y="17"/>
                  </a:lnTo>
                  <a:lnTo>
                    <a:pt x="723" y="6"/>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47">
              <a:extLst>
                <a:ext uri="{FF2B5EF4-FFF2-40B4-BE49-F238E27FC236}">
                  <a16:creationId xmlns:a16="http://schemas.microsoft.com/office/drawing/2014/main" id="{409CF111-5DD0-4B15-A2EF-6A6568E0AB73}"/>
                </a:ext>
              </a:extLst>
            </p:cNvPr>
            <p:cNvSpPr>
              <a:spLocks noEditPoints="1"/>
            </p:cNvSpPr>
            <p:nvPr/>
          </p:nvSpPr>
          <p:spPr bwMode="auto">
            <a:xfrm>
              <a:off x="2082128" y="3116905"/>
              <a:ext cx="305775" cy="183773"/>
            </a:xfrm>
            <a:custGeom>
              <a:avLst/>
              <a:gdLst>
                <a:gd name="T0" fmla="*/ 1769 w 2381"/>
                <a:gd name="T1" fmla="*/ 234 h 1431"/>
                <a:gd name="T2" fmla="*/ 1392 w 2381"/>
                <a:gd name="T3" fmla="*/ 881 h 1431"/>
                <a:gd name="T4" fmla="*/ 1381 w 2381"/>
                <a:gd name="T5" fmla="*/ 897 h 1431"/>
                <a:gd name="T6" fmla="*/ 1365 w 2381"/>
                <a:gd name="T7" fmla="*/ 908 h 1431"/>
                <a:gd name="T8" fmla="*/ 1346 w 2381"/>
                <a:gd name="T9" fmla="*/ 915 h 1431"/>
                <a:gd name="T10" fmla="*/ 1327 w 2381"/>
                <a:gd name="T11" fmla="*/ 916 h 1431"/>
                <a:gd name="T12" fmla="*/ 1309 w 2381"/>
                <a:gd name="T13" fmla="*/ 914 h 1431"/>
                <a:gd name="T14" fmla="*/ 1290 w 2381"/>
                <a:gd name="T15" fmla="*/ 904 h 1431"/>
                <a:gd name="T16" fmla="*/ 862 w 2381"/>
                <a:gd name="T17" fmla="*/ 619 h 1431"/>
                <a:gd name="T18" fmla="*/ 237 w 2381"/>
                <a:gd name="T19" fmla="*/ 1287 h 1431"/>
                <a:gd name="T20" fmla="*/ 2203 w 2381"/>
                <a:gd name="T21" fmla="*/ 1287 h 1431"/>
                <a:gd name="T22" fmla="*/ 1769 w 2381"/>
                <a:gd name="T23" fmla="*/ 234 h 1431"/>
                <a:gd name="T24" fmla="*/ 1785 w 2381"/>
                <a:gd name="T25" fmla="*/ 0 h 1431"/>
                <a:gd name="T26" fmla="*/ 1805 w 2381"/>
                <a:gd name="T27" fmla="*/ 5 h 1431"/>
                <a:gd name="T28" fmla="*/ 1822 w 2381"/>
                <a:gd name="T29" fmla="*/ 14 h 1431"/>
                <a:gd name="T30" fmla="*/ 1836 w 2381"/>
                <a:gd name="T31" fmla="*/ 27 h 1431"/>
                <a:gd name="T32" fmla="*/ 1847 w 2381"/>
                <a:gd name="T33" fmla="*/ 44 h 1431"/>
                <a:gd name="T34" fmla="*/ 2377 w 2381"/>
                <a:gd name="T35" fmla="*/ 1331 h 1431"/>
                <a:gd name="T36" fmla="*/ 2381 w 2381"/>
                <a:gd name="T37" fmla="*/ 1348 h 1431"/>
                <a:gd name="T38" fmla="*/ 2381 w 2381"/>
                <a:gd name="T39" fmla="*/ 1365 h 1431"/>
                <a:gd name="T40" fmla="*/ 2377 w 2381"/>
                <a:gd name="T41" fmla="*/ 1382 h 1431"/>
                <a:gd name="T42" fmla="*/ 2369 w 2381"/>
                <a:gd name="T43" fmla="*/ 1399 h 1431"/>
                <a:gd name="T44" fmla="*/ 2359 w 2381"/>
                <a:gd name="T45" fmla="*/ 1413 h 1431"/>
                <a:gd name="T46" fmla="*/ 2344 w 2381"/>
                <a:gd name="T47" fmla="*/ 1422 h 1431"/>
                <a:gd name="T48" fmla="*/ 2327 w 2381"/>
                <a:gd name="T49" fmla="*/ 1428 h 1431"/>
                <a:gd name="T50" fmla="*/ 2310 w 2381"/>
                <a:gd name="T51" fmla="*/ 1431 h 1431"/>
                <a:gd name="T52" fmla="*/ 71 w 2381"/>
                <a:gd name="T53" fmla="*/ 1431 h 1431"/>
                <a:gd name="T54" fmla="*/ 50 w 2381"/>
                <a:gd name="T55" fmla="*/ 1428 h 1431"/>
                <a:gd name="T56" fmla="*/ 32 w 2381"/>
                <a:gd name="T57" fmla="*/ 1419 h 1431"/>
                <a:gd name="T58" fmla="*/ 16 w 2381"/>
                <a:gd name="T59" fmla="*/ 1405 h 1431"/>
                <a:gd name="T60" fmla="*/ 6 w 2381"/>
                <a:gd name="T61" fmla="*/ 1388 h 1431"/>
                <a:gd name="T62" fmla="*/ 0 w 2381"/>
                <a:gd name="T63" fmla="*/ 1367 h 1431"/>
                <a:gd name="T64" fmla="*/ 0 w 2381"/>
                <a:gd name="T65" fmla="*/ 1347 h 1431"/>
                <a:gd name="T66" fmla="*/ 7 w 2381"/>
                <a:gd name="T67" fmla="*/ 1327 h 1431"/>
                <a:gd name="T68" fmla="*/ 19 w 2381"/>
                <a:gd name="T69" fmla="*/ 1309 h 1431"/>
                <a:gd name="T70" fmla="*/ 798 w 2381"/>
                <a:gd name="T71" fmla="*/ 475 h 1431"/>
                <a:gd name="T72" fmla="*/ 814 w 2381"/>
                <a:gd name="T73" fmla="*/ 463 h 1431"/>
                <a:gd name="T74" fmla="*/ 833 w 2381"/>
                <a:gd name="T75" fmla="*/ 455 h 1431"/>
                <a:gd name="T76" fmla="*/ 853 w 2381"/>
                <a:gd name="T77" fmla="*/ 453 h 1431"/>
                <a:gd name="T78" fmla="*/ 872 w 2381"/>
                <a:gd name="T79" fmla="*/ 457 h 1431"/>
                <a:gd name="T80" fmla="*/ 891 w 2381"/>
                <a:gd name="T81" fmla="*/ 464 h 1431"/>
                <a:gd name="T82" fmla="*/ 1306 w 2381"/>
                <a:gd name="T83" fmla="*/ 742 h 1431"/>
                <a:gd name="T84" fmla="*/ 1718 w 2381"/>
                <a:gd name="T85" fmla="*/ 35 h 1431"/>
                <a:gd name="T86" fmla="*/ 1730 w 2381"/>
                <a:gd name="T87" fmla="*/ 19 h 1431"/>
                <a:gd name="T88" fmla="*/ 1746 w 2381"/>
                <a:gd name="T89" fmla="*/ 9 h 1431"/>
                <a:gd name="T90" fmla="*/ 1764 w 2381"/>
                <a:gd name="T91" fmla="*/ 1 h 1431"/>
                <a:gd name="T92" fmla="*/ 1785 w 2381"/>
                <a:gd name="T93" fmla="*/ 0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81" h="1431">
                  <a:moveTo>
                    <a:pt x="1769" y="234"/>
                  </a:moveTo>
                  <a:lnTo>
                    <a:pt x="1392" y="881"/>
                  </a:lnTo>
                  <a:lnTo>
                    <a:pt x="1381" y="897"/>
                  </a:lnTo>
                  <a:lnTo>
                    <a:pt x="1365" y="908"/>
                  </a:lnTo>
                  <a:lnTo>
                    <a:pt x="1346" y="915"/>
                  </a:lnTo>
                  <a:lnTo>
                    <a:pt x="1327" y="916"/>
                  </a:lnTo>
                  <a:lnTo>
                    <a:pt x="1309" y="914"/>
                  </a:lnTo>
                  <a:lnTo>
                    <a:pt x="1290" y="904"/>
                  </a:lnTo>
                  <a:lnTo>
                    <a:pt x="862" y="619"/>
                  </a:lnTo>
                  <a:lnTo>
                    <a:pt x="237" y="1287"/>
                  </a:lnTo>
                  <a:lnTo>
                    <a:pt x="2203" y="1287"/>
                  </a:lnTo>
                  <a:lnTo>
                    <a:pt x="1769" y="234"/>
                  </a:lnTo>
                  <a:close/>
                  <a:moveTo>
                    <a:pt x="1785" y="0"/>
                  </a:moveTo>
                  <a:lnTo>
                    <a:pt x="1805" y="5"/>
                  </a:lnTo>
                  <a:lnTo>
                    <a:pt x="1822" y="14"/>
                  </a:lnTo>
                  <a:lnTo>
                    <a:pt x="1836" y="27"/>
                  </a:lnTo>
                  <a:lnTo>
                    <a:pt x="1847" y="44"/>
                  </a:lnTo>
                  <a:lnTo>
                    <a:pt x="2377" y="1331"/>
                  </a:lnTo>
                  <a:lnTo>
                    <a:pt x="2381" y="1348"/>
                  </a:lnTo>
                  <a:lnTo>
                    <a:pt x="2381" y="1365"/>
                  </a:lnTo>
                  <a:lnTo>
                    <a:pt x="2377" y="1382"/>
                  </a:lnTo>
                  <a:lnTo>
                    <a:pt x="2369" y="1399"/>
                  </a:lnTo>
                  <a:lnTo>
                    <a:pt x="2359" y="1413"/>
                  </a:lnTo>
                  <a:lnTo>
                    <a:pt x="2344" y="1422"/>
                  </a:lnTo>
                  <a:lnTo>
                    <a:pt x="2327" y="1428"/>
                  </a:lnTo>
                  <a:lnTo>
                    <a:pt x="2310" y="1431"/>
                  </a:lnTo>
                  <a:lnTo>
                    <a:pt x="71" y="1431"/>
                  </a:lnTo>
                  <a:lnTo>
                    <a:pt x="50" y="1428"/>
                  </a:lnTo>
                  <a:lnTo>
                    <a:pt x="32" y="1419"/>
                  </a:lnTo>
                  <a:lnTo>
                    <a:pt x="16" y="1405"/>
                  </a:lnTo>
                  <a:lnTo>
                    <a:pt x="6" y="1388"/>
                  </a:lnTo>
                  <a:lnTo>
                    <a:pt x="0" y="1367"/>
                  </a:lnTo>
                  <a:lnTo>
                    <a:pt x="0" y="1347"/>
                  </a:lnTo>
                  <a:lnTo>
                    <a:pt x="7" y="1327"/>
                  </a:lnTo>
                  <a:lnTo>
                    <a:pt x="19" y="1309"/>
                  </a:lnTo>
                  <a:lnTo>
                    <a:pt x="798" y="475"/>
                  </a:lnTo>
                  <a:lnTo>
                    <a:pt x="814" y="463"/>
                  </a:lnTo>
                  <a:lnTo>
                    <a:pt x="833" y="455"/>
                  </a:lnTo>
                  <a:lnTo>
                    <a:pt x="853" y="453"/>
                  </a:lnTo>
                  <a:lnTo>
                    <a:pt x="872" y="457"/>
                  </a:lnTo>
                  <a:lnTo>
                    <a:pt x="891" y="464"/>
                  </a:lnTo>
                  <a:lnTo>
                    <a:pt x="1306" y="742"/>
                  </a:lnTo>
                  <a:lnTo>
                    <a:pt x="1718" y="35"/>
                  </a:lnTo>
                  <a:lnTo>
                    <a:pt x="1730" y="19"/>
                  </a:lnTo>
                  <a:lnTo>
                    <a:pt x="1746" y="9"/>
                  </a:lnTo>
                  <a:lnTo>
                    <a:pt x="1764" y="1"/>
                  </a:lnTo>
                  <a:lnTo>
                    <a:pt x="17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48">
              <a:extLst>
                <a:ext uri="{FF2B5EF4-FFF2-40B4-BE49-F238E27FC236}">
                  <a16:creationId xmlns:a16="http://schemas.microsoft.com/office/drawing/2014/main" id="{BAD0DFFA-2669-4A60-A069-1F52A9D6C771}"/>
                </a:ext>
              </a:extLst>
            </p:cNvPr>
            <p:cNvSpPr>
              <a:spLocks noEditPoints="1"/>
            </p:cNvSpPr>
            <p:nvPr/>
          </p:nvSpPr>
          <p:spPr bwMode="auto">
            <a:xfrm>
              <a:off x="2097025" y="3034586"/>
              <a:ext cx="64468" cy="64725"/>
            </a:xfrm>
            <a:custGeom>
              <a:avLst/>
              <a:gdLst>
                <a:gd name="T0" fmla="*/ 251 w 502"/>
                <a:gd name="T1" fmla="*/ 144 h 504"/>
                <a:gd name="T2" fmla="*/ 222 w 502"/>
                <a:gd name="T3" fmla="*/ 148 h 504"/>
                <a:gd name="T4" fmla="*/ 196 w 502"/>
                <a:gd name="T5" fmla="*/ 160 h 504"/>
                <a:gd name="T6" fmla="*/ 175 w 502"/>
                <a:gd name="T7" fmla="*/ 176 h 504"/>
                <a:gd name="T8" fmla="*/ 158 w 502"/>
                <a:gd name="T9" fmla="*/ 198 h 504"/>
                <a:gd name="T10" fmla="*/ 148 w 502"/>
                <a:gd name="T11" fmla="*/ 224 h 504"/>
                <a:gd name="T12" fmla="*/ 144 w 502"/>
                <a:gd name="T13" fmla="*/ 253 h 504"/>
                <a:gd name="T14" fmla="*/ 148 w 502"/>
                <a:gd name="T15" fmla="*/ 282 h 504"/>
                <a:gd name="T16" fmla="*/ 158 w 502"/>
                <a:gd name="T17" fmla="*/ 307 h 504"/>
                <a:gd name="T18" fmla="*/ 175 w 502"/>
                <a:gd name="T19" fmla="*/ 329 h 504"/>
                <a:gd name="T20" fmla="*/ 196 w 502"/>
                <a:gd name="T21" fmla="*/ 346 h 504"/>
                <a:gd name="T22" fmla="*/ 222 w 502"/>
                <a:gd name="T23" fmla="*/ 356 h 504"/>
                <a:gd name="T24" fmla="*/ 251 w 502"/>
                <a:gd name="T25" fmla="*/ 360 h 504"/>
                <a:gd name="T26" fmla="*/ 280 w 502"/>
                <a:gd name="T27" fmla="*/ 356 h 504"/>
                <a:gd name="T28" fmla="*/ 306 w 502"/>
                <a:gd name="T29" fmla="*/ 346 h 504"/>
                <a:gd name="T30" fmla="*/ 327 w 502"/>
                <a:gd name="T31" fmla="*/ 329 h 504"/>
                <a:gd name="T32" fmla="*/ 344 w 502"/>
                <a:gd name="T33" fmla="*/ 307 h 504"/>
                <a:gd name="T34" fmla="*/ 356 w 502"/>
                <a:gd name="T35" fmla="*/ 282 h 504"/>
                <a:gd name="T36" fmla="*/ 358 w 502"/>
                <a:gd name="T37" fmla="*/ 253 h 504"/>
                <a:gd name="T38" fmla="*/ 356 w 502"/>
                <a:gd name="T39" fmla="*/ 224 h 504"/>
                <a:gd name="T40" fmla="*/ 344 w 502"/>
                <a:gd name="T41" fmla="*/ 198 h 504"/>
                <a:gd name="T42" fmla="*/ 327 w 502"/>
                <a:gd name="T43" fmla="*/ 176 h 504"/>
                <a:gd name="T44" fmla="*/ 306 w 502"/>
                <a:gd name="T45" fmla="*/ 160 h 504"/>
                <a:gd name="T46" fmla="*/ 280 w 502"/>
                <a:gd name="T47" fmla="*/ 148 h 504"/>
                <a:gd name="T48" fmla="*/ 251 w 502"/>
                <a:gd name="T49" fmla="*/ 144 h 504"/>
                <a:gd name="T50" fmla="*/ 251 w 502"/>
                <a:gd name="T51" fmla="*/ 0 h 504"/>
                <a:gd name="T52" fmla="*/ 297 w 502"/>
                <a:gd name="T53" fmla="*/ 4 h 504"/>
                <a:gd name="T54" fmla="*/ 339 w 502"/>
                <a:gd name="T55" fmla="*/ 16 h 504"/>
                <a:gd name="T56" fmla="*/ 378 w 502"/>
                <a:gd name="T57" fmla="*/ 36 h 504"/>
                <a:gd name="T58" fmla="*/ 413 w 502"/>
                <a:gd name="T59" fmla="*/ 60 h 504"/>
                <a:gd name="T60" fmla="*/ 443 w 502"/>
                <a:gd name="T61" fmla="*/ 91 h 504"/>
                <a:gd name="T62" fmla="*/ 468 w 502"/>
                <a:gd name="T63" fmla="*/ 126 h 504"/>
                <a:gd name="T64" fmla="*/ 487 w 502"/>
                <a:gd name="T65" fmla="*/ 165 h 504"/>
                <a:gd name="T66" fmla="*/ 498 w 502"/>
                <a:gd name="T67" fmla="*/ 207 h 504"/>
                <a:gd name="T68" fmla="*/ 502 w 502"/>
                <a:gd name="T69" fmla="*/ 253 h 504"/>
                <a:gd name="T70" fmla="*/ 498 w 502"/>
                <a:gd name="T71" fmla="*/ 298 h 504"/>
                <a:gd name="T72" fmla="*/ 487 w 502"/>
                <a:gd name="T73" fmla="*/ 341 h 504"/>
                <a:gd name="T74" fmla="*/ 468 w 502"/>
                <a:gd name="T75" fmla="*/ 380 h 504"/>
                <a:gd name="T76" fmla="*/ 443 w 502"/>
                <a:gd name="T77" fmla="*/ 415 h 504"/>
                <a:gd name="T78" fmla="*/ 413 w 502"/>
                <a:gd name="T79" fmla="*/ 445 h 504"/>
                <a:gd name="T80" fmla="*/ 378 w 502"/>
                <a:gd name="T81" fmla="*/ 470 h 504"/>
                <a:gd name="T82" fmla="*/ 339 w 502"/>
                <a:gd name="T83" fmla="*/ 489 h 504"/>
                <a:gd name="T84" fmla="*/ 297 w 502"/>
                <a:gd name="T85" fmla="*/ 500 h 504"/>
                <a:gd name="T86" fmla="*/ 251 w 502"/>
                <a:gd name="T87" fmla="*/ 504 h 504"/>
                <a:gd name="T88" fmla="*/ 206 w 502"/>
                <a:gd name="T89" fmla="*/ 500 h 504"/>
                <a:gd name="T90" fmla="*/ 163 w 502"/>
                <a:gd name="T91" fmla="*/ 489 h 504"/>
                <a:gd name="T92" fmla="*/ 124 w 502"/>
                <a:gd name="T93" fmla="*/ 470 h 504"/>
                <a:gd name="T94" fmla="*/ 89 w 502"/>
                <a:gd name="T95" fmla="*/ 445 h 504"/>
                <a:gd name="T96" fmla="*/ 58 w 502"/>
                <a:gd name="T97" fmla="*/ 415 h 504"/>
                <a:gd name="T98" fmla="*/ 34 w 502"/>
                <a:gd name="T99" fmla="*/ 380 h 504"/>
                <a:gd name="T100" fmla="*/ 15 w 502"/>
                <a:gd name="T101" fmla="*/ 341 h 504"/>
                <a:gd name="T102" fmla="*/ 3 w 502"/>
                <a:gd name="T103" fmla="*/ 298 h 504"/>
                <a:gd name="T104" fmla="*/ 0 w 502"/>
                <a:gd name="T105" fmla="*/ 253 h 504"/>
                <a:gd name="T106" fmla="*/ 3 w 502"/>
                <a:gd name="T107" fmla="*/ 207 h 504"/>
                <a:gd name="T108" fmla="*/ 15 w 502"/>
                <a:gd name="T109" fmla="*/ 165 h 504"/>
                <a:gd name="T110" fmla="*/ 34 w 502"/>
                <a:gd name="T111" fmla="*/ 126 h 504"/>
                <a:gd name="T112" fmla="*/ 58 w 502"/>
                <a:gd name="T113" fmla="*/ 91 h 504"/>
                <a:gd name="T114" fmla="*/ 89 w 502"/>
                <a:gd name="T115" fmla="*/ 60 h 504"/>
                <a:gd name="T116" fmla="*/ 124 w 502"/>
                <a:gd name="T117" fmla="*/ 36 h 504"/>
                <a:gd name="T118" fmla="*/ 163 w 502"/>
                <a:gd name="T119" fmla="*/ 16 h 504"/>
                <a:gd name="T120" fmla="*/ 206 w 502"/>
                <a:gd name="T121" fmla="*/ 4 h 504"/>
                <a:gd name="T122" fmla="*/ 251 w 502"/>
                <a:gd name="T123"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02" h="504">
                  <a:moveTo>
                    <a:pt x="251" y="144"/>
                  </a:moveTo>
                  <a:lnTo>
                    <a:pt x="222" y="148"/>
                  </a:lnTo>
                  <a:lnTo>
                    <a:pt x="196" y="160"/>
                  </a:lnTo>
                  <a:lnTo>
                    <a:pt x="175" y="176"/>
                  </a:lnTo>
                  <a:lnTo>
                    <a:pt x="158" y="198"/>
                  </a:lnTo>
                  <a:lnTo>
                    <a:pt x="148" y="224"/>
                  </a:lnTo>
                  <a:lnTo>
                    <a:pt x="144" y="253"/>
                  </a:lnTo>
                  <a:lnTo>
                    <a:pt x="148" y="282"/>
                  </a:lnTo>
                  <a:lnTo>
                    <a:pt x="158" y="307"/>
                  </a:lnTo>
                  <a:lnTo>
                    <a:pt x="175" y="329"/>
                  </a:lnTo>
                  <a:lnTo>
                    <a:pt x="196" y="346"/>
                  </a:lnTo>
                  <a:lnTo>
                    <a:pt x="222" y="356"/>
                  </a:lnTo>
                  <a:lnTo>
                    <a:pt x="251" y="360"/>
                  </a:lnTo>
                  <a:lnTo>
                    <a:pt x="280" y="356"/>
                  </a:lnTo>
                  <a:lnTo>
                    <a:pt x="306" y="346"/>
                  </a:lnTo>
                  <a:lnTo>
                    <a:pt x="327" y="329"/>
                  </a:lnTo>
                  <a:lnTo>
                    <a:pt x="344" y="307"/>
                  </a:lnTo>
                  <a:lnTo>
                    <a:pt x="356" y="282"/>
                  </a:lnTo>
                  <a:lnTo>
                    <a:pt x="358" y="253"/>
                  </a:lnTo>
                  <a:lnTo>
                    <a:pt x="356" y="224"/>
                  </a:lnTo>
                  <a:lnTo>
                    <a:pt x="344" y="198"/>
                  </a:lnTo>
                  <a:lnTo>
                    <a:pt x="327" y="176"/>
                  </a:lnTo>
                  <a:lnTo>
                    <a:pt x="306" y="160"/>
                  </a:lnTo>
                  <a:lnTo>
                    <a:pt x="280" y="148"/>
                  </a:lnTo>
                  <a:lnTo>
                    <a:pt x="251" y="144"/>
                  </a:lnTo>
                  <a:close/>
                  <a:moveTo>
                    <a:pt x="251" y="0"/>
                  </a:moveTo>
                  <a:lnTo>
                    <a:pt x="297" y="4"/>
                  </a:lnTo>
                  <a:lnTo>
                    <a:pt x="339" y="16"/>
                  </a:lnTo>
                  <a:lnTo>
                    <a:pt x="378" y="36"/>
                  </a:lnTo>
                  <a:lnTo>
                    <a:pt x="413" y="60"/>
                  </a:lnTo>
                  <a:lnTo>
                    <a:pt x="443" y="91"/>
                  </a:lnTo>
                  <a:lnTo>
                    <a:pt x="468" y="126"/>
                  </a:lnTo>
                  <a:lnTo>
                    <a:pt x="487" y="165"/>
                  </a:lnTo>
                  <a:lnTo>
                    <a:pt x="498" y="207"/>
                  </a:lnTo>
                  <a:lnTo>
                    <a:pt x="502" y="253"/>
                  </a:lnTo>
                  <a:lnTo>
                    <a:pt x="498" y="298"/>
                  </a:lnTo>
                  <a:lnTo>
                    <a:pt x="487" y="341"/>
                  </a:lnTo>
                  <a:lnTo>
                    <a:pt x="468" y="380"/>
                  </a:lnTo>
                  <a:lnTo>
                    <a:pt x="443" y="415"/>
                  </a:lnTo>
                  <a:lnTo>
                    <a:pt x="413" y="445"/>
                  </a:lnTo>
                  <a:lnTo>
                    <a:pt x="378" y="470"/>
                  </a:lnTo>
                  <a:lnTo>
                    <a:pt x="339" y="489"/>
                  </a:lnTo>
                  <a:lnTo>
                    <a:pt x="297" y="500"/>
                  </a:lnTo>
                  <a:lnTo>
                    <a:pt x="251" y="504"/>
                  </a:lnTo>
                  <a:lnTo>
                    <a:pt x="206" y="500"/>
                  </a:lnTo>
                  <a:lnTo>
                    <a:pt x="163" y="489"/>
                  </a:lnTo>
                  <a:lnTo>
                    <a:pt x="124" y="470"/>
                  </a:lnTo>
                  <a:lnTo>
                    <a:pt x="89" y="445"/>
                  </a:lnTo>
                  <a:lnTo>
                    <a:pt x="58" y="415"/>
                  </a:lnTo>
                  <a:lnTo>
                    <a:pt x="34" y="380"/>
                  </a:lnTo>
                  <a:lnTo>
                    <a:pt x="15" y="341"/>
                  </a:lnTo>
                  <a:lnTo>
                    <a:pt x="3" y="298"/>
                  </a:lnTo>
                  <a:lnTo>
                    <a:pt x="0" y="253"/>
                  </a:lnTo>
                  <a:lnTo>
                    <a:pt x="3" y="207"/>
                  </a:lnTo>
                  <a:lnTo>
                    <a:pt x="15" y="165"/>
                  </a:lnTo>
                  <a:lnTo>
                    <a:pt x="34" y="126"/>
                  </a:lnTo>
                  <a:lnTo>
                    <a:pt x="58" y="91"/>
                  </a:lnTo>
                  <a:lnTo>
                    <a:pt x="89" y="60"/>
                  </a:lnTo>
                  <a:lnTo>
                    <a:pt x="124" y="36"/>
                  </a:lnTo>
                  <a:lnTo>
                    <a:pt x="163" y="16"/>
                  </a:lnTo>
                  <a:lnTo>
                    <a:pt x="206" y="4"/>
                  </a:lnTo>
                  <a:lnTo>
                    <a:pt x="25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2" name="Группа 7">
            <a:extLst>
              <a:ext uri="{FF2B5EF4-FFF2-40B4-BE49-F238E27FC236}">
                <a16:creationId xmlns:a16="http://schemas.microsoft.com/office/drawing/2014/main" id="{35F659F7-2040-4D71-A602-6D30A237CFBC}"/>
              </a:ext>
            </a:extLst>
          </p:cNvPr>
          <p:cNvGrpSpPr>
            <a:grpSpLocks noChangeAspect="1"/>
          </p:cNvGrpSpPr>
          <p:nvPr/>
        </p:nvGrpSpPr>
        <p:grpSpPr>
          <a:xfrm>
            <a:off x="6144994" y="2072618"/>
            <a:ext cx="551053" cy="548640"/>
            <a:chOff x="1997902" y="3403686"/>
            <a:chExt cx="433850" cy="431950"/>
          </a:xfrm>
          <a:solidFill>
            <a:srgbClr val="FE4A1E"/>
          </a:solidFill>
        </p:grpSpPr>
        <p:sp>
          <p:nvSpPr>
            <p:cNvPr id="23" name="Freeform 11">
              <a:extLst>
                <a:ext uri="{FF2B5EF4-FFF2-40B4-BE49-F238E27FC236}">
                  <a16:creationId xmlns:a16="http://schemas.microsoft.com/office/drawing/2014/main" id="{81DD660A-9F8A-47FF-B994-1E148BA7747C}"/>
                </a:ext>
              </a:extLst>
            </p:cNvPr>
            <p:cNvSpPr>
              <a:spLocks/>
            </p:cNvSpPr>
            <p:nvPr/>
          </p:nvSpPr>
          <p:spPr bwMode="auto">
            <a:xfrm>
              <a:off x="1999002" y="3403886"/>
              <a:ext cx="199823" cy="201223"/>
            </a:xfrm>
            <a:custGeom>
              <a:avLst/>
              <a:gdLst>
                <a:gd name="T0" fmla="*/ 1010 w 1998"/>
                <a:gd name="T1" fmla="*/ 11 h 2012"/>
                <a:gd name="T2" fmla="*/ 1118 w 1998"/>
                <a:gd name="T3" fmla="*/ 81 h 2012"/>
                <a:gd name="T4" fmla="*/ 1140 w 1998"/>
                <a:gd name="T5" fmla="*/ 106 h 2012"/>
                <a:gd name="T6" fmla="*/ 1201 w 1998"/>
                <a:gd name="T7" fmla="*/ 173 h 2012"/>
                <a:gd name="T8" fmla="*/ 1297 w 1998"/>
                <a:gd name="T9" fmla="*/ 279 h 2012"/>
                <a:gd name="T10" fmla="*/ 1424 w 1998"/>
                <a:gd name="T11" fmla="*/ 417 h 2012"/>
                <a:gd name="T12" fmla="*/ 1584 w 1998"/>
                <a:gd name="T13" fmla="*/ 584 h 2012"/>
                <a:gd name="T14" fmla="*/ 1769 w 1998"/>
                <a:gd name="T15" fmla="*/ 777 h 2012"/>
                <a:gd name="T16" fmla="*/ 1980 w 1998"/>
                <a:gd name="T17" fmla="*/ 990 h 2012"/>
                <a:gd name="T18" fmla="*/ 1998 w 1998"/>
                <a:gd name="T19" fmla="*/ 1048 h 2012"/>
                <a:gd name="T20" fmla="*/ 1963 w 1998"/>
                <a:gd name="T21" fmla="*/ 1098 h 2012"/>
                <a:gd name="T22" fmla="*/ 1902 w 1998"/>
                <a:gd name="T23" fmla="*/ 1098 h 2012"/>
                <a:gd name="T24" fmla="*/ 1740 w 1998"/>
                <a:gd name="T25" fmla="*/ 941 h 2012"/>
                <a:gd name="T26" fmla="*/ 1544 w 1998"/>
                <a:gd name="T27" fmla="*/ 740 h 2012"/>
                <a:gd name="T28" fmla="*/ 1376 w 1998"/>
                <a:gd name="T29" fmla="*/ 562 h 2012"/>
                <a:gd name="T30" fmla="*/ 1236 w 1998"/>
                <a:gd name="T31" fmla="*/ 413 h 2012"/>
                <a:gd name="T32" fmla="*/ 1128 w 1998"/>
                <a:gd name="T33" fmla="*/ 296 h 2012"/>
                <a:gd name="T34" fmla="*/ 1056 w 1998"/>
                <a:gd name="T35" fmla="*/ 216 h 2012"/>
                <a:gd name="T36" fmla="*/ 1022 w 1998"/>
                <a:gd name="T37" fmla="*/ 176 h 2012"/>
                <a:gd name="T38" fmla="*/ 969 w 1998"/>
                <a:gd name="T39" fmla="*/ 139 h 2012"/>
                <a:gd name="T40" fmla="*/ 905 w 1998"/>
                <a:gd name="T41" fmla="*/ 139 h 2012"/>
                <a:gd name="T42" fmla="*/ 857 w 1998"/>
                <a:gd name="T43" fmla="*/ 167 h 2012"/>
                <a:gd name="T44" fmla="*/ 153 w 1998"/>
                <a:gd name="T45" fmla="*/ 875 h 2012"/>
                <a:gd name="T46" fmla="*/ 135 w 1998"/>
                <a:gd name="T47" fmla="*/ 943 h 2012"/>
                <a:gd name="T48" fmla="*/ 152 w 1998"/>
                <a:gd name="T49" fmla="*/ 1002 h 2012"/>
                <a:gd name="T50" fmla="*/ 175 w 1998"/>
                <a:gd name="T51" fmla="*/ 1030 h 2012"/>
                <a:gd name="T52" fmla="*/ 214 w 1998"/>
                <a:gd name="T53" fmla="*/ 1068 h 2012"/>
                <a:gd name="T54" fmla="*/ 294 w 1998"/>
                <a:gd name="T55" fmla="*/ 1145 h 2012"/>
                <a:gd name="T56" fmla="*/ 836 w 1998"/>
                <a:gd name="T57" fmla="*/ 677 h 2012"/>
                <a:gd name="T58" fmla="*/ 897 w 1998"/>
                <a:gd name="T59" fmla="*/ 677 h 2012"/>
                <a:gd name="T60" fmla="*/ 934 w 1998"/>
                <a:gd name="T61" fmla="*/ 727 h 2012"/>
                <a:gd name="T62" fmla="*/ 915 w 1998"/>
                <a:gd name="T63" fmla="*/ 785 h 2012"/>
                <a:gd name="T64" fmla="*/ 539 w 1998"/>
                <a:gd name="T65" fmla="*/ 1384 h 2012"/>
                <a:gd name="T66" fmla="*/ 739 w 1998"/>
                <a:gd name="T67" fmla="*/ 1580 h 2012"/>
                <a:gd name="T68" fmla="*/ 992 w 1998"/>
                <a:gd name="T69" fmla="*/ 1346 h 2012"/>
                <a:gd name="T70" fmla="*/ 1050 w 1998"/>
                <a:gd name="T71" fmla="*/ 1365 h 2012"/>
                <a:gd name="T72" fmla="*/ 1069 w 1998"/>
                <a:gd name="T73" fmla="*/ 1423 h 2012"/>
                <a:gd name="T74" fmla="*/ 835 w 1998"/>
                <a:gd name="T75" fmla="*/ 1676 h 2012"/>
                <a:gd name="T76" fmla="*/ 1056 w 1998"/>
                <a:gd name="T77" fmla="*/ 1896 h 2012"/>
                <a:gd name="T78" fmla="*/ 1076 w 1998"/>
                <a:gd name="T79" fmla="*/ 1954 h 2012"/>
                <a:gd name="T80" fmla="*/ 1042 w 1998"/>
                <a:gd name="T81" fmla="*/ 2003 h 2012"/>
                <a:gd name="T82" fmla="*/ 992 w 1998"/>
                <a:gd name="T83" fmla="*/ 2009 h 2012"/>
                <a:gd name="T84" fmla="*/ 889 w 1998"/>
                <a:gd name="T85" fmla="*/ 1920 h 2012"/>
                <a:gd name="T86" fmla="*/ 685 w 1998"/>
                <a:gd name="T87" fmla="*/ 1717 h 2012"/>
                <a:gd name="T88" fmla="*/ 505 w 1998"/>
                <a:gd name="T89" fmla="*/ 1539 h 2012"/>
                <a:gd name="T90" fmla="*/ 351 w 1998"/>
                <a:gd name="T91" fmla="*/ 1388 h 2012"/>
                <a:gd name="T92" fmla="*/ 227 w 1998"/>
                <a:gd name="T93" fmla="*/ 1269 h 2012"/>
                <a:gd name="T94" fmla="*/ 139 w 1998"/>
                <a:gd name="T95" fmla="*/ 1182 h 2012"/>
                <a:gd name="T96" fmla="*/ 88 w 1998"/>
                <a:gd name="T97" fmla="*/ 1134 h 2012"/>
                <a:gd name="T98" fmla="*/ 55 w 1998"/>
                <a:gd name="T99" fmla="*/ 1098 h 2012"/>
                <a:gd name="T100" fmla="*/ 7 w 1998"/>
                <a:gd name="T101" fmla="*/ 1002 h 2012"/>
                <a:gd name="T102" fmla="*/ 3 w 1998"/>
                <a:gd name="T103" fmla="*/ 895 h 2012"/>
                <a:gd name="T104" fmla="*/ 48 w 1998"/>
                <a:gd name="T105" fmla="*/ 789 h 2012"/>
                <a:gd name="T106" fmla="*/ 777 w 1998"/>
                <a:gd name="T107" fmla="*/ 58 h 2012"/>
                <a:gd name="T108" fmla="*/ 869 w 1998"/>
                <a:gd name="T109" fmla="*/ 10 h 2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98" h="2012">
                  <a:moveTo>
                    <a:pt x="938" y="0"/>
                  </a:moveTo>
                  <a:lnTo>
                    <a:pt x="975" y="2"/>
                  </a:lnTo>
                  <a:lnTo>
                    <a:pt x="1010" y="11"/>
                  </a:lnTo>
                  <a:lnTo>
                    <a:pt x="1047" y="27"/>
                  </a:lnTo>
                  <a:lnTo>
                    <a:pt x="1082" y="51"/>
                  </a:lnTo>
                  <a:lnTo>
                    <a:pt x="1118" y="81"/>
                  </a:lnTo>
                  <a:lnTo>
                    <a:pt x="1121" y="84"/>
                  </a:lnTo>
                  <a:lnTo>
                    <a:pt x="1128" y="93"/>
                  </a:lnTo>
                  <a:lnTo>
                    <a:pt x="1140" y="106"/>
                  </a:lnTo>
                  <a:lnTo>
                    <a:pt x="1156" y="125"/>
                  </a:lnTo>
                  <a:lnTo>
                    <a:pt x="1176" y="147"/>
                  </a:lnTo>
                  <a:lnTo>
                    <a:pt x="1201" y="173"/>
                  </a:lnTo>
                  <a:lnTo>
                    <a:pt x="1228" y="205"/>
                  </a:lnTo>
                  <a:lnTo>
                    <a:pt x="1261" y="239"/>
                  </a:lnTo>
                  <a:lnTo>
                    <a:pt x="1297" y="279"/>
                  </a:lnTo>
                  <a:lnTo>
                    <a:pt x="1336" y="321"/>
                  </a:lnTo>
                  <a:lnTo>
                    <a:pt x="1378" y="367"/>
                  </a:lnTo>
                  <a:lnTo>
                    <a:pt x="1424" y="417"/>
                  </a:lnTo>
                  <a:lnTo>
                    <a:pt x="1474" y="470"/>
                  </a:lnTo>
                  <a:lnTo>
                    <a:pt x="1527" y="526"/>
                  </a:lnTo>
                  <a:lnTo>
                    <a:pt x="1584" y="584"/>
                  </a:lnTo>
                  <a:lnTo>
                    <a:pt x="1643" y="646"/>
                  </a:lnTo>
                  <a:lnTo>
                    <a:pt x="1705" y="711"/>
                  </a:lnTo>
                  <a:lnTo>
                    <a:pt x="1769" y="777"/>
                  </a:lnTo>
                  <a:lnTo>
                    <a:pt x="1836" y="847"/>
                  </a:lnTo>
                  <a:lnTo>
                    <a:pt x="1907" y="918"/>
                  </a:lnTo>
                  <a:lnTo>
                    <a:pt x="1980" y="990"/>
                  </a:lnTo>
                  <a:lnTo>
                    <a:pt x="1992" y="1007"/>
                  </a:lnTo>
                  <a:lnTo>
                    <a:pt x="1998" y="1028"/>
                  </a:lnTo>
                  <a:lnTo>
                    <a:pt x="1998" y="1048"/>
                  </a:lnTo>
                  <a:lnTo>
                    <a:pt x="1992" y="1068"/>
                  </a:lnTo>
                  <a:lnTo>
                    <a:pt x="1980" y="1086"/>
                  </a:lnTo>
                  <a:lnTo>
                    <a:pt x="1963" y="1098"/>
                  </a:lnTo>
                  <a:lnTo>
                    <a:pt x="1942" y="1105"/>
                  </a:lnTo>
                  <a:lnTo>
                    <a:pt x="1922" y="1105"/>
                  </a:lnTo>
                  <a:lnTo>
                    <a:pt x="1902" y="1098"/>
                  </a:lnTo>
                  <a:lnTo>
                    <a:pt x="1884" y="1086"/>
                  </a:lnTo>
                  <a:lnTo>
                    <a:pt x="1811" y="1012"/>
                  </a:lnTo>
                  <a:lnTo>
                    <a:pt x="1740" y="941"/>
                  </a:lnTo>
                  <a:lnTo>
                    <a:pt x="1672" y="872"/>
                  </a:lnTo>
                  <a:lnTo>
                    <a:pt x="1607" y="804"/>
                  </a:lnTo>
                  <a:lnTo>
                    <a:pt x="1544" y="740"/>
                  </a:lnTo>
                  <a:lnTo>
                    <a:pt x="1485" y="678"/>
                  </a:lnTo>
                  <a:lnTo>
                    <a:pt x="1430" y="619"/>
                  </a:lnTo>
                  <a:lnTo>
                    <a:pt x="1376" y="562"/>
                  </a:lnTo>
                  <a:lnTo>
                    <a:pt x="1326" y="509"/>
                  </a:lnTo>
                  <a:lnTo>
                    <a:pt x="1280" y="459"/>
                  </a:lnTo>
                  <a:lnTo>
                    <a:pt x="1236" y="413"/>
                  </a:lnTo>
                  <a:lnTo>
                    <a:pt x="1197" y="370"/>
                  </a:lnTo>
                  <a:lnTo>
                    <a:pt x="1161" y="330"/>
                  </a:lnTo>
                  <a:lnTo>
                    <a:pt x="1128" y="296"/>
                  </a:lnTo>
                  <a:lnTo>
                    <a:pt x="1101" y="264"/>
                  </a:lnTo>
                  <a:lnTo>
                    <a:pt x="1077" y="238"/>
                  </a:lnTo>
                  <a:lnTo>
                    <a:pt x="1056" y="216"/>
                  </a:lnTo>
                  <a:lnTo>
                    <a:pt x="1040" y="197"/>
                  </a:lnTo>
                  <a:lnTo>
                    <a:pt x="1028" y="184"/>
                  </a:lnTo>
                  <a:lnTo>
                    <a:pt x="1022" y="176"/>
                  </a:lnTo>
                  <a:lnTo>
                    <a:pt x="1019" y="173"/>
                  </a:lnTo>
                  <a:lnTo>
                    <a:pt x="994" y="152"/>
                  </a:lnTo>
                  <a:lnTo>
                    <a:pt x="969" y="139"/>
                  </a:lnTo>
                  <a:lnTo>
                    <a:pt x="947" y="134"/>
                  </a:lnTo>
                  <a:lnTo>
                    <a:pt x="925" y="134"/>
                  </a:lnTo>
                  <a:lnTo>
                    <a:pt x="905" y="139"/>
                  </a:lnTo>
                  <a:lnTo>
                    <a:pt x="886" y="147"/>
                  </a:lnTo>
                  <a:lnTo>
                    <a:pt x="871" y="156"/>
                  </a:lnTo>
                  <a:lnTo>
                    <a:pt x="857" y="167"/>
                  </a:lnTo>
                  <a:lnTo>
                    <a:pt x="847" y="176"/>
                  </a:lnTo>
                  <a:lnTo>
                    <a:pt x="172" y="852"/>
                  </a:lnTo>
                  <a:lnTo>
                    <a:pt x="153" y="875"/>
                  </a:lnTo>
                  <a:lnTo>
                    <a:pt x="142" y="898"/>
                  </a:lnTo>
                  <a:lnTo>
                    <a:pt x="136" y="920"/>
                  </a:lnTo>
                  <a:lnTo>
                    <a:pt x="135" y="943"/>
                  </a:lnTo>
                  <a:lnTo>
                    <a:pt x="139" y="964"/>
                  </a:lnTo>
                  <a:lnTo>
                    <a:pt x="144" y="983"/>
                  </a:lnTo>
                  <a:lnTo>
                    <a:pt x="152" y="1002"/>
                  </a:lnTo>
                  <a:lnTo>
                    <a:pt x="163" y="1016"/>
                  </a:lnTo>
                  <a:lnTo>
                    <a:pt x="172" y="1027"/>
                  </a:lnTo>
                  <a:lnTo>
                    <a:pt x="175" y="1030"/>
                  </a:lnTo>
                  <a:lnTo>
                    <a:pt x="182" y="1037"/>
                  </a:lnTo>
                  <a:lnTo>
                    <a:pt x="196" y="1051"/>
                  </a:lnTo>
                  <a:lnTo>
                    <a:pt x="214" y="1068"/>
                  </a:lnTo>
                  <a:lnTo>
                    <a:pt x="236" y="1089"/>
                  </a:lnTo>
                  <a:lnTo>
                    <a:pt x="263" y="1115"/>
                  </a:lnTo>
                  <a:lnTo>
                    <a:pt x="294" y="1145"/>
                  </a:lnTo>
                  <a:lnTo>
                    <a:pt x="330" y="1180"/>
                  </a:lnTo>
                  <a:lnTo>
                    <a:pt x="819" y="690"/>
                  </a:lnTo>
                  <a:lnTo>
                    <a:pt x="836" y="677"/>
                  </a:lnTo>
                  <a:lnTo>
                    <a:pt x="856" y="670"/>
                  </a:lnTo>
                  <a:lnTo>
                    <a:pt x="877" y="670"/>
                  </a:lnTo>
                  <a:lnTo>
                    <a:pt x="897" y="677"/>
                  </a:lnTo>
                  <a:lnTo>
                    <a:pt x="915" y="690"/>
                  </a:lnTo>
                  <a:lnTo>
                    <a:pt x="927" y="707"/>
                  </a:lnTo>
                  <a:lnTo>
                    <a:pt x="934" y="727"/>
                  </a:lnTo>
                  <a:lnTo>
                    <a:pt x="934" y="748"/>
                  </a:lnTo>
                  <a:lnTo>
                    <a:pt x="927" y="767"/>
                  </a:lnTo>
                  <a:lnTo>
                    <a:pt x="915" y="785"/>
                  </a:lnTo>
                  <a:lnTo>
                    <a:pt x="426" y="1273"/>
                  </a:lnTo>
                  <a:lnTo>
                    <a:pt x="481" y="1326"/>
                  </a:lnTo>
                  <a:lnTo>
                    <a:pt x="539" y="1384"/>
                  </a:lnTo>
                  <a:lnTo>
                    <a:pt x="602" y="1446"/>
                  </a:lnTo>
                  <a:lnTo>
                    <a:pt x="669" y="1512"/>
                  </a:lnTo>
                  <a:lnTo>
                    <a:pt x="739" y="1580"/>
                  </a:lnTo>
                  <a:lnTo>
                    <a:pt x="955" y="1365"/>
                  </a:lnTo>
                  <a:lnTo>
                    <a:pt x="972" y="1352"/>
                  </a:lnTo>
                  <a:lnTo>
                    <a:pt x="992" y="1346"/>
                  </a:lnTo>
                  <a:lnTo>
                    <a:pt x="1013" y="1346"/>
                  </a:lnTo>
                  <a:lnTo>
                    <a:pt x="1032" y="1352"/>
                  </a:lnTo>
                  <a:lnTo>
                    <a:pt x="1050" y="1365"/>
                  </a:lnTo>
                  <a:lnTo>
                    <a:pt x="1063" y="1383"/>
                  </a:lnTo>
                  <a:lnTo>
                    <a:pt x="1069" y="1402"/>
                  </a:lnTo>
                  <a:lnTo>
                    <a:pt x="1069" y="1423"/>
                  </a:lnTo>
                  <a:lnTo>
                    <a:pt x="1063" y="1443"/>
                  </a:lnTo>
                  <a:lnTo>
                    <a:pt x="1050" y="1460"/>
                  </a:lnTo>
                  <a:lnTo>
                    <a:pt x="835" y="1676"/>
                  </a:lnTo>
                  <a:lnTo>
                    <a:pt x="906" y="1746"/>
                  </a:lnTo>
                  <a:lnTo>
                    <a:pt x="980" y="1820"/>
                  </a:lnTo>
                  <a:lnTo>
                    <a:pt x="1056" y="1896"/>
                  </a:lnTo>
                  <a:lnTo>
                    <a:pt x="1069" y="1913"/>
                  </a:lnTo>
                  <a:lnTo>
                    <a:pt x="1076" y="1933"/>
                  </a:lnTo>
                  <a:lnTo>
                    <a:pt x="1076" y="1954"/>
                  </a:lnTo>
                  <a:lnTo>
                    <a:pt x="1069" y="1974"/>
                  </a:lnTo>
                  <a:lnTo>
                    <a:pt x="1056" y="1992"/>
                  </a:lnTo>
                  <a:lnTo>
                    <a:pt x="1042" y="2003"/>
                  </a:lnTo>
                  <a:lnTo>
                    <a:pt x="1026" y="2009"/>
                  </a:lnTo>
                  <a:lnTo>
                    <a:pt x="1009" y="2012"/>
                  </a:lnTo>
                  <a:lnTo>
                    <a:pt x="992" y="2009"/>
                  </a:lnTo>
                  <a:lnTo>
                    <a:pt x="976" y="2003"/>
                  </a:lnTo>
                  <a:lnTo>
                    <a:pt x="961" y="1992"/>
                  </a:lnTo>
                  <a:lnTo>
                    <a:pt x="889" y="1920"/>
                  </a:lnTo>
                  <a:lnTo>
                    <a:pt x="818" y="1849"/>
                  </a:lnTo>
                  <a:lnTo>
                    <a:pt x="751" y="1782"/>
                  </a:lnTo>
                  <a:lnTo>
                    <a:pt x="685" y="1717"/>
                  </a:lnTo>
                  <a:lnTo>
                    <a:pt x="622" y="1655"/>
                  </a:lnTo>
                  <a:lnTo>
                    <a:pt x="561" y="1596"/>
                  </a:lnTo>
                  <a:lnTo>
                    <a:pt x="505" y="1539"/>
                  </a:lnTo>
                  <a:lnTo>
                    <a:pt x="450" y="1485"/>
                  </a:lnTo>
                  <a:lnTo>
                    <a:pt x="398" y="1435"/>
                  </a:lnTo>
                  <a:lnTo>
                    <a:pt x="351" y="1388"/>
                  </a:lnTo>
                  <a:lnTo>
                    <a:pt x="306" y="1344"/>
                  </a:lnTo>
                  <a:lnTo>
                    <a:pt x="265" y="1305"/>
                  </a:lnTo>
                  <a:lnTo>
                    <a:pt x="227" y="1269"/>
                  </a:lnTo>
                  <a:lnTo>
                    <a:pt x="194" y="1236"/>
                  </a:lnTo>
                  <a:lnTo>
                    <a:pt x="164" y="1207"/>
                  </a:lnTo>
                  <a:lnTo>
                    <a:pt x="139" y="1182"/>
                  </a:lnTo>
                  <a:lnTo>
                    <a:pt x="118" y="1163"/>
                  </a:lnTo>
                  <a:lnTo>
                    <a:pt x="101" y="1145"/>
                  </a:lnTo>
                  <a:lnTo>
                    <a:pt x="88" y="1134"/>
                  </a:lnTo>
                  <a:lnTo>
                    <a:pt x="80" y="1127"/>
                  </a:lnTo>
                  <a:lnTo>
                    <a:pt x="77" y="1124"/>
                  </a:lnTo>
                  <a:lnTo>
                    <a:pt x="55" y="1098"/>
                  </a:lnTo>
                  <a:lnTo>
                    <a:pt x="35" y="1068"/>
                  </a:lnTo>
                  <a:lnTo>
                    <a:pt x="19" y="1036"/>
                  </a:lnTo>
                  <a:lnTo>
                    <a:pt x="7" y="1002"/>
                  </a:lnTo>
                  <a:lnTo>
                    <a:pt x="1" y="968"/>
                  </a:lnTo>
                  <a:lnTo>
                    <a:pt x="0" y="931"/>
                  </a:lnTo>
                  <a:lnTo>
                    <a:pt x="3" y="895"/>
                  </a:lnTo>
                  <a:lnTo>
                    <a:pt x="13" y="858"/>
                  </a:lnTo>
                  <a:lnTo>
                    <a:pt x="27" y="823"/>
                  </a:lnTo>
                  <a:lnTo>
                    <a:pt x="48" y="789"/>
                  </a:lnTo>
                  <a:lnTo>
                    <a:pt x="76" y="757"/>
                  </a:lnTo>
                  <a:lnTo>
                    <a:pt x="752" y="81"/>
                  </a:lnTo>
                  <a:lnTo>
                    <a:pt x="777" y="58"/>
                  </a:lnTo>
                  <a:lnTo>
                    <a:pt x="806" y="38"/>
                  </a:lnTo>
                  <a:lnTo>
                    <a:pt x="836" y="22"/>
                  </a:lnTo>
                  <a:lnTo>
                    <a:pt x="869" y="10"/>
                  </a:lnTo>
                  <a:lnTo>
                    <a:pt x="903" y="2"/>
                  </a:lnTo>
                  <a:lnTo>
                    <a:pt x="9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12">
              <a:extLst>
                <a:ext uri="{FF2B5EF4-FFF2-40B4-BE49-F238E27FC236}">
                  <a16:creationId xmlns:a16="http://schemas.microsoft.com/office/drawing/2014/main" id="{AA50D661-9A38-4023-8163-6278939F4EF8}"/>
                </a:ext>
              </a:extLst>
            </p:cNvPr>
            <p:cNvSpPr>
              <a:spLocks/>
            </p:cNvSpPr>
            <p:nvPr/>
          </p:nvSpPr>
          <p:spPr bwMode="auto">
            <a:xfrm>
              <a:off x="2230029" y="3636113"/>
              <a:ext cx="198223" cy="199123"/>
            </a:xfrm>
            <a:custGeom>
              <a:avLst/>
              <a:gdLst>
                <a:gd name="T0" fmla="*/ 982 w 1982"/>
                <a:gd name="T1" fmla="*/ 0 h 1991"/>
                <a:gd name="T2" fmla="*/ 1018 w 1982"/>
                <a:gd name="T3" fmla="*/ 19 h 1991"/>
                <a:gd name="T4" fmla="*/ 1946 w 1982"/>
                <a:gd name="T5" fmla="*/ 952 h 1991"/>
                <a:gd name="T6" fmla="*/ 1974 w 1982"/>
                <a:gd name="T7" fmla="*/ 1011 h 1991"/>
                <a:gd name="T8" fmla="*/ 1982 w 1982"/>
                <a:gd name="T9" fmla="*/ 1078 h 1991"/>
                <a:gd name="T10" fmla="*/ 1970 w 1982"/>
                <a:gd name="T11" fmla="*/ 1145 h 1991"/>
                <a:gd name="T12" fmla="*/ 1938 w 1982"/>
                <a:gd name="T13" fmla="*/ 1207 h 1991"/>
                <a:gd name="T14" fmla="*/ 1239 w 1982"/>
                <a:gd name="T15" fmla="*/ 1919 h 1991"/>
                <a:gd name="T16" fmla="*/ 1187 w 1982"/>
                <a:gd name="T17" fmla="*/ 1957 h 1991"/>
                <a:gd name="T18" fmla="*/ 1122 w 1982"/>
                <a:gd name="T19" fmla="*/ 1982 h 1991"/>
                <a:gd name="T20" fmla="*/ 1053 w 1982"/>
                <a:gd name="T21" fmla="*/ 1991 h 1991"/>
                <a:gd name="T22" fmla="*/ 1012 w 1982"/>
                <a:gd name="T23" fmla="*/ 1988 h 1991"/>
                <a:gd name="T24" fmla="*/ 937 w 1982"/>
                <a:gd name="T25" fmla="*/ 1965 h 1991"/>
                <a:gd name="T26" fmla="*/ 874 w 1982"/>
                <a:gd name="T27" fmla="*/ 1919 h 1991"/>
                <a:gd name="T28" fmla="*/ 863 w 1982"/>
                <a:gd name="T29" fmla="*/ 1908 h 1991"/>
                <a:gd name="T30" fmla="*/ 834 w 1982"/>
                <a:gd name="T31" fmla="*/ 1878 h 1991"/>
                <a:gd name="T32" fmla="*/ 789 w 1982"/>
                <a:gd name="T33" fmla="*/ 1829 h 1991"/>
                <a:gd name="T34" fmla="*/ 729 w 1982"/>
                <a:gd name="T35" fmla="*/ 1766 h 1991"/>
                <a:gd name="T36" fmla="*/ 653 w 1982"/>
                <a:gd name="T37" fmla="*/ 1687 h 1991"/>
                <a:gd name="T38" fmla="*/ 563 w 1982"/>
                <a:gd name="T39" fmla="*/ 1593 h 1991"/>
                <a:gd name="T40" fmla="*/ 462 w 1982"/>
                <a:gd name="T41" fmla="*/ 1488 h 1991"/>
                <a:gd name="T42" fmla="*/ 347 w 1982"/>
                <a:gd name="T43" fmla="*/ 1372 h 1991"/>
                <a:gd name="T44" fmla="*/ 224 w 1982"/>
                <a:gd name="T45" fmla="*/ 1244 h 1991"/>
                <a:gd name="T46" fmla="*/ 89 w 1982"/>
                <a:gd name="T47" fmla="*/ 1110 h 1991"/>
                <a:gd name="T48" fmla="*/ 5 w 1982"/>
                <a:gd name="T49" fmla="*/ 1022 h 1991"/>
                <a:gd name="T50" fmla="*/ 0 w 1982"/>
                <a:gd name="T51" fmla="*/ 981 h 1991"/>
                <a:gd name="T52" fmla="*/ 18 w 1982"/>
                <a:gd name="T53" fmla="*/ 943 h 1991"/>
                <a:gd name="T54" fmla="*/ 55 w 1982"/>
                <a:gd name="T55" fmla="*/ 924 h 1991"/>
                <a:gd name="T56" fmla="*/ 96 w 1982"/>
                <a:gd name="T57" fmla="*/ 931 h 1991"/>
                <a:gd name="T58" fmla="*/ 220 w 1982"/>
                <a:gd name="T59" fmla="*/ 1049 h 1991"/>
                <a:gd name="T60" fmla="*/ 536 w 1982"/>
                <a:gd name="T61" fmla="*/ 936 h 1991"/>
                <a:gd name="T62" fmla="*/ 574 w 1982"/>
                <a:gd name="T63" fmla="*/ 918 h 1991"/>
                <a:gd name="T64" fmla="*/ 613 w 1982"/>
                <a:gd name="T65" fmla="*/ 924 h 1991"/>
                <a:gd name="T66" fmla="*/ 643 w 1982"/>
                <a:gd name="T67" fmla="*/ 955 h 1991"/>
                <a:gd name="T68" fmla="*/ 650 w 1982"/>
                <a:gd name="T69" fmla="*/ 994 h 1991"/>
                <a:gd name="T70" fmla="*/ 632 w 1982"/>
                <a:gd name="T71" fmla="*/ 1032 h 1991"/>
                <a:gd name="T72" fmla="*/ 484 w 1982"/>
                <a:gd name="T73" fmla="*/ 1318 h 1991"/>
                <a:gd name="T74" fmla="*/ 611 w 1982"/>
                <a:gd name="T75" fmla="*/ 1448 h 1991"/>
                <a:gd name="T76" fmla="*/ 721 w 1982"/>
                <a:gd name="T77" fmla="*/ 1563 h 1991"/>
                <a:gd name="T78" fmla="*/ 1229 w 1982"/>
                <a:gd name="T79" fmla="*/ 1059 h 1991"/>
                <a:gd name="T80" fmla="*/ 1270 w 1982"/>
                <a:gd name="T81" fmla="*/ 1052 h 1991"/>
                <a:gd name="T82" fmla="*/ 1307 w 1982"/>
                <a:gd name="T83" fmla="*/ 1072 h 1991"/>
                <a:gd name="T84" fmla="*/ 1325 w 1982"/>
                <a:gd name="T85" fmla="*/ 1109 h 1991"/>
                <a:gd name="T86" fmla="*/ 1320 w 1982"/>
                <a:gd name="T87" fmla="*/ 1149 h 1991"/>
                <a:gd name="T88" fmla="*/ 814 w 1982"/>
                <a:gd name="T89" fmla="*/ 1660 h 1991"/>
                <a:gd name="T90" fmla="*/ 874 w 1982"/>
                <a:gd name="T91" fmla="*/ 1722 h 1991"/>
                <a:gd name="T92" fmla="*/ 920 w 1982"/>
                <a:gd name="T93" fmla="*/ 1771 h 1991"/>
                <a:gd name="T94" fmla="*/ 951 w 1982"/>
                <a:gd name="T95" fmla="*/ 1804 h 1991"/>
                <a:gd name="T96" fmla="*/ 968 w 1982"/>
                <a:gd name="T97" fmla="*/ 1822 h 1991"/>
                <a:gd name="T98" fmla="*/ 991 w 1982"/>
                <a:gd name="T99" fmla="*/ 1841 h 1991"/>
                <a:gd name="T100" fmla="*/ 1033 w 1982"/>
                <a:gd name="T101" fmla="*/ 1854 h 1991"/>
                <a:gd name="T102" fmla="*/ 1053 w 1982"/>
                <a:gd name="T103" fmla="*/ 1855 h 1991"/>
                <a:gd name="T104" fmla="*/ 1107 w 1982"/>
                <a:gd name="T105" fmla="*/ 1845 h 1991"/>
                <a:gd name="T106" fmla="*/ 1143 w 1982"/>
                <a:gd name="T107" fmla="*/ 1824 h 1991"/>
                <a:gd name="T108" fmla="*/ 1832 w 1982"/>
                <a:gd name="T109" fmla="*/ 1124 h 1991"/>
                <a:gd name="T110" fmla="*/ 1845 w 1982"/>
                <a:gd name="T111" fmla="*/ 1088 h 1991"/>
                <a:gd name="T112" fmla="*/ 1845 w 1982"/>
                <a:gd name="T113" fmla="*/ 1051 h 1991"/>
                <a:gd name="T114" fmla="*/ 1829 w 1982"/>
                <a:gd name="T115" fmla="*/ 1022 h 1991"/>
                <a:gd name="T116" fmla="*/ 911 w 1982"/>
                <a:gd name="T117" fmla="*/ 97 h 1991"/>
                <a:gd name="T118" fmla="*/ 904 w 1982"/>
                <a:gd name="T119" fmla="*/ 56 h 1991"/>
                <a:gd name="T120" fmla="*/ 924 w 1982"/>
                <a:gd name="T121" fmla="*/ 19 h 1991"/>
                <a:gd name="T122" fmla="*/ 960 w 1982"/>
                <a:gd name="T123" fmla="*/ 0 h 1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82" h="1991">
                  <a:moveTo>
                    <a:pt x="960" y="0"/>
                  </a:moveTo>
                  <a:lnTo>
                    <a:pt x="982" y="0"/>
                  </a:lnTo>
                  <a:lnTo>
                    <a:pt x="1001" y="6"/>
                  </a:lnTo>
                  <a:lnTo>
                    <a:pt x="1018" y="19"/>
                  </a:lnTo>
                  <a:lnTo>
                    <a:pt x="1925" y="926"/>
                  </a:lnTo>
                  <a:lnTo>
                    <a:pt x="1946" y="952"/>
                  </a:lnTo>
                  <a:lnTo>
                    <a:pt x="1963" y="981"/>
                  </a:lnTo>
                  <a:lnTo>
                    <a:pt x="1974" y="1011"/>
                  </a:lnTo>
                  <a:lnTo>
                    <a:pt x="1980" y="1044"/>
                  </a:lnTo>
                  <a:lnTo>
                    <a:pt x="1982" y="1078"/>
                  </a:lnTo>
                  <a:lnTo>
                    <a:pt x="1978" y="1113"/>
                  </a:lnTo>
                  <a:lnTo>
                    <a:pt x="1970" y="1145"/>
                  </a:lnTo>
                  <a:lnTo>
                    <a:pt x="1955" y="1177"/>
                  </a:lnTo>
                  <a:lnTo>
                    <a:pt x="1938" y="1207"/>
                  </a:lnTo>
                  <a:lnTo>
                    <a:pt x="1914" y="1235"/>
                  </a:lnTo>
                  <a:lnTo>
                    <a:pt x="1239" y="1919"/>
                  </a:lnTo>
                  <a:lnTo>
                    <a:pt x="1214" y="1940"/>
                  </a:lnTo>
                  <a:lnTo>
                    <a:pt x="1187" y="1957"/>
                  </a:lnTo>
                  <a:lnTo>
                    <a:pt x="1155" y="1971"/>
                  </a:lnTo>
                  <a:lnTo>
                    <a:pt x="1122" y="1982"/>
                  </a:lnTo>
                  <a:lnTo>
                    <a:pt x="1088" y="1988"/>
                  </a:lnTo>
                  <a:lnTo>
                    <a:pt x="1053" y="1991"/>
                  </a:lnTo>
                  <a:lnTo>
                    <a:pt x="1053" y="1991"/>
                  </a:lnTo>
                  <a:lnTo>
                    <a:pt x="1012" y="1988"/>
                  </a:lnTo>
                  <a:lnTo>
                    <a:pt x="972" y="1979"/>
                  </a:lnTo>
                  <a:lnTo>
                    <a:pt x="937" y="1965"/>
                  </a:lnTo>
                  <a:lnTo>
                    <a:pt x="903" y="1944"/>
                  </a:lnTo>
                  <a:lnTo>
                    <a:pt x="874" y="1919"/>
                  </a:lnTo>
                  <a:lnTo>
                    <a:pt x="870" y="1916"/>
                  </a:lnTo>
                  <a:lnTo>
                    <a:pt x="863" y="1908"/>
                  </a:lnTo>
                  <a:lnTo>
                    <a:pt x="851" y="1895"/>
                  </a:lnTo>
                  <a:lnTo>
                    <a:pt x="834" y="1878"/>
                  </a:lnTo>
                  <a:lnTo>
                    <a:pt x="813" y="1855"/>
                  </a:lnTo>
                  <a:lnTo>
                    <a:pt x="789" y="1829"/>
                  </a:lnTo>
                  <a:lnTo>
                    <a:pt x="761" y="1800"/>
                  </a:lnTo>
                  <a:lnTo>
                    <a:pt x="729" y="1766"/>
                  </a:lnTo>
                  <a:lnTo>
                    <a:pt x="692" y="1728"/>
                  </a:lnTo>
                  <a:lnTo>
                    <a:pt x="653" y="1687"/>
                  </a:lnTo>
                  <a:lnTo>
                    <a:pt x="609" y="1642"/>
                  </a:lnTo>
                  <a:lnTo>
                    <a:pt x="563" y="1593"/>
                  </a:lnTo>
                  <a:lnTo>
                    <a:pt x="514" y="1542"/>
                  </a:lnTo>
                  <a:lnTo>
                    <a:pt x="462" y="1488"/>
                  </a:lnTo>
                  <a:lnTo>
                    <a:pt x="405" y="1431"/>
                  </a:lnTo>
                  <a:lnTo>
                    <a:pt x="347" y="1372"/>
                  </a:lnTo>
                  <a:lnTo>
                    <a:pt x="287" y="1309"/>
                  </a:lnTo>
                  <a:lnTo>
                    <a:pt x="224" y="1244"/>
                  </a:lnTo>
                  <a:lnTo>
                    <a:pt x="157" y="1178"/>
                  </a:lnTo>
                  <a:lnTo>
                    <a:pt x="89" y="1110"/>
                  </a:lnTo>
                  <a:lnTo>
                    <a:pt x="18" y="1039"/>
                  </a:lnTo>
                  <a:lnTo>
                    <a:pt x="5" y="1022"/>
                  </a:lnTo>
                  <a:lnTo>
                    <a:pt x="0" y="1002"/>
                  </a:lnTo>
                  <a:lnTo>
                    <a:pt x="0" y="981"/>
                  </a:lnTo>
                  <a:lnTo>
                    <a:pt x="5" y="961"/>
                  </a:lnTo>
                  <a:lnTo>
                    <a:pt x="18" y="943"/>
                  </a:lnTo>
                  <a:lnTo>
                    <a:pt x="36" y="931"/>
                  </a:lnTo>
                  <a:lnTo>
                    <a:pt x="55" y="924"/>
                  </a:lnTo>
                  <a:lnTo>
                    <a:pt x="76" y="924"/>
                  </a:lnTo>
                  <a:lnTo>
                    <a:pt x="96" y="931"/>
                  </a:lnTo>
                  <a:lnTo>
                    <a:pt x="114" y="943"/>
                  </a:lnTo>
                  <a:lnTo>
                    <a:pt x="220" y="1049"/>
                  </a:lnTo>
                  <a:lnTo>
                    <a:pt x="321" y="1152"/>
                  </a:lnTo>
                  <a:lnTo>
                    <a:pt x="536" y="936"/>
                  </a:lnTo>
                  <a:lnTo>
                    <a:pt x="553" y="924"/>
                  </a:lnTo>
                  <a:lnTo>
                    <a:pt x="574" y="918"/>
                  </a:lnTo>
                  <a:lnTo>
                    <a:pt x="593" y="918"/>
                  </a:lnTo>
                  <a:lnTo>
                    <a:pt x="613" y="924"/>
                  </a:lnTo>
                  <a:lnTo>
                    <a:pt x="632" y="936"/>
                  </a:lnTo>
                  <a:lnTo>
                    <a:pt x="643" y="955"/>
                  </a:lnTo>
                  <a:lnTo>
                    <a:pt x="650" y="974"/>
                  </a:lnTo>
                  <a:lnTo>
                    <a:pt x="650" y="994"/>
                  </a:lnTo>
                  <a:lnTo>
                    <a:pt x="643" y="1015"/>
                  </a:lnTo>
                  <a:lnTo>
                    <a:pt x="632" y="1032"/>
                  </a:lnTo>
                  <a:lnTo>
                    <a:pt x="416" y="1248"/>
                  </a:lnTo>
                  <a:lnTo>
                    <a:pt x="484" y="1318"/>
                  </a:lnTo>
                  <a:lnTo>
                    <a:pt x="550" y="1385"/>
                  </a:lnTo>
                  <a:lnTo>
                    <a:pt x="611" y="1448"/>
                  </a:lnTo>
                  <a:lnTo>
                    <a:pt x="668" y="1508"/>
                  </a:lnTo>
                  <a:lnTo>
                    <a:pt x="721" y="1563"/>
                  </a:lnTo>
                  <a:lnTo>
                    <a:pt x="1210" y="1072"/>
                  </a:lnTo>
                  <a:lnTo>
                    <a:pt x="1229" y="1059"/>
                  </a:lnTo>
                  <a:lnTo>
                    <a:pt x="1249" y="1052"/>
                  </a:lnTo>
                  <a:lnTo>
                    <a:pt x="1270" y="1052"/>
                  </a:lnTo>
                  <a:lnTo>
                    <a:pt x="1289" y="1059"/>
                  </a:lnTo>
                  <a:lnTo>
                    <a:pt x="1307" y="1072"/>
                  </a:lnTo>
                  <a:lnTo>
                    <a:pt x="1320" y="1089"/>
                  </a:lnTo>
                  <a:lnTo>
                    <a:pt x="1325" y="1109"/>
                  </a:lnTo>
                  <a:lnTo>
                    <a:pt x="1325" y="1130"/>
                  </a:lnTo>
                  <a:lnTo>
                    <a:pt x="1320" y="1149"/>
                  </a:lnTo>
                  <a:lnTo>
                    <a:pt x="1307" y="1168"/>
                  </a:lnTo>
                  <a:lnTo>
                    <a:pt x="814" y="1660"/>
                  </a:lnTo>
                  <a:lnTo>
                    <a:pt x="846" y="1692"/>
                  </a:lnTo>
                  <a:lnTo>
                    <a:pt x="874" y="1722"/>
                  </a:lnTo>
                  <a:lnTo>
                    <a:pt x="899" y="1749"/>
                  </a:lnTo>
                  <a:lnTo>
                    <a:pt x="920" y="1771"/>
                  </a:lnTo>
                  <a:lnTo>
                    <a:pt x="937" y="1790"/>
                  </a:lnTo>
                  <a:lnTo>
                    <a:pt x="951" y="1804"/>
                  </a:lnTo>
                  <a:lnTo>
                    <a:pt x="962" y="1816"/>
                  </a:lnTo>
                  <a:lnTo>
                    <a:pt x="968" y="1822"/>
                  </a:lnTo>
                  <a:lnTo>
                    <a:pt x="971" y="1825"/>
                  </a:lnTo>
                  <a:lnTo>
                    <a:pt x="991" y="1841"/>
                  </a:lnTo>
                  <a:lnTo>
                    <a:pt x="1012" y="1850"/>
                  </a:lnTo>
                  <a:lnTo>
                    <a:pt x="1033" y="1854"/>
                  </a:lnTo>
                  <a:lnTo>
                    <a:pt x="1053" y="1855"/>
                  </a:lnTo>
                  <a:lnTo>
                    <a:pt x="1053" y="1855"/>
                  </a:lnTo>
                  <a:lnTo>
                    <a:pt x="1082" y="1853"/>
                  </a:lnTo>
                  <a:lnTo>
                    <a:pt x="1107" y="1845"/>
                  </a:lnTo>
                  <a:lnTo>
                    <a:pt x="1129" y="1836"/>
                  </a:lnTo>
                  <a:lnTo>
                    <a:pt x="1143" y="1824"/>
                  </a:lnTo>
                  <a:lnTo>
                    <a:pt x="1818" y="1139"/>
                  </a:lnTo>
                  <a:lnTo>
                    <a:pt x="1832" y="1124"/>
                  </a:lnTo>
                  <a:lnTo>
                    <a:pt x="1839" y="1106"/>
                  </a:lnTo>
                  <a:lnTo>
                    <a:pt x="1845" y="1088"/>
                  </a:lnTo>
                  <a:lnTo>
                    <a:pt x="1847" y="1069"/>
                  </a:lnTo>
                  <a:lnTo>
                    <a:pt x="1845" y="1051"/>
                  </a:lnTo>
                  <a:lnTo>
                    <a:pt x="1839" y="1035"/>
                  </a:lnTo>
                  <a:lnTo>
                    <a:pt x="1829" y="1022"/>
                  </a:lnTo>
                  <a:lnTo>
                    <a:pt x="924" y="114"/>
                  </a:lnTo>
                  <a:lnTo>
                    <a:pt x="911" y="97"/>
                  </a:lnTo>
                  <a:lnTo>
                    <a:pt x="904" y="77"/>
                  </a:lnTo>
                  <a:lnTo>
                    <a:pt x="904" y="56"/>
                  </a:lnTo>
                  <a:lnTo>
                    <a:pt x="911" y="37"/>
                  </a:lnTo>
                  <a:lnTo>
                    <a:pt x="924" y="19"/>
                  </a:lnTo>
                  <a:lnTo>
                    <a:pt x="941" y="6"/>
                  </a:lnTo>
                  <a:lnTo>
                    <a:pt x="9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3">
              <a:extLst>
                <a:ext uri="{FF2B5EF4-FFF2-40B4-BE49-F238E27FC236}">
                  <a16:creationId xmlns:a16="http://schemas.microsoft.com/office/drawing/2014/main" id="{6A9F6E9C-54F1-453D-A221-530AC8AFFB7E}"/>
                </a:ext>
              </a:extLst>
            </p:cNvPr>
            <p:cNvSpPr>
              <a:spLocks noEditPoints="1"/>
            </p:cNvSpPr>
            <p:nvPr/>
          </p:nvSpPr>
          <p:spPr bwMode="auto">
            <a:xfrm>
              <a:off x="1997902" y="3403686"/>
              <a:ext cx="433850" cy="431950"/>
            </a:xfrm>
            <a:custGeom>
              <a:avLst/>
              <a:gdLst>
                <a:gd name="T0" fmla="*/ 171 w 4338"/>
                <a:gd name="T1" fmla="*/ 4150 h 4319"/>
                <a:gd name="T2" fmla="*/ 1233 w 4338"/>
                <a:gd name="T3" fmla="*/ 3512 h 4319"/>
                <a:gd name="T4" fmla="*/ 857 w 4338"/>
                <a:gd name="T5" fmla="*/ 3508 h 4319"/>
                <a:gd name="T6" fmla="*/ 824 w 4338"/>
                <a:gd name="T7" fmla="*/ 3484 h 4319"/>
                <a:gd name="T8" fmla="*/ 811 w 4338"/>
                <a:gd name="T9" fmla="*/ 3443 h 4319"/>
                <a:gd name="T10" fmla="*/ 539 w 4338"/>
                <a:gd name="T11" fmla="*/ 3019 h 4319"/>
                <a:gd name="T12" fmla="*/ 1359 w 4338"/>
                <a:gd name="T13" fmla="*/ 3463 h 4319"/>
                <a:gd name="T14" fmla="*/ 3631 w 4338"/>
                <a:gd name="T15" fmla="*/ 1523 h 4319"/>
                <a:gd name="T16" fmla="*/ 3054 w 4338"/>
                <a:gd name="T17" fmla="*/ 945 h 4319"/>
                <a:gd name="T18" fmla="*/ 946 w 4338"/>
                <a:gd name="T19" fmla="*/ 3376 h 4319"/>
                <a:gd name="T20" fmla="*/ 3383 w 4338"/>
                <a:gd name="T21" fmla="*/ 1274 h 4319"/>
                <a:gd name="T22" fmla="*/ 2818 w 4338"/>
                <a:gd name="T23" fmla="*/ 708 h 4319"/>
                <a:gd name="T24" fmla="*/ 862 w 4338"/>
                <a:gd name="T25" fmla="*/ 2953 h 4319"/>
                <a:gd name="T26" fmla="*/ 2818 w 4338"/>
                <a:gd name="T27" fmla="*/ 708 h 4319"/>
                <a:gd name="T28" fmla="*/ 3401 w 4338"/>
                <a:gd name="T29" fmla="*/ 136 h 4319"/>
                <a:gd name="T30" fmla="*/ 3367 w 4338"/>
                <a:gd name="T31" fmla="*/ 154 h 4319"/>
                <a:gd name="T32" fmla="*/ 3725 w 4338"/>
                <a:gd name="T33" fmla="*/ 1425 h 4319"/>
                <a:gd name="T34" fmla="*/ 4193 w 4338"/>
                <a:gd name="T35" fmla="*/ 954 h 4319"/>
                <a:gd name="T36" fmla="*/ 4203 w 4338"/>
                <a:gd name="T37" fmla="*/ 916 h 4319"/>
                <a:gd name="T38" fmla="*/ 4193 w 4338"/>
                <a:gd name="T39" fmla="*/ 879 h 4319"/>
                <a:gd name="T40" fmla="*/ 3474 w 4338"/>
                <a:gd name="T41" fmla="*/ 154 h 4319"/>
                <a:gd name="T42" fmla="*/ 3439 w 4338"/>
                <a:gd name="T43" fmla="*/ 136 h 4319"/>
                <a:gd name="T44" fmla="*/ 3438 w 4338"/>
                <a:gd name="T45" fmla="*/ 0 h 4319"/>
                <a:gd name="T46" fmla="*/ 3509 w 4338"/>
                <a:gd name="T47" fmla="*/ 17 h 4319"/>
                <a:gd name="T48" fmla="*/ 3570 w 4338"/>
                <a:gd name="T49" fmla="*/ 60 h 4319"/>
                <a:gd name="T50" fmla="*/ 4297 w 4338"/>
                <a:gd name="T51" fmla="*/ 792 h 4319"/>
                <a:gd name="T52" fmla="*/ 4328 w 4338"/>
                <a:gd name="T53" fmla="*/ 850 h 4319"/>
                <a:gd name="T54" fmla="*/ 4338 w 4338"/>
                <a:gd name="T55" fmla="*/ 916 h 4319"/>
                <a:gd name="T56" fmla="*/ 4328 w 4338"/>
                <a:gd name="T57" fmla="*/ 982 h 4319"/>
                <a:gd name="T58" fmla="*/ 4297 w 4338"/>
                <a:gd name="T59" fmla="*/ 1039 h 4319"/>
                <a:gd name="T60" fmla="*/ 3783 w 4338"/>
                <a:gd name="T61" fmla="*/ 1560 h 4319"/>
                <a:gd name="T62" fmla="*/ 3778 w 4338"/>
                <a:gd name="T63" fmla="*/ 1566 h 4319"/>
                <a:gd name="T64" fmla="*/ 1466 w 4338"/>
                <a:gd name="T65" fmla="*/ 3896 h 4319"/>
                <a:gd name="T66" fmla="*/ 1438 w 4338"/>
                <a:gd name="T67" fmla="*/ 3913 h 4319"/>
                <a:gd name="T68" fmla="*/ 78 w 4338"/>
                <a:gd name="T69" fmla="*/ 4319 h 4319"/>
                <a:gd name="T70" fmla="*/ 50 w 4338"/>
                <a:gd name="T71" fmla="*/ 4318 h 4319"/>
                <a:gd name="T72" fmla="*/ 20 w 4338"/>
                <a:gd name="T73" fmla="*/ 4299 h 4319"/>
                <a:gd name="T74" fmla="*/ 1 w 4338"/>
                <a:gd name="T75" fmla="*/ 4268 h 4319"/>
                <a:gd name="T76" fmla="*/ 4 w 4338"/>
                <a:gd name="T77" fmla="*/ 4231 h 4319"/>
                <a:gd name="T78" fmla="*/ 437 w 4338"/>
                <a:gd name="T79" fmla="*/ 2903 h 4319"/>
                <a:gd name="T80" fmla="*/ 2759 w 4338"/>
                <a:gd name="T81" fmla="*/ 576 h 4319"/>
                <a:gd name="T82" fmla="*/ 2763 w 4338"/>
                <a:gd name="T83" fmla="*/ 568 h 4319"/>
                <a:gd name="T84" fmla="*/ 3271 w 4338"/>
                <a:gd name="T85" fmla="*/ 60 h 4319"/>
                <a:gd name="T86" fmla="*/ 3331 w 4338"/>
                <a:gd name="T87" fmla="*/ 17 h 4319"/>
                <a:gd name="T88" fmla="*/ 3403 w 4338"/>
                <a:gd name="T89"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38" h="4319">
                  <a:moveTo>
                    <a:pt x="539" y="3019"/>
                  </a:moveTo>
                  <a:lnTo>
                    <a:pt x="171" y="4150"/>
                  </a:lnTo>
                  <a:lnTo>
                    <a:pt x="1318" y="3808"/>
                  </a:lnTo>
                  <a:lnTo>
                    <a:pt x="1233" y="3512"/>
                  </a:lnTo>
                  <a:lnTo>
                    <a:pt x="878" y="3512"/>
                  </a:lnTo>
                  <a:lnTo>
                    <a:pt x="857" y="3508"/>
                  </a:lnTo>
                  <a:lnTo>
                    <a:pt x="838" y="3498"/>
                  </a:lnTo>
                  <a:lnTo>
                    <a:pt x="824" y="3484"/>
                  </a:lnTo>
                  <a:lnTo>
                    <a:pt x="814" y="3464"/>
                  </a:lnTo>
                  <a:lnTo>
                    <a:pt x="811" y="3443"/>
                  </a:lnTo>
                  <a:lnTo>
                    <a:pt x="811" y="3081"/>
                  </a:lnTo>
                  <a:lnTo>
                    <a:pt x="539" y="3019"/>
                  </a:lnTo>
                  <a:close/>
                  <a:moveTo>
                    <a:pt x="3479" y="1369"/>
                  </a:moveTo>
                  <a:lnTo>
                    <a:pt x="1359" y="3463"/>
                  </a:lnTo>
                  <a:lnTo>
                    <a:pt x="1437" y="3734"/>
                  </a:lnTo>
                  <a:lnTo>
                    <a:pt x="3631" y="1523"/>
                  </a:lnTo>
                  <a:lnTo>
                    <a:pt x="3479" y="1369"/>
                  </a:lnTo>
                  <a:close/>
                  <a:moveTo>
                    <a:pt x="3054" y="945"/>
                  </a:moveTo>
                  <a:lnTo>
                    <a:pt x="946" y="3060"/>
                  </a:lnTo>
                  <a:lnTo>
                    <a:pt x="946" y="3376"/>
                  </a:lnTo>
                  <a:lnTo>
                    <a:pt x="1255" y="3376"/>
                  </a:lnTo>
                  <a:lnTo>
                    <a:pt x="3383" y="1274"/>
                  </a:lnTo>
                  <a:lnTo>
                    <a:pt x="3054" y="945"/>
                  </a:lnTo>
                  <a:close/>
                  <a:moveTo>
                    <a:pt x="2818" y="708"/>
                  </a:moveTo>
                  <a:lnTo>
                    <a:pt x="628" y="2901"/>
                  </a:lnTo>
                  <a:lnTo>
                    <a:pt x="862" y="2953"/>
                  </a:lnTo>
                  <a:lnTo>
                    <a:pt x="2958" y="849"/>
                  </a:lnTo>
                  <a:lnTo>
                    <a:pt x="2818" y="708"/>
                  </a:lnTo>
                  <a:close/>
                  <a:moveTo>
                    <a:pt x="3420" y="133"/>
                  </a:moveTo>
                  <a:lnTo>
                    <a:pt x="3401" y="136"/>
                  </a:lnTo>
                  <a:lnTo>
                    <a:pt x="3383" y="143"/>
                  </a:lnTo>
                  <a:lnTo>
                    <a:pt x="3367" y="154"/>
                  </a:lnTo>
                  <a:lnTo>
                    <a:pt x="2912" y="610"/>
                  </a:lnTo>
                  <a:lnTo>
                    <a:pt x="3725" y="1425"/>
                  </a:lnTo>
                  <a:lnTo>
                    <a:pt x="4180" y="970"/>
                  </a:lnTo>
                  <a:lnTo>
                    <a:pt x="4193" y="954"/>
                  </a:lnTo>
                  <a:lnTo>
                    <a:pt x="4200" y="935"/>
                  </a:lnTo>
                  <a:lnTo>
                    <a:pt x="4203" y="916"/>
                  </a:lnTo>
                  <a:lnTo>
                    <a:pt x="4200" y="896"/>
                  </a:lnTo>
                  <a:lnTo>
                    <a:pt x="4193" y="879"/>
                  </a:lnTo>
                  <a:lnTo>
                    <a:pt x="4180" y="863"/>
                  </a:lnTo>
                  <a:lnTo>
                    <a:pt x="3474" y="154"/>
                  </a:lnTo>
                  <a:lnTo>
                    <a:pt x="3458" y="143"/>
                  </a:lnTo>
                  <a:lnTo>
                    <a:pt x="3439" y="136"/>
                  </a:lnTo>
                  <a:lnTo>
                    <a:pt x="3420" y="133"/>
                  </a:lnTo>
                  <a:close/>
                  <a:moveTo>
                    <a:pt x="3438" y="0"/>
                  </a:moveTo>
                  <a:lnTo>
                    <a:pt x="3475" y="6"/>
                  </a:lnTo>
                  <a:lnTo>
                    <a:pt x="3509" y="17"/>
                  </a:lnTo>
                  <a:lnTo>
                    <a:pt x="3541" y="36"/>
                  </a:lnTo>
                  <a:lnTo>
                    <a:pt x="3570" y="60"/>
                  </a:lnTo>
                  <a:lnTo>
                    <a:pt x="4276" y="767"/>
                  </a:lnTo>
                  <a:lnTo>
                    <a:pt x="4297" y="792"/>
                  </a:lnTo>
                  <a:lnTo>
                    <a:pt x="4314" y="821"/>
                  </a:lnTo>
                  <a:lnTo>
                    <a:pt x="4328" y="850"/>
                  </a:lnTo>
                  <a:lnTo>
                    <a:pt x="4335" y="883"/>
                  </a:lnTo>
                  <a:lnTo>
                    <a:pt x="4338" y="916"/>
                  </a:lnTo>
                  <a:lnTo>
                    <a:pt x="4335" y="949"/>
                  </a:lnTo>
                  <a:lnTo>
                    <a:pt x="4328" y="982"/>
                  </a:lnTo>
                  <a:lnTo>
                    <a:pt x="4316" y="1012"/>
                  </a:lnTo>
                  <a:lnTo>
                    <a:pt x="4297" y="1039"/>
                  </a:lnTo>
                  <a:lnTo>
                    <a:pt x="4276" y="1065"/>
                  </a:lnTo>
                  <a:lnTo>
                    <a:pt x="3783" y="1560"/>
                  </a:lnTo>
                  <a:lnTo>
                    <a:pt x="3780" y="1562"/>
                  </a:lnTo>
                  <a:lnTo>
                    <a:pt x="3778" y="1566"/>
                  </a:lnTo>
                  <a:lnTo>
                    <a:pt x="3775" y="1570"/>
                  </a:lnTo>
                  <a:lnTo>
                    <a:pt x="1466" y="3896"/>
                  </a:lnTo>
                  <a:lnTo>
                    <a:pt x="1453" y="3907"/>
                  </a:lnTo>
                  <a:lnTo>
                    <a:pt x="1438" y="3913"/>
                  </a:lnTo>
                  <a:lnTo>
                    <a:pt x="87" y="4316"/>
                  </a:lnTo>
                  <a:lnTo>
                    <a:pt x="78" y="4319"/>
                  </a:lnTo>
                  <a:lnTo>
                    <a:pt x="67" y="4319"/>
                  </a:lnTo>
                  <a:lnTo>
                    <a:pt x="50" y="4318"/>
                  </a:lnTo>
                  <a:lnTo>
                    <a:pt x="33" y="4310"/>
                  </a:lnTo>
                  <a:lnTo>
                    <a:pt x="20" y="4299"/>
                  </a:lnTo>
                  <a:lnTo>
                    <a:pt x="8" y="4285"/>
                  </a:lnTo>
                  <a:lnTo>
                    <a:pt x="1" y="4268"/>
                  </a:lnTo>
                  <a:lnTo>
                    <a:pt x="0" y="4249"/>
                  </a:lnTo>
                  <a:lnTo>
                    <a:pt x="4" y="4231"/>
                  </a:lnTo>
                  <a:lnTo>
                    <a:pt x="430" y="2918"/>
                  </a:lnTo>
                  <a:lnTo>
                    <a:pt x="437" y="2903"/>
                  </a:lnTo>
                  <a:lnTo>
                    <a:pt x="446" y="2890"/>
                  </a:lnTo>
                  <a:lnTo>
                    <a:pt x="2759" y="576"/>
                  </a:lnTo>
                  <a:lnTo>
                    <a:pt x="2762" y="572"/>
                  </a:lnTo>
                  <a:lnTo>
                    <a:pt x="2763" y="568"/>
                  </a:lnTo>
                  <a:lnTo>
                    <a:pt x="2767" y="564"/>
                  </a:lnTo>
                  <a:lnTo>
                    <a:pt x="3271" y="60"/>
                  </a:lnTo>
                  <a:lnTo>
                    <a:pt x="3300" y="36"/>
                  </a:lnTo>
                  <a:lnTo>
                    <a:pt x="3331" y="17"/>
                  </a:lnTo>
                  <a:lnTo>
                    <a:pt x="3366" y="6"/>
                  </a:lnTo>
                  <a:lnTo>
                    <a:pt x="3403" y="0"/>
                  </a:lnTo>
                  <a:lnTo>
                    <a:pt x="34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6" name="TextBox 25">
            <a:extLst>
              <a:ext uri="{FF2B5EF4-FFF2-40B4-BE49-F238E27FC236}">
                <a16:creationId xmlns:a16="http://schemas.microsoft.com/office/drawing/2014/main" id="{58AE0A0D-D420-41A8-BEEE-019D94F0984C}"/>
              </a:ext>
            </a:extLst>
          </p:cNvPr>
          <p:cNvSpPr txBox="1"/>
          <p:nvPr/>
        </p:nvSpPr>
        <p:spPr>
          <a:xfrm>
            <a:off x="6983208" y="1795947"/>
            <a:ext cx="4646105" cy="1415772"/>
          </a:xfrm>
          <a:prstGeom prst="rect">
            <a:avLst/>
          </a:prstGeom>
          <a:noFill/>
        </p:spPr>
        <p:txBody>
          <a:bodyPr wrap="square" rtlCol="0">
            <a:spAutoFit/>
          </a:bodyPr>
          <a:lstStyle/>
          <a:p>
            <a:r>
              <a:rPr lang="en-US" sz="3600" dirty="0">
                <a:solidFill>
                  <a:srgbClr val="FE4A1E"/>
                </a:solidFill>
              </a:rPr>
              <a:t>$307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7" name="TextBox 26">
            <a:extLst>
              <a:ext uri="{FF2B5EF4-FFF2-40B4-BE49-F238E27FC236}">
                <a16:creationId xmlns:a16="http://schemas.microsoft.com/office/drawing/2014/main" id="{64BAB51D-1452-4810-9CCC-CAB4F31C1553}"/>
              </a:ext>
            </a:extLst>
          </p:cNvPr>
          <p:cNvSpPr txBox="1"/>
          <p:nvPr/>
        </p:nvSpPr>
        <p:spPr>
          <a:xfrm>
            <a:off x="6983208" y="3435996"/>
            <a:ext cx="4646105" cy="1415772"/>
          </a:xfrm>
          <a:prstGeom prst="rect">
            <a:avLst/>
          </a:prstGeom>
          <a:noFill/>
        </p:spPr>
        <p:txBody>
          <a:bodyPr wrap="square" rtlCol="0">
            <a:spAutoFit/>
          </a:bodyPr>
          <a:lstStyle/>
          <a:p>
            <a:r>
              <a:rPr lang="en-US" sz="3600" dirty="0">
                <a:solidFill>
                  <a:srgbClr val="5C9AD3"/>
                </a:solidFill>
              </a:rPr>
              <a:t>$721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8" name="TextBox 27">
            <a:extLst>
              <a:ext uri="{FF2B5EF4-FFF2-40B4-BE49-F238E27FC236}">
                <a16:creationId xmlns:a16="http://schemas.microsoft.com/office/drawing/2014/main" id="{1186BB1F-4ADE-4C09-A874-EE54D29D0311}"/>
              </a:ext>
            </a:extLst>
          </p:cNvPr>
          <p:cNvSpPr txBox="1"/>
          <p:nvPr/>
        </p:nvSpPr>
        <p:spPr>
          <a:xfrm>
            <a:off x="6979501" y="5098490"/>
            <a:ext cx="4646105" cy="1415772"/>
          </a:xfrm>
          <a:prstGeom prst="rect">
            <a:avLst/>
          </a:prstGeom>
          <a:noFill/>
        </p:spPr>
        <p:txBody>
          <a:bodyPr wrap="square" rtlCol="0">
            <a:spAutoFit/>
          </a:bodyPr>
          <a:lstStyle/>
          <a:p>
            <a:r>
              <a:rPr lang="en-US" sz="3600" dirty="0">
                <a:solidFill>
                  <a:srgbClr val="44546B"/>
                </a:solidFill>
              </a:rPr>
              <a:t>$1,289</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9" name="TextBox 28">
            <a:extLst>
              <a:ext uri="{FF2B5EF4-FFF2-40B4-BE49-F238E27FC236}">
                <a16:creationId xmlns:a16="http://schemas.microsoft.com/office/drawing/2014/main" id="{A3CC33B5-3B8B-4E78-B735-F1E510AE33B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670836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ppt_w</p:attrName>
                                        </p:attrNameLst>
                                      </p:cBhvr>
                                      <p:tavLst>
                                        <p:tav tm="0">
                                          <p:val>
                                            <p:fltVal val="0"/>
                                          </p:val>
                                        </p:tav>
                                        <p:tav tm="100000">
                                          <p:val>
                                            <p:strVal val="#ppt_w"/>
                                          </p:val>
                                        </p:tav>
                                      </p:tavLst>
                                    </p:anim>
                                    <p:anim calcmode="lin" valueType="num">
                                      <p:cBhvr>
                                        <p:cTn id="26" dur="500" fill="hold"/>
                                        <p:tgtEl>
                                          <p:spTgt spid="22"/>
                                        </p:tgtEl>
                                        <p:attrNameLst>
                                          <p:attrName>ppt_h</p:attrName>
                                        </p:attrNameLst>
                                      </p:cBhvr>
                                      <p:tavLst>
                                        <p:tav tm="0">
                                          <p:val>
                                            <p:fltVal val="0"/>
                                          </p:val>
                                        </p:tav>
                                        <p:tav tm="100000">
                                          <p:val>
                                            <p:strVal val="#ppt_h"/>
                                          </p:val>
                                        </p:tav>
                                      </p:tavLst>
                                    </p:anim>
                                    <p:animEffect transition="in" filter="fade">
                                      <p:cBhvr>
                                        <p:cTn id="27" dur="500"/>
                                        <p:tgtEl>
                                          <p:spTgt spid="22"/>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1000"/>
                                        <p:tgtEl>
                                          <p:spTgt spid="26"/>
                                        </p:tgtEl>
                                      </p:cBhvr>
                                    </p:animEffect>
                                    <p:anim calcmode="lin" valueType="num">
                                      <p:cBhvr>
                                        <p:cTn id="32" dur="1000" fill="hold"/>
                                        <p:tgtEl>
                                          <p:spTgt spid="26"/>
                                        </p:tgtEl>
                                        <p:attrNameLst>
                                          <p:attrName>ppt_x</p:attrName>
                                        </p:attrNameLst>
                                      </p:cBhvr>
                                      <p:tavLst>
                                        <p:tav tm="0">
                                          <p:val>
                                            <p:strVal val="#ppt_x"/>
                                          </p:val>
                                        </p:tav>
                                        <p:tav tm="100000">
                                          <p:val>
                                            <p:strVal val="#ppt_x"/>
                                          </p:val>
                                        </p:tav>
                                      </p:tavLst>
                                    </p:anim>
                                    <p:anim calcmode="lin" valueType="num">
                                      <p:cBhvr>
                                        <p:cTn id="33" dur="1000" fill="hold"/>
                                        <p:tgtEl>
                                          <p:spTgt spid="26"/>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500" fill="hold"/>
                                        <p:tgtEl>
                                          <p:spTgt spid="17"/>
                                        </p:tgtEl>
                                        <p:attrNameLst>
                                          <p:attrName>ppt_w</p:attrName>
                                        </p:attrNameLst>
                                      </p:cBhvr>
                                      <p:tavLst>
                                        <p:tav tm="0">
                                          <p:val>
                                            <p:fltVal val="0"/>
                                          </p:val>
                                        </p:tav>
                                        <p:tav tm="100000">
                                          <p:val>
                                            <p:strVal val="#ppt_w"/>
                                          </p:val>
                                        </p:tav>
                                      </p:tavLst>
                                    </p:anim>
                                    <p:anim calcmode="lin" valueType="num">
                                      <p:cBhvr>
                                        <p:cTn id="38" dur="500" fill="hold"/>
                                        <p:tgtEl>
                                          <p:spTgt spid="17"/>
                                        </p:tgtEl>
                                        <p:attrNameLst>
                                          <p:attrName>ppt_h</p:attrName>
                                        </p:attrNameLst>
                                      </p:cBhvr>
                                      <p:tavLst>
                                        <p:tav tm="0">
                                          <p:val>
                                            <p:fltVal val="0"/>
                                          </p:val>
                                        </p:tav>
                                        <p:tav tm="100000">
                                          <p:val>
                                            <p:strVal val="#ppt_h"/>
                                          </p:val>
                                        </p:tav>
                                      </p:tavLst>
                                    </p:anim>
                                    <p:animEffect transition="in" filter="fade">
                                      <p:cBhvr>
                                        <p:cTn id="39" dur="500"/>
                                        <p:tgtEl>
                                          <p:spTgt spid="17"/>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1000"/>
                                        <p:tgtEl>
                                          <p:spTgt spid="27"/>
                                        </p:tgtEl>
                                      </p:cBhvr>
                                    </p:animEffect>
                                    <p:anim calcmode="lin" valueType="num">
                                      <p:cBhvr>
                                        <p:cTn id="44" dur="1000" fill="hold"/>
                                        <p:tgtEl>
                                          <p:spTgt spid="27"/>
                                        </p:tgtEl>
                                        <p:attrNameLst>
                                          <p:attrName>ppt_x</p:attrName>
                                        </p:attrNameLst>
                                      </p:cBhvr>
                                      <p:tavLst>
                                        <p:tav tm="0">
                                          <p:val>
                                            <p:strVal val="#ppt_x"/>
                                          </p:val>
                                        </p:tav>
                                        <p:tav tm="100000">
                                          <p:val>
                                            <p:strVal val="#ppt_x"/>
                                          </p:val>
                                        </p:tav>
                                      </p:tavLst>
                                    </p:anim>
                                    <p:anim calcmode="lin" valueType="num">
                                      <p:cBhvr>
                                        <p:cTn id="45" dur="1000" fill="hold"/>
                                        <p:tgtEl>
                                          <p:spTgt spid="2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500" fill="hold"/>
                                        <p:tgtEl>
                                          <p:spTgt spid="9"/>
                                        </p:tgtEl>
                                        <p:attrNameLst>
                                          <p:attrName>ppt_w</p:attrName>
                                        </p:attrNameLst>
                                      </p:cBhvr>
                                      <p:tavLst>
                                        <p:tav tm="0">
                                          <p:val>
                                            <p:fltVal val="0"/>
                                          </p:val>
                                        </p:tav>
                                        <p:tav tm="100000">
                                          <p:val>
                                            <p:strVal val="#ppt_w"/>
                                          </p:val>
                                        </p:tav>
                                      </p:tavLst>
                                    </p:anim>
                                    <p:anim calcmode="lin" valueType="num">
                                      <p:cBhvr>
                                        <p:cTn id="50" dur="500" fill="hold"/>
                                        <p:tgtEl>
                                          <p:spTgt spid="9"/>
                                        </p:tgtEl>
                                        <p:attrNameLst>
                                          <p:attrName>ppt_h</p:attrName>
                                        </p:attrNameLst>
                                      </p:cBhvr>
                                      <p:tavLst>
                                        <p:tav tm="0">
                                          <p:val>
                                            <p:fltVal val="0"/>
                                          </p:val>
                                        </p:tav>
                                        <p:tav tm="100000">
                                          <p:val>
                                            <p:strVal val="#ppt_h"/>
                                          </p:val>
                                        </p:tav>
                                      </p:tavLst>
                                    </p:anim>
                                    <p:animEffect transition="in" filter="fade">
                                      <p:cBhvr>
                                        <p:cTn id="51" dur="500"/>
                                        <p:tgtEl>
                                          <p:spTgt spid="9"/>
                                        </p:tgtEl>
                                      </p:cBhvr>
                                    </p:animEffect>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1000"/>
                                        <p:tgtEl>
                                          <p:spTgt spid="28"/>
                                        </p:tgtEl>
                                      </p:cBhvr>
                                    </p:animEffect>
                                    <p:anim calcmode="lin" valueType="num">
                                      <p:cBhvr>
                                        <p:cTn id="56" dur="1000" fill="hold"/>
                                        <p:tgtEl>
                                          <p:spTgt spid="28"/>
                                        </p:tgtEl>
                                        <p:attrNameLst>
                                          <p:attrName>ppt_x</p:attrName>
                                        </p:attrNameLst>
                                      </p:cBhvr>
                                      <p:tavLst>
                                        <p:tav tm="0">
                                          <p:val>
                                            <p:strVal val="#ppt_x"/>
                                          </p:val>
                                        </p:tav>
                                        <p:tav tm="100000">
                                          <p:val>
                                            <p:strVal val="#ppt_x"/>
                                          </p:val>
                                        </p:tav>
                                      </p:tavLst>
                                    </p:anim>
                                    <p:anim calcmode="lin" valueType="num">
                                      <p:cBhvr>
                                        <p:cTn id="57"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p:bldP spid="26" grpId="0"/>
      <p:bldP spid="27" grpId="0"/>
      <p:bldP spid="28" grpId="0"/>
      <p:bldP spid="2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38554"/>
          </a:xfrm>
          <a:prstGeom prst="rect">
            <a:avLst/>
          </a:prstGeom>
        </p:spPr>
        <p:txBody>
          <a:bodyPr wrap="square">
            <a:spAutoFit/>
          </a:bodyPr>
          <a:lstStyle/>
          <a:p>
            <a:pPr>
              <a:spcBef>
                <a:spcPct val="20000"/>
              </a:spcBef>
              <a:defRPr/>
            </a:pPr>
            <a:r>
              <a:rPr lang="en-US" sz="1600" b="1" dirty="0">
                <a:solidFill>
                  <a:srgbClr val="FE4A1E"/>
                </a:solidFill>
                <a:latin typeface="Candara" panose="020E0502030303020204" pitchFamily="34" charset="0"/>
              </a:rPr>
              <a:t>LOREM IPSUM</a:t>
            </a:r>
            <a:endParaRPr lang="en-US" sz="1200" dirty="0">
              <a:solidFill>
                <a:srgbClr val="FE4A1E"/>
              </a:solidFill>
              <a:latin typeface="Candara" panose="020E0502030303020204" pitchFamily="34" charset="0"/>
            </a:endParaRP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FE4A1E"/>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38554"/>
          </a:xfrm>
          <a:prstGeom prst="rect">
            <a:avLst/>
          </a:prstGeom>
        </p:spPr>
        <p:txBody>
          <a:bodyPr wrap="square">
            <a:spAutoFit/>
          </a:bodyPr>
          <a:lstStyle/>
          <a:p>
            <a:pPr>
              <a:spcBef>
                <a:spcPct val="20000"/>
              </a:spcBef>
              <a:defRPr/>
            </a:pPr>
            <a:r>
              <a:rPr lang="en-US" sz="1600" b="1" dirty="0">
                <a:solidFill>
                  <a:srgbClr val="5C9AD3"/>
                </a:solidFill>
                <a:latin typeface="Candara" panose="020E0502030303020204" pitchFamily="34" charset="0"/>
              </a:rPr>
              <a:t>LOREM IPSUM</a:t>
            </a:r>
            <a:endParaRPr lang="en-US" sz="1200" dirty="0">
              <a:solidFill>
                <a:srgbClr val="5C9AD3"/>
              </a:solidFill>
              <a:latin typeface="Candara" panose="020E0502030303020204" pitchFamily="34" charset="0"/>
            </a:endParaRP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5C9AD3"/>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38554"/>
          </a:xfrm>
          <a:prstGeom prst="rect">
            <a:avLst/>
          </a:prstGeom>
        </p:spPr>
        <p:txBody>
          <a:bodyPr wrap="square">
            <a:spAutoFit/>
          </a:bodyPr>
          <a:lstStyle/>
          <a:p>
            <a:pPr>
              <a:spcBef>
                <a:spcPct val="20000"/>
              </a:spcBef>
              <a:defRPr/>
            </a:pPr>
            <a:r>
              <a:rPr lang="en-US" sz="1600" b="1" dirty="0">
                <a:solidFill>
                  <a:srgbClr val="44546B"/>
                </a:solidFill>
                <a:latin typeface="Candara" panose="020E0502030303020204" pitchFamily="34" charset="0"/>
              </a:rPr>
              <a:t>LOREM IPSUM</a:t>
            </a:r>
            <a:endParaRPr lang="en-US" sz="1200" dirty="0">
              <a:solidFill>
                <a:srgbClr val="44546B"/>
              </a:solidFill>
              <a:latin typeface="Candara" panose="020E0502030303020204" pitchFamily="34" charset="0"/>
            </a:endParaRP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44546B"/>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38554"/>
          </a:xfrm>
          <a:prstGeom prst="rect">
            <a:avLst/>
          </a:prstGeom>
        </p:spPr>
        <p:txBody>
          <a:bodyPr wrap="square">
            <a:spAutoFit/>
          </a:bodyPr>
          <a:lstStyle/>
          <a:p>
            <a:pPr>
              <a:spcBef>
                <a:spcPct val="20000"/>
              </a:spcBef>
              <a:defRPr/>
            </a:pPr>
            <a:r>
              <a:rPr lang="en-US" sz="1600" b="1" dirty="0">
                <a:solidFill>
                  <a:srgbClr val="7A7A7A"/>
                </a:solidFill>
                <a:latin typeface="Candara" panose="020E0502030303020204" pitchFamily="34" charset="0"/>
              </a:rPr>
              <a:t>LOREM IPSUM</a:t>
            </a:r>
            <a:endParaRPr lang="en-US" sz="1200" dirty="0">
              <a:solidFill>
                <a:srgbClr val="7A7A7A"/>
              </a:solidFill>
              <a:latin typeface="Candara" panose="020E0502030303020204" pitchFamily="34" charset="0"/>
            </a:endParaRP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7A7A7A"/>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38554"/>
          </a:xfrm>
          <a:prstGeom prst="rect">
            <a:avLst/>
          </a:prstGeom>
        </p:spPr>
        <p:txBody>
          <a:bodyPr wrap="square">
            <a:spAutoFit/>
          </a:bodyPr>
          <a:lstStyle/>
          <a:p>
            <a:pPr>
              <a:spcBef>
                <a:spcPct val="20000"/>
              </a:spcBef>
              <a:defRPr/>
            </a:pPr>
            <a:r>
              <a:rPr lang="en-US" sz="1600" b="1" dirty="0">
                <a:solidFill>
                  <a:srgbClr val="939393"/>
                </a:solidFill>
                <a:latin typeface="Candara" panose="020E0502030303020204" pitchFamily="34" charset="0"/>
              </a:rPr>
              <a:t>LOREM IPSUM</a:t>
            </a:r>
            <a:endParaRPr lang="en-US" sz="1200" dirty="0">
              <a:solidFill>
                <a:srgbClr val="939393"/>
              </a:solidFill>
              <a:latin typeface="Candara" panose="020E0502030303020204" pitchFamily="34" charset="0"/>
            </a:endParaRP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939393"/>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38554"/>
          </a:xfrm>
          <a:prstGeom prst="rect">
            <a:avLst/>
          </a:prstGeom>
        </p:spPr>
        <p:txBody>
          <a:bodyPr wrap="square">
            <a:spAutoFit/>
          </a:bodyPr>
          <a:lstStyle/>
          <a:p>
            <a:pPr>
              <a:spcBef>
                <a:spcPct val="20000"/>
              </a:spcBef>
              <a:defRPr/>
            </a:pPr>
            <a:r>
              <a:rPr lang="en-US" sz="1600" b="1" dirty="0">
                <a:solidFill>
                  <a:srgbClr val="BFBFBF"/>
                </a:solidFill>
                <a:latin typeface="Candara" panose="020E0502030303020204" pitchFamily="34" charset="0"/>
              </a:rPr>
              <a:t>LOREM IPSUM</a:t>
            </a:r>
            <a:endParaRPr lang="en-US" sz="1200" dirty="0">
              <a:solidFill>
                <a:srgbClr val="BFBFBF"/>
              </a:solidFill>
              <a:latin typeface="Candara" panose="020E0502030303020204" pitchFamily="34" charset="0"/>
            </a:endParaRP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BFBFBF"/>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10000"/>
                  </a:schemeClr>
                </a:solidFill>
              </a:rPr>
              <a:t>01</a:t>
            </a:r>
          </a:p>
          <a:p>
            <a:pPr algn="ctr"/>
            <a:r>
              <a:rPr lang="en-US" sz="1400" dirty="0">
                <a:solidFill>
                  <a:schemeClr val="bg2">
                    <a:lumMod val="10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BFBF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93939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chemeClr val="bg1"/>
          </a:solidFill>
          <a:ln>
            <a:noFill/>
          </a:ln>
          <a:effectLst>
            <a:outerShdw blurRad="152400" sx="103000" sy="103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10000"/>
                  </a:schemeClr>
                </a:solidFill>
              </a:rPr>
              <a:t>02</a:t>
            </a:r>
          </a:p>
          <a:p>
            <a:pPr algn="ctr"/>
            <a:r>
              <a:rPr lang="en-US" sz="1400" dirty="0">
                <a:solidFill>
                  <a:schemeClr val="bg2">
                    <a:lumMod val="10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10000"/>
                  </a:schemeClr>
                </a:solidFill>
              </a:rPr>
              <a:t>03</a:t>
            </a:r>
          </a:p>
          <a:p>
            <a:pPr algn="ctr"/>
            <a:r>
              <a:rPr lang="en-US" sz="1400" dirty="0">
                <a:solidFill>
                  <a:schemeClr val="bg2">
                    <a:lumMod val="10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10000"/>
                  </a:schemeClr>
                </a:solidFill>
              </a:rPr>
              <a:t>04</a:t>
            </a:r>
          </a:p>
          <a:p>
            <a:pPr algn="ctr"/>
            <a:r>
              <a:rPr lang="en-US" sz="1400" dirty="0">
                <a:solidFill>
                  <a:schemeClr val="bg2">
                    <a:lumMod val="10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10000"/>
                  </a:schemeClr>
                </a:solidFill>
              </a:rPr>
              <a:t>05</a:t>
            </a:r>
          </a:p>
          <a:p>
            <a:pPr algn="ctr"/>
            <a:r>
              <a:rPr lang="en-US" sz="1400" dirty="0">
                <a:solidFill>
                  <a:schemeClr val="bg2">
                    <a:lumMod val="10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10000"/>
                  </a:schemeClr>
                </a:solidFill>
              </a:rPr>
              <a:t>06</a:t>
            </a:r>
          </a:p>
          <a:p>
            <a:pPr algn="ctr"/>
            <a:r>
              <a:rPr lang="en-US" sz="1400" dirty="0">
                <a:solidFill>
                  <a:schemeClr val="bg2">
                    <a:lumMod val="10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BFBFBF"/>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414094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E34CB77-DFCF-48D6-A81A-D75721B2F0AE}"/>
              </a:ext>
            </a:extLst>
          </p:cNvPr>
          <p:cNvGrpSpPr/>
          <p:nvPr/>
        </p:nvGrpSpPr>
        <p:grpSpPr>
          <a:xfrm rot="5400000">
            <a:off x="6095874" y="3957389"/>
            <a:ext cx="1813222" cy="1775422"/>
            <a:chOff x="6302888" y="1864445"/>
            <a:chExt cx="1813222" cy="1775422"/>
          </a:xfrm>
        </p:grpSpPr>
        <p:sp>
          <p:nvSpPr>
            <p:cNvPr id="7" name="Freeform: Shape 6">
              <a:extLst>
                <a:ext uri="{FF2B5EF4-FFF2-40B4-BE49-F238E27FC236}">
                  <a16:creationId xmlns:a16="http://schemas.microsoft.com/office/drawing/2014/main" id="{09A1C099-085C-436F-B6C6-06989CD04742}"/>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E6CAC29-1D7C-4F2D-8BE2-5040F20C7A51}"/>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B15B0C89-3758-4DBC-9730-64634DD57685}"/>
              </a:ext>
            </a:extLst>
          </p:cNvPr>
          <p:cNvGrpSpPr/>
          <p:nvPr/>
        </p:nvGrpSpPr>
        <p:grpSpPr>
          <a:xfrm>
            <a:off x="6087732" y="1955741"/>
            <a:ext cx="1813222" cy="1775422"/>
            <a:chOff x="6302888" y="1864445"/>
            <a:chExt cx="1813222" cy="1775422"/>
          </a:xfrm>
        </p:grpSpPr>
        <p:sp>
          <p:nvSpPr>
            <p:cNvPr id="11" name="Freeform: Shape 10">
              <a:extLst>
                <a:ext uri="{FF2B5EF4-FFF2-40B4-BE49-F238E27FC236}">
                  <a16:creationId xmlns:a16="http://schemas.microsoft.com/office/drawing/2014/main" id="{FF9B8CC4-D0E8-4027-A04D-0A3DDDDD7EF0}"/>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1D97738-836A-45EC-8385-A06BF08DA310}"/>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F691AC77-4E0D-4361-9DB7-A617AAF9EF4F}"/>
              </a:ext>
            </a:extLst>
          </p:cNvPr>
          <p:cNvGrpSpPr/>
          <p:nvPr/>
        </p:nvGrpSpPr>
        <p:grpSpPr>
          <a:xfrm rot="10800000">
            <a:off x="4110333" y="3968147"/>
            <a:ext cx="1813222" cy="1775422"/>
            <a:chOff x="6302888" y="1864445"/>
            <a:chExt cx="1813222" cy="1775422"/>
          </a:xfrm>
        </p:grpSpPr>
        <p:sp>
          <p:nvSpPr>
            <p:cNvPr id="14" name="Freeform: Shape 13">
              <a:extLst>
                <a:ext uri="{FF2B5EF4-FFF2-40B4-BE49-F238E27FC236}">
                  <a16:creationId xmlns:a16="http://schemas.microsoft.com/office/drawing/2014/main" id="{1ED1BBAD-CA51-4548-B809-178155ECD7F9}"/>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D1AEA91-DB22-4F90-8921-A63CC92ADB8F}"/>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DD48F3F2-0EDC-476B-AAF8-16691AADE585}"/>
              </a:ext>
            </a:extLst>
          </p:cNvPr>
          <p:cNvGrpSpPr/>
          <p:nvPr/>
        </p:nvGrpSpPr>
        <p:grpSpPr>
          <a:xfrm rot="16200000">
            <a:off x="4091432" y="1974641"/>
            <a:ext cx="1813222" cy="1775422"/>
            <a:chOff x="6302888" y="1864445"/>
            <a:chExt cx="1813222" cy="1775422"/>
          </a:xfrm>
          <a:effectLst>
            <a:outerShdw blurRad="63500" sx="102000" sy="102000" algn="ctr" rotWithShape="0">
              <a:prstClr val="black">
                <a:alpha val="40000"/>
              </a:prstClr>
            </a:outerShdw>
          </a:effectLst>
        </p:grpSpPr>
        <p:sp>
          <p:nvSpPr>
            <p:cNvPr id="17" name="Freeform: Shape 16">
              <a:extLst>
                <a:ext uri="{FF2B5EF4-FFF2-40B4-BE49-F238E27FC236}">
                  <a16:creationId xmlns:a16="http://schemas.microsoft.com/office/drawing/2014/main" id="{437C659C-91B1-4B9F-8592-71A3B8BC9517}"/>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0D4394E-CE8D-4A9B-97E2-CC0CD577D207}"/>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145">
            <a:extLst>
              <a:ext uri="{FF2B5EF4-FFF2-40B4-BE49-F238E27FC236}">
                <a16:creationId xmlns:a16="http://schemas.microsoft.com/office/drawing/2014/main" id="{7ED96F45-4928-41EC-9A2A-5837C7A8D4C4}"/>
              </a:ext>
            </a:extLst>
          </p:cNvPr>
          <p:cNvSpPr>
            <a:spLocks noChangeAspect="1" noEditPoints="1"/>
          </p:cNvSpPr>
          <p:nvPr/>
        </p:nvSpPr>
        <p:spPr bwMode="auto">
          <a:xfrm>
            <a:off x="7017699" y="4806226"/>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20" name="Группа 365">
            <a:extLst>
              <a:ext uri="{FF2B5EF4-FFF2-40B4-BE49-F238E27FC236}">
                <a16:creationId xmlns:a16="http://schemas.microsoft.com/office/drawing/2014/main" id="{E6322320-3AF6-4161-AC88-8B5BF113CA8E}"/>
              </a:ext>
            </a:extLst>
          </p:cNvPr>
          <p:cNvGrpSpPr>
            <a:grpSpLocks noChangeAspect="1"/>
          </p:cNvGrpSpPr>
          <p:nvPr/>
        </p:nvGrpSpPr>
        <p:grpSpPr>
          <a:xfrm>
            <a:off x="6928149" y="2497802"/>
            <a:ext cx="394229" cy="329184"/>
            <a:chOff x="5824538" y="3263900"/>
            <a:chExt cx="3636963" cy="3036887"/>
          </a:xfrm>
          <a:solidFill>
            <a:schemeClr val="bg1"/>
          </a:solidFill>
          <a:effectLst/>
        </p:grpSpPr>
        <p:sp>
          <p:nvSpPr>
            <p:cNvPr id="21" name="Freeform 326">
              <a:extLst>
                <a:ext uri="{FF2B5EF4-FFF2-40B4-BE49-F238E27FC236}">
                  <a16:creationId xmlns:a16="http://schemas.microsoft.com/office/drawing/2014/main" id="{44FAC6F8-2861-4CF4-9C20-0DA9E529CA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327">
              <a:extLst>
                <a:ext uri="{FF2B5EF4-FFF2-40B4-BE49-F238E27FC236}">
                  <a16:creationId xmlns:a16="http://schemas.microsoft.com/office/drawing/2014/main" id="{01AE83CC-2E81-4EE6-82F3-B5C58F47F7D4}"/>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7" name="Группа 379">
            <a:extLst>
              <a:ext uri="{FF2B5EF4-FFF2-40B4-BE49-F238E27FC236}">
                <a16:creationId xmlns:a16="http://schemas.microsoft.com/office/drawing/2014/main" id="{7E2ADCD1-618C-413C-BFB2-31E62597EE1D}"/>
              </a:ext>
            </a:extLst>
          </p:cNvPr>
          <p:cNvGrpSpPr>
            <a:grpSpLocks noChangeAspect="1"/>
          </p:cNvGrpSpPr>
          <p:nvPr/>
        </p:nvGrpSpPr>
        <p:grpSpPr>
          <a:xfrm>
            <a:off x="4585367" y="2526229"/>
            <a:ext cx="406675" cy="365760"/>
            <a:chOff x="5834063" y="3221038"/>
            <a:chExt cx="2335212" cy="2100262"/>
          </a:xfrm>
          <a:solidFill>
            <a:schemeClr val="bg1"/>
          </a:solidFill>
          <a:effectLst/>
        </p:grpSpPr>
        <p:sp>
          <p:nvSpPr>
            <p:cNvPr id="28" name="Freeform 337">
              <a:extLst>
                <a:ext uri="{FF2B5EF4-FFF2-40B4-BE49-F238E27FC236}">
                  <a16:creationId xmlns:a16="http://schemas.microsoft.com/office/drawing/2014/main" id="{D020D752-3F06-4639-90B0-5CD7C3EDE2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38">
              <a:extLst>
                <a:ext uri="{FF2B5EF4-FFF2-40B4-BE49-F238E27FC236}">
                  <a16:creationId xmlns:a16="http://schemas.microsoft.com/office/drawing/2014/main" id="{A61D7A21-72A7-4003-B98F-24926902D9F9}"/>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39">
              <a:extLst>
                <a:ext uri="{FF2B5EF4-FFF2-40B4-BE49-F238E27FC236}">
                  <a16:creationId xmlns:a16="http://schemas.microsoft.com/office/drawing/2014/main" id="{1A1349C3-29DC-489B-9A50-9E4BC778FEE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340">
              <a:extLst>
                <a:ext uri="{FF2B5EF4-FFF2-40B4-BE49-F238E27FC236}">
                  <a16:creationId xmlns:a16="http://schemas.microsoft.com/office/drawing/2014/main" id="{47A81B1B-1B1F-4A04-97AF-23FC575BDE3E}"/>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DEC07F4E-1CDA-4074-9F1D-A070E0F6F0E8}"/>
              </a:ext>
            </a:extLst>
          </p:cNvPr>
          <p:cNvSpPr>
            <a:spLocks noChangeAspect="1" noEditPoints="1"/>
          </p:cNvSpPr>
          <p:nvPr/>
        </p:nvSpPr>
        <p:spPr bwMode="auto">
          <a:xfrm>
            <a:off x="4669722" y="4845100"/>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33" name="TextBox 32">
            <a:extLst>
              <a:ext uri="{FF2B5EF4-FFF2-40B4-BE49-F238E27FC236}">
                <a16:creationId xmlns:a16="http://schemas.microsoft.com/office/drawing/2014/main" id="{4E6025A3-DA47-4308-B5E2-78DA6E2B699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6" name="Group 5">
            <a:extLst>
              <a:ext uri="{FF2B5EF4-FFF2-40B4-BE49-F238E27FC236}">
                <a16:creationId xmlns:a16="http://schemas.microsoft.com/office/drawing/2014/main" id="{ED0E63C8-8235-4230-9B14-0A9B7FF6C305}"/>
              </a:ext>
            </a:extLst>
          </p:cNvPr>
          <p:cNvGrpSpPr/>
          <p:nvPr/>
        </p:nvGrpSpPr>
        <p:grpSpPr>
          <a:xfrm>
            <a:off x="7488533" y="2194408"/>
            <a:ext cx="3322807" cy="414479"/>
            <a:chOff x="7477775" y="2162134"/>
            <a:chExt cx="3322807" cy="414479"/>
          </a:xfrm>
          <a:effectLst>
            <a:outerShdw blurRad="63500" sx="102000" sy="102000" algn="ctr" rotWithShape="0">
              <a:prstClr val="black">
                <a:alpha val="40000"/>
              </a:prstClr>
            </a:outerShdw>
          </a:effectLst>
        </p:grpSpPr>
        <p:sp>
          <p:nvSpPr>
            <p:cNvPr id="34" name="Freeform: Shape 33">
              <a:extLst>
                <a:ext uri="{FF2B5EF4-FFF2-40B4-BE49-F238E27FC236}">
                  <a16:creationId xmlns:a16="http://schemas.microsoft.com/office/drawing/2014/main" id="{81903EDF-7C1D-4BF6-952A-673E96776C0B}"/>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D0D42C16-C4C9-4CBC-BCD4-EC942D905229}"/>
                </a:ext>
              </a:extLst>
            </p:cNvPr>
            <p:cNvCxnSpPr>
              <a:cxnSpLocks/>
              <a:endCxn id="34" idx="13"/>
            </p:cNvCxnSpPr>
            <p:nvPr/>
          </p:nvCxnSpPr>
          <p:spPr>
            <a:xfrm>
              <a:off x="7477775" y="2369374"/>
              <a:ext cx="945367" cy="0"/>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83A4E16F-C8FC-4AFD-B428-A28400C76F51}"/>
              </a:ext>
            </a:extLst>
          </p:cNvPr>
          <p:cNvGrpSpPr/>
          <p:nvPr/>
        </p:nvGrpSpPr>
        <p:grpSpPr>
          <a:xfrm>
            <a:off x="7576387" y="4989106"/>
            <a:ext cx="3322807" cy="414479"/>
            <a:chOff x="7477775" y="2162134"/>
            <a:chExt cx="3322807" cy="414479"/>
          </a:xfrm>
          <a:effectLst>
            <a:outerShdw blurRad="63500" sx="102000" sy="102000" algn="ctr" rotWithShape="0">
              <a:prstClr val="black">
                <a:alpha val="40000"/>
              </a:prstClr>
            </a:outerShdw>
          </a:effectLst>
        </p:grpSpPr>
        <p:sp>
          <p:nvSpPr>
            <p:cNvPr id="37" name="Freeform: Shape 36">
              <a:extLst>
                <a:ext uri="{FF2B5EF4-FFF2-40B4-BE49-F238E27FC236}">
                  <a16:creationId xmlns:a16="http://schemas.microsoft.com/office/drawing/2014/main" id="{84B1DF19-D55F-43C9-90E5-EAD2588EE13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8" name="Straight Connector 37">
              <a:extLst>
                <a:ext uri="{FF2B5EF4-FFF2-40B4-BE49-F238E27FC236}">
                  <a16:creationId xmlns:a16="http://schemas.microsoft.com/office/drawing/2014/main" id="{7EBF95EC-1745-4873-BD8E-85076D786A56}"/>
                </a:ext>
              </a:extLst>
            </p:cNvPr>
            <p:cNvCxnSpPr>
              <a:cxnSpLocks/>
              <a:endCxn id="37" idx="13"/>
            </p:cNvCxnSpPr>
            <p:nvPr/>
          </p:nvCxnSpPr>
          <p:spPr>
            <a:xfrm>
              <a:off x="7477775" y="2369374"/>
              <a:ext cx="945367" cy="0"/>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30840E78-A70E-4412-8E00-602F4882CF79}"/>
              </a:ext>
            </a:extLst>
          </p:cNvPr>
          <p:cNvGrpSpPr/>
          <p:nvPr/>
        </p:nvGrpSpPr>
        <p:grpSpPr>
          <a:xfrm rot="10800000">
            <a:off x="1198078" y="2194408"/>
            <a:ext cx="3322807" cy="414479"/>
            <a:chOff x="7477775" y="2162134"/>
            <a:chExt cx="3322807" cy="414479"/>
          </a:xfrm>
          <a:effectLst>
            <a:outerShdw blurRad="63500" sx="102000" sy="102000" algn="ctr" rotWithShape="0">
              <a:prstClr val="black">
                <a:alpha val="40000"/>
              </a:prstClr>
            </a:outerShdw>
          </a:effectLst>
        </p:grpSpPr>
        <p:sp>
          <p:nvSpPr>
            <p:cNvPr id="40" name="Freeform: Shape 39">
              <a:extLst>
                <a:ext uri="{FF2B5EF4-FFF2-40B4-BE49-F238E27FC236}">
                  <a16:creationId xmlns:a16="http://schemas.microsoft.com/office/drawing/2014/main" id="{24DC4893-4CAB-4B2E-A33F-26F6A9A4DECD}"/>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1" name="Straight Connector 40">
              <a:extLst>
                <a:ext uri="{FF2B5EF4-FFF2-40B4-BE49-F238E27FC236}">
                  <a16:creationId xmlns:a16="http://schemas.microsoft.com/office/drawing/2014/main" id="{CAF5EB32-42B4-4C0D-B737-A4C21869BF6A}"/>
                </a:ext>
              </a:extLst>
            </p:cNvPr>
            <p:cNvCxnSpPr>
              <a:cxnSpLocks/>
              <a:endCxn id="40" idx="13"/>
            </p:cNvCxnSpPr>
            <p:nvPr/>
          </p:nvCxnSpPr>
          <p:spPr>
            <a:xfrm>
              <a:off x="7477775" y="2369374"/>
              <a:ext cx="945367" cy="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258C0C2E-ABAF-4974-B3AA-B0A8CB74C090}"/>
              </a:ext>
            </a:extLst>
          </p:cNvPr>
          <p:cNvGrpSpPr/>
          <p:nvPr/>
        </p:nvGrpSpPr>
        <p:grpSpPr>
          <a:xfrm rot="10800000">
            <a:off x="1126427" y="4988109"/>
            <a:ext cx="3322807" cy="414479"/>
            <a:chOff x="7477775" y="2162134"/>
            <a:chExt cx="3322807" cy="414479"/>
          </a:xfrm>
          <a:effectLst>
            <a:outerShdw blurRad="63500" sx="102000" sy="102000" algn="ctr" rotWithShape="0">
              <a:prstClr val="black">
                <a:alpha val="40000"/>
              </a:prstClr>
            </a:outerShdw>
          </a:effectLst>
        </p:grpSpPr>
        <p:sp>
          <p:nvSpPr>
            <p:cNvPr id="43" name="Freeform: Shape 42">
              <a:extLst>
                <a:ext uri="{FF2B5EF4-FFF2-40B4-BE49-F238E27FC236}">
                  <a16:creationId xmlns:a16="http://schemas.microsoft.com/office/drawing/2014/main" id="{5885D140-B136-4D68-8777-ADFE7E510FC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4" name="Straight Connector 43">
              <a:extLst>
                <a:ext uri="{FF2B5EF4-FFF2-40B4-BE49-F238E27FC236}">
                  <a16:creationId xmlns:a16="http://schemas.microsoft.com/office/drawing/2014/main" id="{15669750-3AA9-4FD4-87F3-FCEC46F32E1D}"/>
                </a:ext>
              </a:extLst>
            </p:cNvPr>
            <p:cNvCxnSpPr>
              <a:cxnSpLocks/>
              <a:endCxn id="43" idx="13"/>
            </p:cNvCxnSpPr>
            <p:nvPr/>
          </p:nvCxnSpPr>
          <p:spPr>
            <a:xfrm>
              <a:off x="7477775" y="2369374"/>
              <a:ext cx="945367" cy="0"/>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grpSp>
      <p:sp>
        <p:nvSpPr>
          <p:cNvPr id="45" name="Text Box 10">
            <a:extLst>
              <a:ext uri="{FF2B5EF4-FFF2-40B4-BE49-F238E27FC236}">
                <a16:creationId xmlns:a16="http://schemas.microsoft.com/office/drawing/2014/main" id="{9704012E-6219-4D41-80F5-35532261F3B9}"/>
              </a:ext>
            </a:extLst>
          </p:cNvPr>
          <p:cNvSpPr txBox="1">
            <a:spLocks noChangeArrowheads="1"/>
          </p:cNvSpPr>
          <p:nvPr/>
        </p:nvSpPr>
        <p:spPr bwMode="auto">
          <a:xfrm>
            <a:off x="8521754" y="224947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6" name="Text Box 10">
            <a:extLst>
              <a:ext uri="{FF2B5EF4-FFF2-40B4-BE49-F238E27FC236}">
                <a16:creationId xmlns:a16="http://schemas.microsoft.com/office/drawing/2014/main" id="{FC6D4B7B-1618-4F8C-89C9-2A3AC649DF7E}"/>
              </a:ext>
            </a:extLst>
          </p:cNvPr>
          <p:cNvSpPr txBox="1">
            <a:spLocks noChangeArrowheads="1"/>
          </p:cNvSpPr>
          <p:nvPr/>
        </p:nvSpPr>
        <p:spPr bwMode="auto">
          <a:xfrm>
            <a:off x="8433900" y="2700802"/>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FC790DD7-AC87-4A60-A6CD-1A807D8188C4}"/>
              </a:ext>
            </a:extLst>
          </p:cNvPr>
          <p:cNvSpPr txBox="1">
            <a:spLocks noChangeArrowheads="1"/>
          </p:cNvSpPr>
          <p:nvPr/>
        </p:nvSpPr>
        <p:spPr bwMode="auto">
          <a:xfrm>
            <a:off x="8620365" y="5052187"/>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8" name="Text Box 10">
            <a:extLst>
              <a:ext uri="{FF2B5EF4-FFF2-40B4-BE49-F238E27FC236}">
                <a16:creationId xmlns:a16="http://schemas.microsoft.com/office/drawing/2014/main" id="{C7D396E7-B822-400D-BEF9-5BE3274AF71E}"/>
              </a:ext>
            </a:extLst>
          </p:cNvPr>
          <p:cNvSpPr txBox="1">
            <a:spLocks noChangeArrowheads="1"/>
          </p:cNvSpPr>
          <p:nvPr/>
        </p:nvSpPr>
        <p:spPr bwMode="auto">
          <a:xfrm>
            <a:off x="1257234" y="2247758"/>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9" name="Text Box 10">
            <a:extLst>
              <a:ext uri="{FF2B5EF4-FFF2-40B4-BE49-F238E27FC236}">
                <a16:creationId xmlns:a16="http://schemas.microsoft.com/office/drawing/2014/main" id="{13D8B6B6-FD93-494B-9F35-EB39DBBCE594}"/>
              </a:ext>
            </a:extLst>
          </p:cNvPr>
          <p:cNvSpPr txBox="1">
            <a:spLocks noChangeArrowheads="1"/>
          </p:cNvSpPr>
          <p:nvPr/>
        </p:nvSpPr>
        <p:spPr bwMode="auto">
          <a:xfrm>
            <a:off x="1242079" y="504145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50" name="Text Box 10">
            <a:extLst>
              <a:ext uri="{FF2B5EF4-FFF2-40B4-BE49-F238E27FC236}">
                <a16:creationId xmlns:a16="http://schemas.microsoft.com/office/drawing/2014/main" id="{6E92EF9D-78E0-427B-98F9-95774C937376}"/>
              </a:ext>
            </a:extLst>
          </p:cNvPr>
          <p:cNvSpPr txBox="1">
            <a:spLocks noChangeArrowheads="1"/>
          </p:cNvSpPr>
          <p:nvPr/>
        </p:nvSpPr>
        <p:spPr bwMode="auto">
          <a:xfrm>
            <a:off x="1171354" y="2735524"/>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1" name="Text Box 10">
            <a:extLst>
              <a:ext uri="{FF2B5EF4-FFF2-40B4-BE49-F238E27FC236}">
                <a16:creationId xmlns:a16="http://schemas.microsoft.com/office/drawing/2014/main" id="{88EB1576-FE69-4729-862F-20A604771922}"/>
              </a:ext>
            </a:extLst>
          </p:cNvPr>
          <p:cNvSpPr txBox="1">
            <a:spLocks noChangeArrowheads="1"/>
          </p:cNvSpPr>
          <p:nvPr/>
        </p:nvSpPr>
        <p:spPr bwMode="auto">
          <a:xfrm>
            <a:off x="8521754"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Text Box 10">
            <a:extLst>
              <a:ext uri="{FF2B5EF4-FFF2-40B4-BE49-F238E27FC236}">
                <a16:creationId xmlns:a16="http://schemas.microsoft.com/office/drawing/2014/main" id="{81D01F29-F9BE-45C1-93F3-96AE12289E51}"/>
              </a:ext>
            </a:extLst>
          </p:cNvPr>
          <p:cNvSpPr txBox="1">
            <a:spLocks noChangeArrowheads="1"/>
          </p:cNvSpPr>
          <p:nvPr/>
        </p:nvSpPr>
        <p:spPr bwMode="auto">
          <a:xfrm>
            <a:off x="1122219"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465091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500"/>
                                        <p:tgtEl>
                                          <p:spTgt spid="33"/>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anim calcmode="lin" valueType="num">
                                      <p:cBhvr>
                                        <p:cTn id="14" dur="500" fill="hold"/>
                                        <p:tgtEl>
                                          <p:spTgt spid="10"/>
                                        </p:tgtEl>
                                        <p:attrNameLst>
                                          <p:attrName>ppt_x</p:attrName>
                                        </p:attrNameLst>
                                      </p:cBhvr>
                                      <p:tavLst>
                                        <p:tav tm="0">
                                          <p:val>
                                            <p:fltVal val="0.5"/>
                                          </p:val>
                                        </p:tav>
                                        <p:tav tm="100000">
                                          <p:val>
                                            <p:strVal val="#ppt_x"/>
                                          </p:val>
                                        </p:tav>
                                      </p:tavLst>
                                    </p:anim>
                                    <p:anim calcmode="lin" valueType="num">
                                      <p:cBhvr>
                                        <p:cTn id="15" dur="500" fill="hold"/>
                                        <p:tgtEl>
                                          <p:spTgt spid="10"/>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anim calcmode="lin" valueType="num">
                                      <p:cBhvr>
                                        <p:cTn id="21" dur="500" fill="hold"/>
                                        <p:tgtEl>
                                          <p:spTgt spid="20"/>
                                        </p:tgtEl>
                                        <p:attrNameLst>
                                          <p:attrName>ppt_x</p:attrName>
                                        </p:attrNameLst>
                                      </p:cBhvr>
                                      <p:tavLst>
                                        <p:tav tm="0">
                                          <p:val>
                                            <p:fltVal val="0.5"/>
                                          </p:val>
                                        </p:tav>
                                        <p:tav tm="100000">
                                          <p:val>
                                            <p:strVal val="#ppt_x"/>
                                          </p:val>
                                        </p:tav>
                                      </p:tavLst>
                                    </p:anim>
                                    <p:anim calcmode="lin" valueType="num">
                                      <p:cBhvr>
                                        <p:cTn id="22" dur="500" fill="hold"/>
                                        <p:tgtEl>
                                          <p:spTgt spid="20"/>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par>
                                <p:cTn id="27" presetID="22" presetClass="entr" presetSubtype="8" fill="hold" grpId="0" nodeType="withEffect">
                                  <p:stCondLst>
                                    <p:cond delay="250"/>
                                  </p:stCondLst>
                                  <p:childTnLst>
                                    <p:set>
                                      <p:cBhvr>
                                        <p:cTn id="28" dur="1" fill="hold">
                                          <p:stCondLst>
                                            <p:cond delay="0"/>
                                          </p:stCondLst>
                                        </p:cTn>
                                        <p:tgtEl>
                                          <p:spTgt spid="45"/>
                                        </p:tgtEl>
                                        <p:attrNameLst>
                                          <p:attrName>style.visibility</p:attrName>
                                        </p:attrNameLst>
                                      </p:cBhvr>
                                      <p:to>
                                        <p:strVal val="visible"/>
                                      </p:to>
                                    </p:set>
                                    <p:animEffect transition="in" filter="wipe(left)">
                                      <p:cBhvr>
                                        <p:cTn id="29" dur="500"/>
                                        <p:tgtEl>
                                          <p:spTgt spid="45"/>
                                        </p:tgtEl>
                                      </p:cBhvr>
                                    </p:animEffect>
                                  </p:childTnLst>
                                </p:cTn>
                              </p:par>
                            </p:childTnLst>
                          </p:cTn>
                        </p:par>
                        <p:par>
                          <p:cTn id="30" fill="hold">
                            <p:stCondLst>
                              <p:cond delay="1750"/>
                            </p:stCondLst>
                            <p:childTnLst>
                              <p:par>
                                <p:cTn id="31" presetID="42" presetClass="entr" presetSubtype="0"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fade">
                                      <p:cBhvr>
                                        <p:cTn id="33" dur="1000"/>
                                        <p:tgtEl>
                                          <p:spTgt spid="46"/>
                                        </p:tgtEl>
                                      </p:cBhvr>
                                    </p:animEffect>
                                    <p:anim calcmode="lin" valueType="num">
                                      <p:cBhvr>
                                        <p:cTn id="34" dur="1000" fill="hold"/>
                                        <p:tgtEl>
                                          <p:spTgt spid="46"/>
                                        </p:tgtEl>
                                        <p:attrNameLst>
                                          <p:attrName>ppt_x</p:attrName>
                                        </p:attrNameLst>
                                      </p:cBhvr>
                                      <p:tavLst>
                                        <p:tav tm="0">
                                          <p:val>
                                            <p:strVal val="#ppt_x"/>
                                          </p:val>
                                        </p:tav>
                                        <p:tav tm="100000">
                                          <p:val>
                                            <p:strVal val="#ppt_x"/>
                                          </p:val>
                                        </p:tav>
                                      </p:tavLst>
                                    </p:anim>
                                    <p:anim calcmode="lin" valueType="num">
                                      <p:cBhvr>
                                        <p:cTn id="35" dur="1000" fill="hold"/>
                                        <p:tgtEl>
                                          <p:spTgt spid="46"/>
                                        </p:tgtEl>
                                        <p:attrNameLst>
                                          <p:attrName>ppt_y</p:attrName>
                                        </p:attrNameLst>
                                      </p:cBhvr>
                                      <p:tavLst>
                                        <p:tav tm="0">
                                          <p:val>
                                            <p:strVal val="#ppt_y+.1"/>
                                          </p:val>
                                        </p:tav>
                                        <p:tav tm="100000">
                                          <p:val>
                                            <p:strVal val="#ppt_y"/>
                                          </p:val>
                                        </p:tav>
                                      </p:tavLst>
                                    </p:anim>
                                  </p:childTnLst>
                                </p:cTn>
                              </p:par>
                            </p:childTnLst>
                          </p:cTn>
                        </p:par>
                        <p:par>
                          <p:cTn id="36" fill="hold">
                            <p:stCondLst>
                              <p:cond delay="2750"/>
                            </p:stCondLst>
                            <p:childTnLst>
                              <p:par>
                                <p:cTn id="37" presetID="53" presetClass="entr" presetSubtype="528" fill="hold"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par>
                                <p:cTn id="44" presetID="53" presetClass="entr" presetSubtype="528"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anim calcmode="lin" valueType="num">
                                      <p:cBhvr>
                                        <p:cTn id="49" dur="500" fill="hold"/>
                                        <p:tgtEl>
                                          <p:spTgt spid="19"/>
                                        </p:tgtEl>
                                        <p:attrNameLst>
                                          <p:attrName>ppt_x</p:attrName>
                                        </p:attrNameLst>
                                      </p:cBhvr>
                                      <p:tavLst>
                                        <p:tav tm="0">
                                          <p:val>
                                            <p:fltVal val="0.5"/>
                                          </p:val>
                                        </p:tav>
                                        <p:tav tm="100000">
                                          <p:val>
                                            <p:strVal val="#ppt_x"/>
                                          </p:val>
                                        </p:tav>
                                      </p:tavLst>
                                    </p:anim>
                                    <p:anim calcmode="lin" valueType="num">
                                      <p:cBhvr>
                                        <p:cTn id="50" dur="500" fill="hold"/>
                                        <p:tgtEl>
                                          <p:spTgt spid="19"/>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8" fill="hold" nodeType="after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wipe(left)">
                                      <p:cBhvr>
                                        <p:cTn id="54" dur="500"/>
                                        <p:tgtEl>
                                          <p:spTgt spid="36"/>
                                        </p:tgtEl>
                                      </p:cBhvr>
                                    </p:animEffect>
                                  </p:childTnLst>
                                </p:cTn>
                              </p:par>
                              <p:par>
                                <p:cTn id="55" presetID="22" presetClass="entr" presetSubtype="8" fill="hold" grpId="0" nodeType="withEffect">
                                  <p:stCondLst>
                                    <p:cond delay="250"/>
                                  </p:stCondLst>
                                  <p:childTnLst>
                                    <p:set>
                                      <p:cBhvr>
                                        <p:cTn id="56" dur="1" fill="hold">
                                          <p:stCondLst>
                                            <p:cond delay="0"/>
                                          </p:stCondLst>
                                        </p:cTn>
                                        <p:tgtEl>
                                          <p:spTgt spid="47"/>
                                        </p:tgtEl>
                                        <p:attrNameLst>
                                          <p:attrName>style.visibility</p:attrName>
                                        </p:attrNameLst>
                                      </p:cBhvr>
                                      <p:to>
                                        <p:strVal val="visible"/>
                                      </p:to>
                                    </p:set>
                                    <p:animEffect transition="in" filter="wipe(left)">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fade">
                                      <p:cBhvr>
                                        <p:cTn id="61" dur="1000"/>
                                        <p:tgtEl>
                                          <p:spTgt spid="51"/>
                                        </p:tgtEl>
                                      </p:cBhvr>
                                    </p:animEffect>
                                    <p:anim calcmode="lin" valueType="num">
                                      <p:cBhvr>
                                        <p:cTn id="62" dur="1000" fill="hold"/>
                                        <p:tgtEl>
                                          <p:spTgt spid="51"/>
                                        </p:tgtEl>
                                        <p:attrNameLst>
                                          <p:attrName>ppt_x</p:attrName>
                                        </p:attrNameLst>
                                      </p:cBhvr>
                                      <p:tavLst>
                                        <p:tav tm="0">
                                          <p:val>
                                            <p:strVal val="#ppt_x"/>
                                          </p:val>
                                        </p:tav>
                                        <p:tav tm="100000">
                                          <p:val>
                                            <p:strVal val="#ppt_x"/>
                                          </p:val>
                                        </p:tav>
                                      </p:tavLst>
                                    </p:anim>
                                    <p:anim calcmode="lin" valueType="num">
                                      <p:cBhvr>
                                        <p:cTn id="63" dur="1000" fill="hold"/>
                                        <p:tgtEl>
                                          <p:spTgt spid="51"/>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53" presetClass="entr" presetSubtype="528" fill="hold" nodeType="after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p:cTn id="67" dur="500" fill="hold"/>
                                        <p:tgtEl>
                                          <p:spTgt spid="13"/>
                                        </p:tgtEl>
                                        <p:attrNameLst>
                                          <p:attrName>ppt_w</p:attrName>
                                        </p:attrNameLst>
                                      </p:cBhvr>
                                      <p:tavLst>
                                        <p:tav tm="0">
                                          <p:val>
                                            <p:fltVal val="0"/>
                                          </p:val>
                                        </p:tav>
                                        <p:tav tm="100000">
                                          <p:val>
                                            <p:strVal val="#ppt_w"/>
                                          </p:val>
                                        </p:tav>
                                      </p:tavLst>
                                    </p:anim>
                                    <p:anim calcmode="lin" valueType="num">
                                      <p:cBhvr>
                                        <p:cTn id="68" dur="500" fill="hold"/>
                                        <p:tgtEl>
                                          <p:spTgt spid="13"/>
                                        </p:tgtEl>
                                        <p:attrNameLst>
                                          <p:attrName>ppt_h</p:attrName>
                                        </p:attrNameLst>
                                      </p:cBhvr>
                                      <p:tavLst>
                                        <p:tav tm="0">
                                          <p:val>
                                            <p:fltVal val="0"/>
                                          </p:val>
                                        </p:tav>
                                        <p:tav tm="100000">
                                          <p:val>
                                            <p:strVal val="#ppt_h"/>
                                          </p:val>
                                        </p:tav>
                                      </p:tavLst>
                                    </p:anim>
                                    <p:animEffect transition="in" filter="fade">
                                      <p:cBhvr>
                                        <p:cTn id="69" dur="500"/>
                                        <p:tgtEl>
                                          <p:spTgt spid="13"/>
                                        </p:tgtEl>
                                      </p:cBhvr>
                                    </p:animEffect>
                                    <p:anim calcmode="lin" valueType="num">
                                      <p:cBhvr>
                                        <p:cTn id="70" dur="500" fill="hold"/>
                                        <p:tgtEl>
                                          <p:spTgt spid="13"/>
                                        </p:tgtEl>
                                        <p:attrNameLst>
                                          <p:attrName>ppt_x</p:attrName>
                                        </p:attrNameLst>
                                      </p:cBhvr>
                                      <p:tavLst>
                                        <p:tav tm="0">
                                          <p:val>
                                            <p:fltVal val="0.5"/>
                                          </p:val>
                                        </p:tav>
                                        <p:tav tm="100000">
                                          <p:val>
                                            <p:strVal val="#ppt_x"/>
                                          </p:val>
                                        </p:tav>
                                      </p:tavLst>
                                    </p:anim>
                                    <p:anim calcmode="lin" valueType="num">
                                      <p:cBhvr>
                                        <p:cTn id="71" dur="500" fill="hold"/>
                                        <p:tgtEl>
                                          <p:spTgt spid="1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p:cTn id="74" dur="500" fill="hold"/>
                                        <p:tgtEl>
                                          <p:spTgt spid="32"/>
                                        </p:tgtEl>
                                        <p:attrNameLst>
                                          <p:attrName>ppt_w</p:attrName>
                                        </p:attrNameLst>
                                      </p:cBhvr>
                                      <p:tavLst>
                                        <p:tav tm="0">
                                          <p:val>
                                            <p:fltVal val="0"/>
                                          </p:val>
                                        </p:tav>
                                        <p:tav tm="100000">
                                          <p:val>
                                            <p:strVal val="#ppt_w"/>
                                          </p:val>
                                        </p:tav>
                                      </p:tavLst>
                                    </p:anim>
                                    <p:anim calcmode="lin" valueType="num">
                                      <p:cBhvr>
                                        <p:cTn id="75" dur="500" fill="hold"/>
                                        <p:tgtEl>
                                          <p:spTgt spid="32"/>
                                        </p:tgtEl>
                                        <p:attrNameLst>
                                          <p:attrName>ppt_h</p:attrName>
                                        </p:attrNameLst>
                                      </p:cBhvr>
                                      <p:tavLst>
                                        <p:tav tm="0">
                                          <p:val>
                                            <p:fltVal val="0"/>
                                          </p:val>
                                        </p:tav>
                                        <p:tav tm="100000">
                                          <p:val>
                                            <p:strVal val="#ppt_h"/>
                                          </p:val>
                                        </p:tav>
                                      </p:tavLst>
                                    </p:anim>
                                    <p:animEffect transition="in" filter="fade">
                                      <p:cBhvr>
                                        <p:cTn id="76" dur="500"/>
                                        <p:tgtEl>
                                          <p:spTgt spid="32"/>
                                        </p:tgtEl>
                                      </p:cBhvr>
                                    </p:animEffect>
                                    <p:anim calcmode="lin" valueType="num">
                                      <p:cBhvr>
                                        <p:cTn id="77" dur="500" fill="hold"/>
                                        <p:tgtEl>
                                          <p:spTgt spid="32"/>
                                        </p:tgtEl>
                                        <p:attrNameLst>
                                          <p:attrName>ppt_x</p:attrName>
                                        </p:attrNameLst>
                                      </p:cBhvr>
                                      <p:tavLst>
                                        <p:tav tm="0">
                                          <p:val>
                                            <p:fltVal val="0.5"/>
                                          </p:val>
                                        </p:tav>
                                        <p:tav tm="100000">
                                          <p:val>
                                            <p:strVal val="#ppt_x"/>
                                          </p:val>
                                        </p:tav>
                                      </p:tavLst>
                                    </p:anim>
                                    <p:anim calcmode="lin" valueType="num">
                                      <p:cBhvr>
                                        <p:cTn id="78" dur="500" fill="hold"/>
                                        <p:tgtEl>
                                          <p:spTgt spid="32"/>
                                        </p:tgtEl>
                                        <p:attrNameLst>
                                          <p:attrName>ppt_y</p:attrName>
                                        </p:attrNameLst>
                                      </p:cBhvr>
                                      <p:tavLst>
                                        <p:tav tm="0">
                                          <p:val>
                                            <p:fltVal val="0.5"/>
                                          </p:val>
                                        </p:tav>
                                        <p:tav tm="100000">
                                          <p:val>
                                            <p:strVal val="#ppt_y"/>
                                          </p:val>
                                        </p:tav>
                                      </p:tavLst>
                                    </p:anim>
                                  </p:childTnLst>
                                </p:cTn>
                              </p:par>
                            </p:childTnLst>
                          </p:cTn>
                        </p:par>
                        <p:par>
                          <p:cTn id="79" fill="hold">
                            <p:stCondLst>
                              <p:cond delay="5500"/>
                            </p:stCondLst>
                            <p:childTnLst>
                              <p:par>
                                <p:cTn id="80" presetID="22" presetClass="entr" presetSubtype="2" fill="hold" nodeType="afterEffect">
                                  <p:stCondLst>
                                    <p:cond delay="0"/>
                                  </p:stCondLst>
                                  <p:childTnLst>
                                    <p:set>
                                      <p:cBhvr>
                                        <p:cTn id="81" dur="1" fill="hold">
                                          <p:stCondLst>
                                            <p:cond delay="0"/>
                                          </p:stCondLst>
                                        </p:cTn>
                                        <p:tgtEl>
                                          <p:spTgt spid="42"/>
                                        </p:tgtEl>
                                        <p:attrNameLst>
                                          <p:attrName>style.visibility</p:attrName>
                                        </p:attrNameLst>
                                      </p:cBhvr>
                                      <p:to>
                                        <p:strVal val="visible"/>
                                      </p:to>
                                    </p:set>
                                    <p:animEffect transition="in" filter="wipe(right)">
                                      <p:cBhvr>
                                        <p:cTn id="82" dur="500"/>
                                        <p:tgtEl>
                                          <p:spTgt spid="42"/>
                                        </p:tgtEl>
                                      </p:cBhvr>
                                    </p:animEffect>
                                  </p:childTnLst>
                                </p:cTn>
                              </p:par>
                              <p:par>
                                <p:cTn id="83" presetID="22" presetClass="entr" presetSubtype="2" fill="hold" grpId="0" nodeType="withEffect">
                                  <p:stCondLst>
                                    <p:cond delay="250"/>
                                  </p:stCondLst>
                                  <p:childTnLst>
                                    <p:set>
                                      <p:cBhvr>
                                        <p:cTn id="84" dur="1" fill="hold">
                                          <p:stCondLst>
                                            <p:cond delay="0"/>
                                          </p:stCondLst>
                                        </p:cTn>
                                        <p:tgtEl>
                                          <p:spTgt spid="49"/>
                                        </p:tgtEl>
                                        <p:attrNameLst>
                                          <p:attrName>style.visibility</p:attrName>
                                        </p:attrNameLst>
                                      </p:cBhvr>
                                      <p:to>
                                        <p:strVal val="visible"/>
                                      </p:to>
                                    </p:set>
                                    <p:animEffect transition="in" filter="wipe(right)">
                                      <p:cBhvr>
                                        <p:cTn id="85" dur="500"/>
                                        <p:tgtEl>
                                          <p:spTgt spid="49"/>
                                        </p:tgtEl>
                                      </p:cBhvr>
                                    </p:animEffect>
                                  </p:childTnLst>
                                </p:cTn>
                              </p:par>
                            </p:childTnLst>
                          </p:cTn>
                        </p:par>
                        <p:par>
                          <p:cTn id="86" fill="hold">
                            <p:stCondLst>
                              <p:cond delay="6250"/>
                            </p:stCondLst>
                            <p:childTnLst>
                              <p:par>
                                <p:cTn id="87" presetID="42" presetClass="entr" presetSubtype="0"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fade">
                                      <p:cBhvr>
                                        <p:cTn id="89" dur="1000"/>
                                        <p:tgtEl>
                                          <p:spTgt spid="52"/>
                                        </p:tgtEl>
                                      </p:cBhvr>
                                    </p:animEffect>
                                    <p:anim calcmode="lin" valueType="num">
                                      <p:cBhvr>
                                        <p:cTn id="90" dur="1000" fill="hold"/>
                                        <p:tgtEl>
                                          <p:spTgt spid="52"/>
                                        </p:tgtEl>
                                        <p:attrNameLst>
                                          <p:attrName>ppt_x</p:attrName>
                                        </p:attrNameLst>
                                      </p:cBhvr>
                                      <p:tavLst>
                                        <p:tav tm="0">
                                          <p:val>
                                            <p:strVal val="#ppt_x"/>
                                          </p:val>
                                        </p:tav>
                                        <p:tav tm="100000">
                                          <p:val>
                                            <p:strVal val="#ppt_x"/>
                                          </p:val>
                                        </p:tav>
                                      </p:tavLst>
                                    </p:anim>
                                    <p:anim calcmode="lin" valueType="num">
                                      <p:cBhvr>
                                        <p:cTn id="91" dur="1000" fill="hold"/>
                                        <p:tgtEl>
                                          <p:spTgt spid="52"/>
                                        </p:tgtEl>
                                        <p:attrNameLst>
                                          <p:attrName>ppt_y</p:attrName>
                                        </p:attrNameLst>
                                      </p:cBhvr>
                                      <p:tavLst>
                                        <p:tav tm="0">
                                          <p:val>
                                            <p:strVal val="#ppt_y+.1"/>
                                          </p:val>
                                        </p:tav>
                                        <p:tav tm="100000">
                                          <p:val>
                                            <p:strVal val="#ppt_y"/>
                                          </p:val>
                                        </p:tav>
                                      </p:tavLst>
                                    </p:anim>
                                  </p:childTnLst>
                                </p:cTn>
                              </p:par>
                            </p:childTnLst>
                          </p:cTn>
                        </p:par>
                        <p:par>
                          <p:cTn id="92" fill="hold">
                            <p:stCondLst>
                              <p:cond delay="7250"/>
                            </p:stCondLst>
                            <p:childTnLst>
                              <p:par>
                                <p:cTn id="93" presetID="53" presetClass="entr" presetSubtype="528"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anim calcmode="lin" valueType="num">
                                      <p:cBhvr>
                                        <p:cTn id="98" dur="500" fill="hold"/>
                                        <p:tgtEl>
                                          <p:spTgt spid="16"/>
                                        </p:tgtEl>
                                        <p:attrNameLst>
                                          <p:attrName>ppt_x</p:attrName>
                                        </p:attrNameLst>
                                      </p:cBhvr>
                                      <p:tavLst>
                                        <p:tav tm="0">
                                          <p:val>
                                            <p:fltVal val="0.5"/>
                                          </p:val>
                                        </p:tav>
                                        <p:tav tm="100000">
                                          <p:val>
                                            <p:strVal val="#ppt_x"/>
                                          </p:val>
                                        </p:tav>
                                      </p:tavLst>
                                    </p:anim>
                                    <p:anim calcmode="lin" valueType="num">
                                      <p:cBhvr>
                                        <p:cTn id="99" dur="500" fill="hold"/>
                                        <p:tgtEl>
                                          <p:spTgt spid="1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750"/>
                            </p:stCondLst>
                            <p:childTnLst>
                              <p:par>
                                <p:cTn id="108" presetID="22" presetClass="entr" presetSubtype="2"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wipe(right)">
                                      <p:cBhvr>
                                        <p:cTn id="110" dur="500"/>
                                        <p:tgtEl>
                                          <p:spTgt spid="39"/>
                                        </p:tgtEl>
                                      </p:cBhvr>
                                    </p:animEffect>
                                  </p:childTnLst>
                                </p:cTn>
                              </p:par>
                              <p:par>
                                <p:cTn id="111" presetID="22" presetClass="entr" presetSubtype="2" fill="hold" grpId="0" nodeType="withEffect">
                                  <p:stCondLst>
                                    <p:cond delay="250"/>
                                  </p:stCondLst>
                                  <p:childTnLst>
                                    <p:set>
                                      <p:cBhvr>
                                        <p:cTn id="112" dur="1" fill="hold">
                                          <p:stCondLst>
                                            <p:cond delay="0"/>
                                          </p:stCondLst>
                                        </p:cTn>
                                        <p:tgtEl>
                                          <p:spTgt spid="48"/>
                                        </p:tgtEl>
                                        <p:attrNameLst>
                                          <p:attrName>style.visibility</p:attrName>
                                        </p:attrNameLst>
                                      </p:cBhvr>
                                      <p:to>
                                        <p:strVal val="visible"/>
                                      </p:to>
                                    </p:set>
                                    <p:animEffect transition="in" filter="wipe(right)">
                                      <p:cBhvr>
                                        <p:cTn id="113" dur="500"/>
                                        <p:tgtEl>
                                          <p:spTgt spid="48"/>
                                        </p:tgtEl>
                                      </p:cBhvr>
                                    </p:animEffect>
                                  </p:childTnLst>
                                </p:cTn>
                              </p:par>
                            </p:childTnLst>
                          </p:cTn>
                        </p:par>
                        <p:par>
                          <p:cTn id="114" fill="hold">
                            <p:stCondLst>
                              <p:cond delay="8500"/>
                            </p:stCondLst>
                            <p:childTnLst>
                              <p:par>
                                <p:cTn id="115" presetID="42" presetClass="entr" presetSubtype="0"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Effect transition="in" filter="fade">
                                      <p:cBhvr>
                                        <p:cTn id="117" dur="1000"/>
                                        <p:tgtEl>
                                          <p:spTgt spid="50"/>
                                        </p:tgtEl>
                                      </p:cBhvr>
                                    </p:animEffect>
                                    <p:anim calcmode="lin" valueType="num">
                                      <p:cBhvr>
                                        <p:cTn id="118" dur="1000" fill="hold"/>
                                        <p:tgtEl>
                                          <p:spTgt spid="50"/>
                                        </p:tgtEl>
                                        <p:attrNameLst>
                                          <p:attrName>ppt_x</p:attrName>
                                        </p:attrNameLst>
                                      </p:cBhvr>
                                      <p:tavLst>
                                        <p:tav tm="0">
                                          <p:val>
                                            <p:strVal val="#ppt_x"/>
                                          </p:val>
                                        </p:tav>
                                        <p:tav tm="100000">
                                          <p:val>
                                            <p:strVal val="#ppt_x"/>
                                          </p:val>
                                        </p:tav>
                                      </p:tavLst>
                                    </p:anim>
                                    <p:anim calcmode="lin" valueType="num">
                                      <p:cBhvr>
                                        <p:cTn id="119"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2" grpId="0" animBg="1"/>
      <p:bldP spid="33" grpId="0"/>
      <p:bldP spid="45" grpId="0"/>
      <p:bldP spid="46" grpId="0"/>
      <p:bldP spid="47" grpId="0"/>
      <p:bldP spid="48" grpId="0"/>
      <p:bldP spid="49" grpId="0"/>
      <p:bldP spid="50" grpId="0"/>
      <p:bldP spid="51" grpId="0"/>
      <p:bldP spid="5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514552" y="897563"/>
            <a:ext cx="772379" cy="1828800"/>
            <a:chOff x="1620778" y="859888"/>
            <a:chExt cx="874887" cy="2071512"/>
          </a:xfrm>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FE4A1E"/>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a:solidFill>
            <a:srgbClr val="FE4A1E"/>
          </a:solidFill>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a:grpFill/>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grp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a:solidFill>
            <a:srgbClr val="5C9AD3"/>
          </a:solidFill>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a:grpFill/>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grp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44546B"/>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7A7A7A"/>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27726" y="3590722"/>
            <a:ext cx="772379" cy="1828800"/>
            <a:chOff x="1620778" y="859888"/>
            <a:chExt cx="874887" cy="2071512"/>
          </a:xfrm>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5C9AD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57850" y="1275989"/>
            <a:ext cx="772379" cy="1828800"/>
            <a:chOff x="1620778" y="859888"/>
            <a:chExt cx="874887" cy="2071512"/>
          </a:xfrm>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44546B"/>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86387" y="4125295"/>
            <a:ext cx="772379" cy="1828800"/>
            <a:chOff x="1620778" y="859888"/>
            <a:chExt cx="874887" cy="2071512"/>
          </a:xfrm>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7A7A7A"/>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C9AD3"/>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04890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0" name="Text Box 10">
            <a:extLst>
              <a:ext uri="{FF2B5EF4-FFF2-40B4-BE49-F238E27FC236}">
                <a16:creationId xmlns:a16="http://schemas.microsoft.com/office/drawing/2014/main" id="{6C78851C-D196-4631-99A0-94A255F8A6CD}"/>
              </a:ext>
            </a:extLst>
          </p:cNvPr>
          <p:cNvSpPr txBox="1">
            <a:spLocks noChangeArrowheads="1"/>
          </p:cNvSpPr>
          <p:nvPr/>
        </p:nvSpPr>
        <p:spPr bwMode="auto">
          <a:xfrm>
            <a:off x="349991"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 name="Freeform 10"/>
          <p:cNvSpPr>
            <a:spLocks/>
          </p:cNvSpPr>
          <p:nvPr/>
        </p:nvSpPr>
        <p:spPr bwMode="auto">
          <a:xfrm>
            <a:off x="952551"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FE4A1E"/>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rot="10800000">
            <a:off x="1642646" y="2329489"/>
            <a:ext cx="280736" cy="1286543"/>
            <a:chOff x="3733817" y="1767034"/>
            <a:chExt cx="213551" cy="978680"/>
          </a:xfrm>
          <a:solidFill>
            <a:srgbClr val="FE4A1E"/>
          </a:solidFill>
        </p:grpSpPr>
        <p:sp>
          <p:nvSpPr>
            <p:cNvPr id="6" name="Oval 5"/>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 name="Oval 9"/>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6" name="Group 85">
            <a:extLst>
              <a:ext uri="{FF2B5EF4-FFF2-40B4-BE49-F238E27FC236}">
                <a16:creationId xmlns:a16="http://schemas.microsoft.com/office/drawing/2014/main" id="{0D6CF5E2-B9DB-4795-9FF2-610ED4A6F71F}"/>
              </a:ext>
            </a:extLst>
          </p:cNvPr>
          <p:cNvGrpSpPr>
            <a:grpSpLocks noChangeAspect="1"/>
          </p:cNvGrpSpPr>
          <p:nvPr/>
        </p:nvGrpSpPr>
        <p:grpSpPr>
          <a:xfrm>
            <a:off x="1062290" y="3129149"/>
            <a:ext cx="1441442" cy="1441443"/>
            <a:chOff x="5567079" y="1351967"/>
            <a:chExt cx="3749040" cy="3749047"/>
          </a:xfrm>
          <a:solidFill>
            <a:srgbClr val="00B0F0"/>
          </a:solidFill>
        </p:grpSpPr>
        <p:sp>
          <p:nvSpPr>
            <p:cNvPr id="87" name="Freeform: Shape 86">
              <a:extLst>
                <a:ext uri="{FF2B5EF4-FFF2-40B4-BE49-F238E27FC236}">
                  <a16:creationId xmlns:a16="http://schemas.microsoft.com/office/drawing/2014/main" id="{B364F7CC-D96B-4BA0-BAB8-C7B3000285C7}"/>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34FA8939-1B88-46BB-AE33-523FC291648E}"/>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A97178DB-C441-4D2D-91B6-8ACEE98FD7D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8E1055C0-6034-4654-A7E2-66A7B043EC45}"/>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ED955032-36EC-44C8-8896-5647E0298DD8}"/>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17892352-C6EC-47DC-BC9E-DF2D6CB76023}"/>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409E6B7F-C6E7-4239-9CC5-D6485AA7678D}"/>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Shape 93">
              <a:extLst>
                <a:ext uri="{FF2B5EF4-FFF2-40B4-BE49-F238E27FC236}">
                  <a16:creationId xmlns:a16="http://schemas.microsoft.com/office/drawing/2014/main" id="{D9797F64-6A98-4487-841A-EC4880F2E374}"/>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05F0C696-6D9F-4EAE-95CC-3AE9899E1A81}"/>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FFF56CB6-D621-4C2D-B47B-688FF50593B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TextBox 47">
            <a:extLst>
              <a:ext uri="{FF2B5EF4-FFF2-40B4-BE49-F238E27FC236}">
                <a16:creationId xmlns:a16="http://schemas.microsoft.com/office/drawing/2014/main" id="{6643C6FB-9DE5-4C13-8D34-FA364DC75CDB}"/>
              </a:ext>
            </a:extLst>
          </p:cNvPr>
          <p:cNvSpPr txBox="1"/>
          <p:nvPr/>
        </p:nvSpPr>
        <p:spPr>
          <a:xfrm>
            <a:off x="1291459" y="3658470"/>
            <a:ext cx="1003404" cy="584775"/>
          </a:xfrm>
          <a:prstGeom prst="rect">
            <a:avLst/>
          </a:prstGeom>
          <a:noFill/>
        </p:spPr>
        <p:txBody>
          <a:bodyPr wrap="square" rtlCol="0">
            <a:spAutoFit/>
          </a:bodyPr>
          <a:lstStyle/>
          <a:p>
            <a:pPr algn="ctr"/>
            <a:r>
              <a:rPr lang="en-US" sz="3200" dirty="0">
                <a:solidFill>
                  <a:schemeClr val="bg1"/>
                </a:solidFill>
              </a:rPr>
              <a:t>73%</a:t>
            </a:r>
          </a:p>
        </p:txBody>
      </p:sp>
      <p:sp>
        <p:nvSpPr>
          <p:cNvPr id="131" name="Text Box 10">
            <a:extLst>
              <a:ext uri="{FF2B5EF4-FFF2-40B4-BE49-F238E27FC236}">
                <a16:creationId xmlns:a16="http://schemas.microsoft.com/office/drawing/2014/main" id="{4B79E0AA-C498-401D-ACF8-EE24F5769EC4}"/>
              </a:ext>
            </a:extLst>
          </p:cNvPr>
          <p:cNvSpPr txBox="1">
            <a:spLocks noChangeArrowheads="1"/>
          </p:cNvSpPr>
          <p:nvPr/>
        </p:nvSpPr>
        <p:spPr bwMode="auto">
          <a:xfrm>
            <a:off x="3271186"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5" name="Freeform 10">
            <a:extLst>
              <a:ext uri="{FF2B5EF4-FFF2-40B4-BE49-F238E27FC236}">
                <a16:creationId xmlns:a16="http://schemas.microsoft.com/office/drawing/2014/main" id="{FBC0CD8A-0C95-4C23-9E7C-63D5425F967C}"/>
              </a:ext>
            </a:extLst>
          </p:cNvPr>
          <p:cNvSpPr>
            <a:spLocks/>
          </p:cNvSpPr>
          <p:nvPr/>
        </p:nvSpPr>
        <p:spPr bwMode="auto">
          <a:xfrm>
            <a:off x="3873746"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5C9AD3"/>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a:extLst>
              <a:ext uri="{FF2B5EF4-FFF2-40B4-BE49-F238E27FC236}">
                <a16:creationId xmlns:a16="http://schemas.microsoft.com/office/drawing/2014/main" id="{68A93967-D9B9-46A4-A6F5-F9ECEC6A803F}"/>
              </a:ext>
            </a:extLst>
          </p:cNvPr>
          <p:cNvGrpSpPr/>
          <p:nvPr/>
        </p:nvGrpSpPr>
        <p:grpSpPr>
          <a:xfrm rot="10800000">
            <a:off x="4563841" y="2329489"/>
            <a:ext cx="280736" cy="1286543"/>
            <a:chOff x="3733817" y="1767034"/>
            <a:chExt cx="213551" cy="978680"/>
          </a:xfrm>
          <a:solidFill>
            <a:srgbClr val="5C9AD3"/>
          </a:solidFill>
        </p:grpSpPr>
        <p:sp>
          <p:nvSpPr>
            <p:cNvPr id="148" name="Oval 147">
              <a:extLst>
                <a:ext uri="{FF2B5EF4-FFF2-40B4-BE49-F238E27FC236}">
                  <a16:creationId xmlns:a16="http://schemas.microsoft.com/office/drawing/2014/main" id="{B2AA89EA-56B4-42C6-A15F-F9F7A7FD4125}"/>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Oval 148">
              <a:extLst>
                <a:ext uri="{FF2B5EF4-FFF2-40B4-BE49-F238E27FC236}">
                  <a16:creationId xmlns:a16="http://schemas.microsoft.com/office/drawing/2014/main" id="{E9CB1B80-2A0F-4971-B028-609EAB5DF05C}"/>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Oval 149">
              <a:extLst>
                <a:ext uri="{FF2B5EF4-FFF2-40B4-BE49-F238E27FC236}">
                  <a16:creationId xmlns:a16="http://schemas.microsoft.com/office/drawing/2014/main" id="{29867FE3-4FCA-4970-82A8-A52F2C3898ED}"/>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Oval 150">
              <a:extLst>
                <a:ext uri="{FF2B5EF4-FFF2-40B4-BE49-F238E27FC236}">
                  <a16:creationId xmlns:a16="http://schemas.microsoft.com/office/drawing/2014/main" id="{FCD0493D-933C-4A11-9CFF-D144BACEF149}"/>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Oval 151">
              <a:extLst>
                <a:ext uri="{FF2B5EF4-FFF2-40B4-BE49-F238E27FC236}">
                  <a16:creationId xmlns:a16="http://schemas.microsoft.com/office/drawing/2014/main" id="{4C4381FD-346B-456C-91C7-EFB0AFD8C9C4}"/>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Oval 152">
              <a:extLst>
                <a:ext uri="{FF2B5EF4-FFF2-40B4-BE49-F238E27FC236}">
                  <a16:creationId xmlns:a16="http://schemas.microsoft.com/office/drawing/2014/main" id="{083129CC-9932-4BBB-A5F0-7FC2356556A2}"/>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4" name="Oval 153">
              <a:extLst>
                <a:ext uri="{FF2B5EF4-FFF2-40B4-BE49-F238E27FC236}">
                  <a16:creationId xmlns:a16="http://schemas.microsoft.com/office/drawing/2014/main" id="{CE119009-0CA3-4F04-9267-BC7494135EE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37" name="Group 136">
            <a:extLst>
              <a:ext uri="{FF2B5EF4-FFF2-40B4-BE49-F238E27FC236}">
                <a16:creationId xmlns:a16="http://schemas.microsoft.com/office/drawing/2014/main" id="{97044BC9-4D41-4EA8-BC11-B638FDE7031C}"/>
              </a:ext>
            </a:extLst>
          </p:cNvPr>
          <p:cNvGrpSpPr>
            <a:grpSpLocks noChangeAspect="1"/>
          </p:cNvGrpSpPr>
          <p:nvPr/>
        </p:nvGrpSpPr>
        <p:grpSpPr>
          <a:xfrm>
            <a:off x="3983485" y="3129149"/>
            <a:ext cx="1441442" cy="1441443"/>
            <a:chOff x="5567079" y="1351967"/>
            <a:chExt cx="3749040" cy="3749047"/>
          </a:xfrm>
          <a:solidFill>
            <a:srgbClr val="5C9AD3"/>
          </a:solidFill>
        </p:grpSpPr>
        <p:sp>
          <p:nvSpPr>
            <p:cNvPr id="138" name="Freeform: Shape 137">
              <a:extLst>
                <a:ext uri="{FF2B5EF4-FFF2-40B4-BE49-F238E27FC236}">
                  <a16:creationId xmlns:a16="http://schemas.microsoft.com/office/drawing/2014/main" id="{1FADF310-D7CA-4026-AF47-4830299F4A1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5C9AD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0B1AAB6-3B46-4194-9728-229F6E2A65A1}"/>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5C9AD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reeform: Shape 139">
              <a:extLst>
                <a:ext uri="{FF2B5EF4-FFF2-40B4-BE49-F238E27FC236}">
                  <a16:creationId xmlns:a16="http://schemas.microsoft.com/office/drawing/2014/main" id="{607A060D-14FB-4D28-A793-507A88645CF1}"/>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Shape 140">
              <a:extLst>
                <a:ext uri="{FF2B5EF4-FFF2-40B4-BE49-F238E27FC236}">
                  <a16:creationId xmlns:a16="http://schemas.microsoft.com/office/drawing/2014/main" id="{4595BF8B-EF86-49EF-8745-1608C43887B4}"/>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2E2096E9-B64C-44FC-B978-6EE74B494043}"/>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18111643-9922-4014-83A8-B9EDA79E6848}"/>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F5FBA856-7300-4D18-B346-FCB83B188520}"/>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C49D8554-9555-43E8-A442-99A176E08B7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24126E97-2E65-4331-A2FD-75939F2A3DA7}"/>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422B772A-6C28-473A-B74C-43F39C28AFAD}"/>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4" name="TextBox 133">
            <a:extLst>
              <a:ext uri="{FF2B5EF4-FFF2-40B4-BE49-F238E27FC236}">
                <a16:creationId xmlns:a16="http://schemas.microsoft.com/office/drawing/2014/main" id="{8A6E9EDE-A6BE-4D5A-9454-F740CD284233}"/>
              </a:ext>
            </a:extLst>
          </p:cNvPr>
          <p:cNvSpPr txBox="1"/>
          <p:nvPr/>
        </p:nvSpPr>
        <p:spPr>
          <a:xfrm>
            <a:off x="4212654" y="3658470"/>
            <a:ext cx="1003404" cy="584775"/>
          </a:xfrm>
          <a:prstGeom prst="rect">
            <a:avLst/>
          </a:prstGeom>
          <a:noFill/>
        </p:spPr>
        <p:txBody>
          <a:bodyPr wrap="square" rtlCol="0">
            <a:spAutoFit/>
          </a:bodyPr>
          <a:lstStyle/>
          <a:p>
            <a:pPr algn="ctr"/>
            <a:r>
              <a:rPr lang="en-US" sz="3200" dirty="0">
                <a:solidFill>
                  <a:schemeClr val="bg1"/>
                </a:solidFill>
              </a:rPr>
              <a:t>82%</a:t>
            </a:r>
          </a:p>
        </p:txBody>
      </p:sp>
      <p:sp>
        <p:nvSpPr>
          <p:cNvPr id="155" name="Text Box 10">
            <a:extLst>
              <a:ext uri="{FF2B5EF4-FFF2-40B4-BE49-F238E27FC236}">
                <a16:creationId xmlns:a16="http://schemas.microsoft.com/office/drawing/2014/main" id="{99834442-245B-4D90-AA06-0AB10F9E5159}"/>
              </a:ext>
            </a:extLst>
          </p:cNvPr>
          <p:cNvSpPr txBox="1">
            <a:spLocks noChangeArrowheads="1"/>
          </p:cNvSpPr>
          <p:nvPr/>
        </p:nvSpPr>
        <p:spPr bwMode="auto">
          <a:xfrm>
            <a:off x="6186259" y="4854586"/>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59" name="Freeform 10">
            <a:extLst>
              <a:ext uri="{FF2B5EF4-FFF2-40B4-BE49-F238E27FC236}">
                <a16:creationId xmlns:a16="http://schemas.microsoft.com/office/drawing/2014/main" id="{DC578B92-FD9B-4F7D-84F5-C97EC3B21FEA}"/>
              </a:ext>
            </a:extLst>
          </p:cNvPr>
          <p:cNvSpPr>
            <a:spLocks/>
          </p:cNvSpPr>
          <p:nvPr/>
        </p:nvSpPr>
        <p:spPr bwMode="auto">
          <a:xfrm>
            <a:off x="6788819" y="1856527"/>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44546B"/>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60" name="Group 159">
            <a:extLst>
              <a:ext uri="{FF2B5EF4-FFF2-40B4-BE49-F238E27FC236}">
                <a16:creationId xmlns:a16="http://schemas.microsoft.com/office/drawing/2014/main" id="{CEF68DF3-3F31-4AF4-AD7E-F411C696A867}"/>
              </a:ext>
            </a:extLst>
          </p:cNvPr>
          <p:cNvGrpSpPr/>
          <p:nvPr/>
        </p:nvGrpSpPr>
        <p:grpSpPr>
          <a:xfrm rot="10800000">
            <a:off x="7478914" y="2331077"/>
            <a:ext cx="280736" cy="1286543"/>
            <a:chOff x="3733817" y="1767034"/>
            <a:chExt cx="213551" cy="978680"/>
          </a:xfrm>
          <a:solidFill>
            <a:srgbClr val="44546B"/>
          </a:solidFill>
        </p:grpSpPr>
        <p:sp>
          <p:nvSpPr>
            <p:cNvPr id="172" name="Oval 171">
              <a:extLst>
                <a:ext uri="{FF2B5EF4-FFF2-40B4-BE49-F238E27FC236}">
                  <a16:creationId xmlns:a16="http://schemas.microsoft.com/office/drawing/2014/main" id="{F365F625-6D1D-4C58-8C75-338794486514}"/>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3" name="Oval 172">
              <a:extLst>
                <a:ext uri="{FF2B5EF4-FFF2-40B4-BE49-F238E27FC236}">
                  <a16:creationId xmlns:a16="http://schemas.microsoft.com/office/drawing/2014/main" id="{C44B4166-1EF4-4442-8708-AE1C078881B9}"/>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4" name="Oval 173">
              <a:extLst>
                <a:ext uri="{FF2B5EF4-FFF2-40B4-BE49-F238E27FC236}">
                  <a16:creationId xmlns:a16="http://schemas.microsoft.com/office/drawing/2014/main" id="{136E189C-8305-4A91-8C0B-A2BDD60531CA}"/>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5" name="Oval 174">
              <a:extLst>
                <a:ext uri="{FF2B5EF4-FFF2-40B4-BE49-F238E27FC236}">
                  <a16:creationId xmlns:a16="http://schemas.microsoft.com/office/drawing/2014/main" id="{B5C1FE3D-C3CC-46F3-90BF-1A7821301F7A}"/>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6" name="Oval 175">
              <a:extLst>
                <a:ext uri="{FF2B5EF4-FFF2-40B4-BE49-F238E27FC236}">
                  <a16:creationId xmlns:a16="http://schemas.microsoft.com/office/drawing/2014/main" id="{AF5E1B50-5BC7-49A8-BEF2-1BBA2265BD27}"/>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Oval 176">
              <a:extLst>
                <a:ext uri="{FF2B5EF4-FFF2-40B4-BE49-F238E27FC236}">
                  <a16:creationId xmlns:a16="http://schemas.microsoft.com/office/drawing/2014/main" id="{911E50A5-55A7-40E9-AA41-E88F03B88F0C}"/>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Oval 177">
              <a:extLst>
                <a:ext uri="{FF2B5EF4-FFF2-40B4-BE49-F238E27FC236}">
                  <a16:creationId xmlns:a16="http://schemas.microsoft.com/office/drawing/2014/main" id="{F9CBD5C8-9C13-4D2E-A1C4-846EC99445A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1" name="Group 160">
            <a:extLst>
              <a:ext uri="{FF2B5EF4-FFF2-40B4-BE49-F238E27FC236}">
                <a16:creationId xmlns:a16="http://schemas.microsoft.com/office/drawing/2014/main" id="{1445A73C-77F6-4774-A2E0-B3F95210E039}"/>
              </a:ext>
            </a:extLst>
          </p:cNvPr>
          <p:cNvGrpSpPr>
            <a:grpSpLocks noChangeAspect="1"/>
          </p:cNvGrpSpPr>
          <p:nvPr/>
        </p:nvGrpSpPr>
        <p:grpSpPr>
          <a:xfrm>
            <a:off x="6898558" y="3130737"/>
            <a:ext cx="1441442" cy="1441443"/>
            <a:chOff x="5567079" y="1351967"/>
            <a:chExt cx="3749040" cy="3749047"/>
          </a:xfrm>
          <a:solidFill>
            <a:srgbClr val="44546B"/>
          </a:solidFill>
        </p:grpSpPr>
        <p:sp>
          <p:nvSpPr>
            <p:cNvPr id="162" name="Freeform: Shape 161">
              <a:extLst>
                <a:ext uri="{FF2B5EF4-FFF2-40B4-BE49-F238E27FC236}">
                  <a16:creationId xmlns:a16="http://schemas.microsoft.com/office/drawing/2014/main" id="{90F828A4-0E42-4BDA-9D27-4FC0AC853E0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Freeform: Shape 162">
              <a:extLst>
                <a:ext uri="{FF2B5EF4-FFF2-40B4-BE49-F238E27FC236}">
                  <a16:creationId xmlns:a16="http://schemas.microsoft.com/office/drawing/2014/main" id="{003E947E-DD34-4581-A966-2F06504C00B9}"/>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22D754E1-AFA0-4EF4-AE2F-864C77FC5339}"/>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0E49D1D1-6B5D-44F2-A97F-5DE83CD6D0D2}"/>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9746B189-F242-4292-BABA-EBF956B29AEC}"/>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153B0C81-7C19-42C2-9622-619763B0E2AE}"/>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Shape 167">
              <a:extLst>
                <a:ext uri="{FF2B5EF4-FFF2-40B4-BE49-F238E27FC236}">
                  <a16:creationId xmlns:a16="http://schemas.microsoft.com/office/drawing/2014/main" id="{8ED01995-AB78-4039-802C-8E5E39A7D6A7}"/>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5B543CFA-904E-4CEA-B27E-769B99F0CD0D}"/>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3E0B37AC-01E2-4124-B1DB-0A546260D549}"/>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FD5D7677-FFAF-4B57-A592-FD0F2B23C76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8" name="TextBox 157">
            <a:extLst>
              <a:ext uri="{FF2B5EF4-FFF2-40B4-BE49-F238E27FC236}">
                <a16:creationId xmlns:a16="http://schemas.microsoft.com/office/drawing/2014/main" id="{0CE20D3D-408C-4A7E-809E-0B31CDEA9538}"/>
              </a:ext>
            </a:extLst>
          </p:cNvPr>
          <p:cNvSpPr txBox="1"/>
          <p:nvPr/>
        </p:nvSpPr>
        <p:spPr>
          <a:xfrm>
            <a:off x="7127727" y="3660058"/>
            <a:ext cx="1003404" cy="584775"/>
          </a:xfrm>
          <a:prstGeom prst="rect">
            <a:avLst/>
          </a:prstGeom>
          <a:noFill/>
        </p:spPr>
        <p:txBody>
          <a:bodyPr wrap="square" rtlCol="0">
            <a:spAutoFit/>
          </a:bodyPr>
          <a:lstStyle/>
          <a:p>
            <a:pPr algn="ctr"/>
            <a:r>
              <a:rPr lang="en-US" sz="3200" dirty="0">
                <a:solidFill>
                  <a:schemeClr val="bg1"/>
                </a:solidFill>
              </a:rPr>
              <a:t>61%</a:t>
            </a:r>
          </a:p>
        </p:txBody>
      </p:sp>
      <p:sp>
        <p:nvSpPr>
          <p:cNvPr id="179" name="Text Box 10">
            <a:extLst>
              <a:ext uri="{FF2B5EF4-FFF2-40B4-BE49-F238E27FC236}">
                <a16:creationId xmlns:a16="http://schemas.microsoft.com/office/drawing/2014/main" id="{E86078C6-42C3-4A10-89D9-D8ED747F7526}"/>
              </a:ext>
            </a:extLst>
          </p:cNvPr>
          <p:cNvSpPr txBox="1">
            <a:spLocks noChangeArrowheads="1"/>
          </p:cNvSpPr>
          <p:nvPr/>
        </p:nvSpPr>
        <p:spPr bwMode="auto">
          <a:xfrm>
            <a:off x="9098945"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3" name="Freeform 10">
            <a:extLst>
              <a:ext uri="{FF2B5EF4-FFF2-40B4-BE49-F238E27FC236}">
                <a16:creationId xmlns:a16="http://schemas.microsoft.com/office/drawing/2014/main" id="{9D803836-22E2-45DA-8DE4-6D398A0D8CE0}"/>
              </a:ext>
            </a:extLst>
          </p:cNvPr>
          <p:cNvSpPr>
            <a:spLocks/>
          </p:cNvSpPr>
          <p:nvPr/>
        </p:nvSpPr>
        <p:spPr bwMode="auto">
          <a:xfrm>
            <a:off x="9701505"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7A7A7A"/>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84" name="Group 183">
            <a:extLst>
              <a:ext uri="{FF2B5EF4-FFF2-40B4-BE49-F238E27FC236}">
                <a16:creationId xmlns:a16="http://schemas.microsoft.com/office/drawing/2014/main" id="{C77F0D3D-5F07-4D84-92F1-0E58C167D10D}"/>
              </a:ext>
            </a:extLst>
          </p:cNvPr>
          <p:cNvGrpSpPr/>
          <p:nvPr/>
        </p:nvGrpSpPr>
        <p:grpSpPr>
          <a:xfrm rot="10800000">
            <a:off x="10391600" y="2329489"/>
            <a:ext cx="280736" cy="1286543"/>
            <a:chOff x="3733817" y="1767034"/>
            <a:chExt cx="213551" cy="978680"/>
          </a:xfrm>
          <a:solidFill>
            <a:srgbClr val="7A7A7A"/>
          </a:solidFill>
        </p:grpSpPr>
        <p:sp>
          <p:nvSpPr>
            <p:cNvPr id="196" name="Oval 195">
              <a:extLst>
                <a:ext uri="{FF2B5EF4-FFF2-40B4-BE49-F238E27FC236}">
                  <a16:creationId xmlns:a16="http://schemas.microsoft.com/office/drawing/2014/main" id="{71E1ABCA-EC44-4DEE-BF72-4D7D6639B3B2}"/>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Oval 196">
              <a:extLst>
                <a:ext uri="{FF2B5EF4-FFF2-40B4-BE49-F238E27FC236}">
                  <a16:creationId xmlns:a16="http://schemas.microsoft.com/office/drawing/2014/main" id="{C7234D8E-ED35-458B-90CB-F504BAF1462A}"/>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8" name="Oval 197">
              <a:extLst>
                <a:ext uri="{FF2B5EF4-FFF2-40B4-BE49-F238E27FC236}">
                  <a16:creationId xmlns:a16="http://schemas.microsoft.com/office/drawing/2014/main" id="{3A294EDA-A483-4A17-9754-9EF2E7F5EE3E}"/>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9" name="Oval 198">
              <a:extLst>
                <a:ext uri="{FF2B5EF4-FFF2-40B4-BE49-F238E27FC236}">
                  <a16:creationId xmlns:a16="http://schemas.microsoft.com/office/drawing/2014/main" id="{2718EB82-A860-495E-B5F2-1149566C6837}"/>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0" name="Oval 199">
              <a:extLst>
                <a:ext uri="{FF2B5EF4-FFF2-40B4-BE49-F238E27FC236}">
                  <a16:creationId xmlns:a16="http://schemas.microsoft.com/office/drawing/2014/main" id="{F7220FE1-C7A5-4CBA-A7E1-40564BB1D671}"/>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1" name="Oval 200">
              <a:extLst>
                <a:ext uri="{FF2B5EF4-FFF2-40B4-BE49-F238E27FC236}">
                  <a16:creationId xmlns:a16="http://schemas.microsoft.com/office/drawing/2014/main" id="{44B19932-3640-428B-A116-CF65E04E8938}"/>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2" name="Oval 201">
              <a:extLst>
                <a:ext uri="{FF2B5EF4-FFF2-40B4-BE49-F238E27FC236}">
                  <a16:creationId xmlns:a16="http://schemas.microsoft.com/office/drawing/2014/main" id="{C1892F5F-68E9-494D-999C-F2E79788D4B9}"/>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85" name="Group 184">
            <a:extLst>
              <a:ext uri="{FF2B5EF4-FFF2-40B4-BE49-F238E27FC236}">
                <a16:creationId xmlns:a16="http://schemas.microsoft.com/office/drawing/2014/main" id="{7C178475-10F5-4189-A07F-67B26617038D}"/>
              </a:ext>
            </a:extLst>
          </p:cNvPr>
          <p:cNvGrpSpPr>
            <a:grpSpLocks noChangeAspect="1"/>
          </p:cNvGrpSpPr>
          <p:nvPr/>
        </p:nvGrpSpPr>
        <p:grpSpPr>
          <a:xfrm>
            <a:off x="9811244" y="3129149"/>
            <a:ext cx="1441442" cy="1441443"/>
            <a:chOff x="5567079" y="1351967"/>
            <a:chExt cx="3749040" cy="3749047"/>
          </a:xfrm>
          <a:solidFill>
            <a:srgbClr val="7A7A7A"/>
          </a:solidFill>
        </p:grpSpPr>
        <p:sp>
          <p:nvSpPr>
            <p:cNvPr id="186" name="Freeform: Shape 185">
              <a:extLst>
                <a:ext uri="{FF2B5EF4-FFF2-40B4-BE49-F238E27FC236}">
                  <a16:creationId xmlns:a16="http://schemas.microsoft.com/office/drawing/2014/main" id="{FCC90D7E-46B4-419D-B071-9183CDE6812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Shape 186">
              <a:extLst>
                <a:ext uri="{FF2B5EF4-FFF2-40B4-BE49-F238E27FC236}">
                  <a16:creationId xmlns:a16="http://schemas.microsoft.com/office/drawing/2014/main" id="{9CEB8B26-2D85-4D5A-BBD0-B95A6A00DB7D}"/>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Shape 187">
              <a:extLst>
                <a:ext uri="{FF2B5EF4-FFF2-40B4-BE49-F238E27FC236}">
                  <a16:creationId xmlns:a16="http://schemas.microsoft.com/office/drawing/2014/main" id="{6DEEB08F-0F60-4C2A-B78B-667C4378795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Shape 188">
              <a:extLst>
                <a:ext uri="{FF2B5EF4-FFF2-40B4-BE49-F238E27FC236}">
                  <a16:creationId xmlns:a16="http://schemas.microsoft.com/office/drawing/2014/main" id="{AF187C7D-E7BB-4F30-B2F1-268A381B6601}"/>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2B7102EB-F250-4BAC-9146-258851F14EE0}"/>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Shape 190">
              <a:extLst>
                <a:ext uri="{FF2B5EF4-FFF2-40B4-BE49-F238E27FC236}">
                  <a16:creationId xmlns:a16="http://schemas.microsoft.com/office/drawing/2014/main" id="{554A87D0-0348-4B23-8937-0313CD40F974}"/>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Shape 191">
              <a:extLst>
                <a:ext uri="{FF2B5EF4-FFF2-40B4-BE49-F238E27FC236}">
                  <a16:creationId xmlns:a16="http://schemas.microsoft.com/office/drawing/2014/main" id="{6674A930-2F6F-4800-B4A7-88582AA4F183}"/>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993D7A71-2EB2-4003-A8D2-BA7BBBF0274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Shape 193">
              <a:extLst>
                <a:ext uri="{FF2B5EF4-FFF2-40B4-BE49-F238E27FC236}">
                  <a16:creationId xmlns:a16="http://schemas.microsoft.com/office/drawing/2014/main" id="{C27E56C5-74E2-40A1-9661-04B6099E1A5A}"/>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Shape 194">
              <a:extLst>
                <a:ext uri="{FF2B5EF4-FFF2-40B4-BE49-F238E27FC236}">
                  <a16:creationId xmlns:a16="http://schemas.microsoft.com/office/drawing/2014/main" id="{6C72E0CE-681D-4969-8247-B27BD4B45FAE}"/>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2" name="TextBox 181">
            <a:extLst>
              <a:ext uri="{FF2B5EF4-FFF2-40B4-BE49-F238E27FC236}">
                <a16:creationId xmlns:a16="http://schemas.microsoft.com/office/drawing/2014/main" id="{BADAC394-4F62-415D-A8B3-721D1F0C780A}"/>
              </a:ext>
            </a:extLst>
          </p:cNvPr>
          <p:cNvSpPr txBox="1"/>
          <p:nvPr/>
        </p:nvSpPr>
        <p:spPr>
          <a:xfrm>
            <a:off x="10040413" y="3658470"/>
            <a:ext cx="1003404" cy="584775"/>
          </a:xfrm>
          <a:prstGeom prst="rect">
            <a:avLst/>
          </a:prstGeom>
          <a:noFill/>
        </p:spPr>
        <p:txBody>
          <a:bodyPr wrap="square" rtlCol="0">
            <a:spAutoFit/>
          </a:bodyPr>
          <a:lstStyle/>
          <a:p>
            <a:pPr algn="ctr"/>
            <a:r>
              <a:rPr lang="en-US" sz="3200" dirty="0">
                <a:solidFill>
                  <a:schemeClr val="bg1"/>
                </a:solidFill>
              </a:rPr>
              <a:t>54%</a:t>
            </a:r>
          </a:p>
        </p:txBody>
      </p:sp>
      <p:sp>
        <p:nvSpPr>
          <p:cNvPr id="203" name="TextBox 202">
            <a:extLst>
              <a:ext uri="{FF2B5EF4-FFF2-40B4-BE49-F238E27FC236}">
                <a16:creationId xmlns:a16="http://schemas.microsoft.com/office/drawing/2014/main" id="{331A745C-701A-4231-B8F1-A2538511E6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840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wipe(left)">
                                      <p:cBhvr>
                                        <p:cTn id="7" dur="500"/>
                                        <p:tgtEl>
                                          <p:spTgt spid="20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6"/>
                                        </p:tgtEl>
                                        <p:attrNameLst>
                                          <p:attrName>style.visibility</p:attrName>
                                        </p:attrNameLst>
                                      </p:cBhvr>
                                      <p:to>
                                        <p:strVal val="visible"/>
                                      </p:to>
                                    </p:set>
                                    <p:animEffect transition="in" filter="wipe(down)">
                                      <p:cBhvr>
                                        <p:cTn id="17" dur="750"/>
                                        <p:tgtEl>
                                          <p:spTgt spid="86"/>
                                        </p:tgtEl>
                                      </p:cBhvr>
                                    </p:animEffect>
                                  </p:childTnLst>
                                </p:cTn>
                              </p:par>
                              <p:par>
                                <p:cTn id="18" presetID="42" presetClass="entr" presetSubtype="0" fill="hold" nodeType="withEffect">
                                  <p:stCondLst>
                                    <p:cond delay="50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48"/>
                                        </p:tgtEl>
                                        <p:attrNameLst>
                                          <p:attrName>style.visibility</p:attrName>
                                        </p:attrNameLst>
                                      </p:cBhvr>
                                      <p:to>
                                        <p:strVal val="visible"/>
                                      </p:to>
                                    </p:set>
                                    <p:anim calcmode="lin" valueType="num">
                                      <p:cBhvr>
                                        <p:cTn id="26" dur="500" fill="hold"/>
                                        <p:tgtEl>
                                          <p:spTgt spid="48"/>
                                        </p:tgtEl>
                                        <p:attrNameLst>
                                          <p:attrName>ppt_w</p:attrName>
                                        </p:attrNameLst>
                                      </p:cBhvr>
                                      <p:tavLst>
                                        <p:tav tm="0">
                                          <p:val>
                                            <p:fltVal val="0"/>
                                          </p:val>
                                        </p:tav>
                                        <p:tav tm="100000">
                                          <p:val>
                                            <p:strVal val="#ppt_w"/>
                                          </p:val>
                                        </p:tav>
                                      </p:tavLst>
                                    </p:anim>
                                    <p:anim calcmode="lin" valueType="num">
                                      <p:cBhvr>
                                        <p:cTn id="27" dur="500" fill="hold"/>
                                        <p:tgtEl>
                                          <p:spTgt spid="48"/>
                                        </p:tgtEl>
                                        <p:attrNameLst>
                                          <p:attrName>ppt_h</p:attrName>
                                        </p:attrNameLst>
                                      </p:cBhvr>
                                      <p:tavLst>
                                        <p:tav tm="0">
                                          <p:val>
                                            <p:fltVal val="0"/>
                                          </p:val>
                                        </p:tav>
                                        <p:tav tm="100000">
                                          <p:val>
                                            <p:strVal val="#ppt_h"/>
                                          </p:val>
                                        </p:tav>
                                      </p:tavLst>
                                    </p:anim>
                                    <p:animEffect transition="in" filter="fade">
                                      <p:cBhvr>
                                        <p:cTn id="28" dur="500"/>
                                        <p:tgtEl>
                                          <p:spTgt spid="48"/>
                                        </p:tgtEl>
                                      </p:cBhvr>
                                    </p:animEffect>
                                  </p:childTnLst>
                                </p:cTn>
                              </p:par>
                            </p:childTnLst>
                          </p:cTn>
                        </p:par>
                        <p:par>
                          <p:cTn id="29" fill="hold">
                            <p:stCondLst>
                              <p:cond delay="3500"/>
                            </p:stCondLst>
                            <p:childTnLst>
                              <p:par>
                                <p:cTn id="30" presetID="22" presetClass="entr" presetSubtype="1" fill="hold" grpId="0" nodeType="afterEffect">
                                  <p:stCondLst>
                                    <p:cond delay="0"/>
                                  </p:stCondLst>
                                  <p:childTnLst>
                                    <p:set>
                                      <p:cBhvr>
                                        <p:cTn id="31" dur="1" fill="hold">
                                          <p:stCondLst>
                                            <p:cond delay="0"/>
                                          </p:stCondLst>
                                        </p:cTn>
                                        <p:tgtEl>
                                          <p:spTgt spid="130"/>
                                        </p:tgtEl>
                                        <p:attrNameLst>
                                          <p:attrName>style.visibility</p:attrName>
                                        </p:attrNameLst>
                                      </p:cBhvr>
                                      <p:to>
                                        <p:strVal val="visible"/>
                                      </p:to>
                                    </p:set>
                                    <p:animEffect transition="in" filter="wipe(up)">
                                      <p:cBhvr>
                                        <p:cTn id="32" dur="750"/>
                                        <p:tgtEl>
                                          <p:spTgt spid="130"/>
                                        </p:tgtEl>
                                      </p:cBhvr>
                                    </p:animEffect>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35"/>
                                        </p:tgtEl>
                                        <p:attrNameLst>
                                          <p:attrName>style.visibility</p:attrName>
                                        </p:attrNameLst>
                                      </p:cBhvr>
                                      <p:to>
                                        <p:strVal val="visible"/>
                                      </p:to>
                                    </p:set>
                                    <p:animEffect transition="in" filter="fade">
                                      <p:cBhvr>
                                        <p:cTn id="36" dur="1000"/>
                                        <p:tgtEl>
                                          <p:spTgt spid="135"/>
                                        </p:tgtEl>
                                      </p:cBhvr>
                                    </p:animEffect>
                                    <p:anim calcmode="lin" valueType="num">
                                      <p:cBhvr>
                                        <p:cTn id="37" dur="1000" fill="hold"/>
                                        <p:tgtEl>
                                          <p:spTgt spid="135"/>
                                        </p:tgtEl>
                                        <p:attrNameLst>
                                          <p:attrName>ppt_x</p:attrName>
                                        </p:attrNameLst>
                                      </p:cBhvr>
                                      <p:tavLst>
                                        <p:tav tm="0">
                                          <p:val>
                                            <p:strVal val="#ppt_x"/>
                                          </p:val>
                                        </p:tav>
                                        <p:tav tm="100000">
                                          <p:val>
                                            <p:strVal val="#ppt_x"/>
                                          </p:val>
                                        </p:tav>
                                      </p:tavLst>
                                    </p:anim>
                                    <p:anim calcmode="lin" valueType="num">
                                      <p:cBhvr>
                                        <p:cTn id="38" dur="1000" fill="hold"/>
                                        <p:tgtEl>
                                          <p:spTgt spid="135"/>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22" presetClass="entr" presetSubtype="4" fill="hold" nodeType="afterEffect">
                                  <p:stCondLst>
                                    <p:cond delay="0"/>
                                  </p:stCondLst>
                                  <p:childTnLst>
                                    <p:set>
                                      <p:cBhvr>
                                        <p:cTn id="41" dur="1" fill="hold">
                                          <p:stCondLst>
                                            <p:cond delay="0"/>
                                          </p:stCondLst>
                                        </p:cTn>
                                        <p:tgtEl>
                                          <p:spTgt spid="137"/>
                                        </p:tgtEl>
                                        <p:attrNameLst>
                                          <p:attrName>style.visibility</p:attrName>
                                        </p:attrNameLst>
                                      </p:cBhvr>
                                      <p:to>
                                        <p:strVal val="visible"/>
                                      </p:to>
                                    </p:set>
                                    <p:animEffect transition="in" filter="wipe(down)">
                                      <p:cBhvr>
                                        <p:cTn id="42" dur="750"/>
                                        <p:tgtEl>
                                          <p:spTgt spid="137"/>
                                        </p:tgtEl>
                                      </p:cBhvr>
                                    </p:animEffect>
                                  </p:childTnLst>
                                </p:cTn>
                              </p:par>
                              <p:par>
                                <p:cTn id="43" presetID="42" presetClass="entr" presetSubtype="0" fill="hold" nodeType="withEffect">
                                  <p:stCondLst>
                                    <p:cond delay="500"/>
                                  </p:stCondLst>
                                  <p:childTnLst>
                                    <p:set>
                                      <p:cBhvr>
                                        <p:cTn id="44" dur="1" fill="hold">
                                          <p:stCondLst>
                                            <p:cond delay="0"/>
                                          </p:stCondLst>
                                        </p:cTn>
                                        <p:tgtEl>
                                          <p:spTgt spid="136"/>
                                        </p:tgtEl>
                                        <p:attrNameLst>
                                          <p:attrName>style.visibility</p:attrName>
                                        </p:attrNameLst>
                                      </p:cBhvr>
                                      <p:to>
                                        <p:strVal val="visible"/>
                                      </p:to>
                                    </p:set>
                                    <p:animEffect transition="in" filter="fade">
                                      <p:cBhvr>
                                        <p:cTn id="45" dur="1000"/>
                                        <p:tgtEl>
                                          <p:spTgt spid="136"/>
                                        </p:tgtEl>
                                      </p:cBhvr>
                                    </p:animEffect>
                                    <p:anim calcmode="lin" valueType="num">
                                      <p:cBhvr>
                                        <p:cTn id="46" dur="1000" fill="hold"/>
                                        <p:tgtEl>
                                          <p:spTgt spid="136"/>
                                        </p:tgtEl>
                                        <p:attrNameLst>
                                          <p:attrName>ppt_x</p:attrName>
                                        </p:attrNameLst>
                                      </p:cBhvr>
                                      <p:tavLst>
                                        <p:tav tm="0">
                                          <p:val>
                                            <p:strVal val="#ppt_x"/>
                                          </p:val>
                                        </p:tav>
                                        <p:tav tm="100000">
                                          <p:val>
                                            <p:strVal val="#ppt_x"/>
                                          </p:val>
                                        </p:tav>
                                      </p:tavLst>
                                    </p:anim>
                                    <p:anim calcmode="lin" valueType="num">
                                      <p:cBhvr>
                                        <p:cTn id="47" dur="1000" fill="hold"/>
                                        <p:tgtEl>
                                          <p:spTgt spid="136"/>
                                        </p:tgtEl>
                                        <p:attrNameLst>
                                          <p:attrName>ppt_y</p:attrName>
                                        </p:attrNameLst>
                                      </p:cBhvr>
                                      <p:tavLst>
                                        <p:tav tm="0">
                                          <p:val>
                                            <p:strVal val="#ppt_y+.1"/>
                                          </p:val>
                                        </p:tav>
                                        <p:tav tm="100000">
                                          <p:val>
                                            <p:strVal val="#ppt_y"/>
                                          </p:val>
                                        </p:tav>
                                      </p:tavLst>
                                    </p:anim>
                                  </p:childTnLst>
                                </p:cTn>
                              </p:par>
                            </p:childTnLst>
                          </p:cTn>
                        </p:par>
                        <p:par>
                          <p:cTn id="48" fill="hold">
                            <p:stCondLst>
                              <p:cond delay="6750"/>
                            </p:stCondLst>
                            <p:childTnLst>
                              <p:par>
                                <p:cTn id="49" presetID="53" presetClass="entr" presetSubtype="16" fill="hold" grpId="0" nodeType="afterEffect">
                                  <p:stCondLst>
                                    <p:cond delay="0"/>
                                  </p:stCondLst>
                                  <p:childTnLst>
                                    <p:set>
                                      <p:cBhvr>
                                        <p:cTn id="50" dur="1" fill="hold">
                                          <p:stCondLst>
                                            <p:cond delay="0"/>
                                          </p:stCondLst>
                                        </p:cTn>
                                        <p:tgtEl>
                                          <p:spTgt spid="134"/>
                                        </p:tgtEl>
                                        <p:attrNameLst>
                                          <p:attrName>style.visibility</p:attrName>
                                        </p:attrNameLst>
                                      </p:cBhvr>
                                      <p:to>
                                        <p:strVal val="visible"/>
                                      </p:to>
                                    </p:set>
                                    <p:anim calcmode="lin" valueType="num">
                                      <p:cBhvr>
                                        <p:cTn id="51" dur="500" fill="hold"/>
                                        <p:tgtEl>
                                          <p:spTgt spid="134"/>
                                        </p:tgtEl>
                                        <p:attrNameLst>
                                          <p:attrName>ppt_w</p:attrName>
                                        </p:attrNameLst>
                                      </p:cBhvr>
                                      <p:tavLst>
                                        <p:tav tm="0">
                                          <p:val>
                                            <p:fltVal val="0"/>
                                          </p:val>
                                        </p:tav>
                                        <p:tav tm="100000">
                                          <p:val>
                                            <p:strVal val="#ppt_w"/>
                                          </p:val>
                                        </p:tav>
                                      </p:tavLst>
                                    </p:anim>
                                    <p:anim calcmode="lin" valueType="num">
                                      <p:cBhvr>
                                        <p:cTn id="52" dur="500" fill="hold"/>
                                        <p:tgtEl>
                                          <p:spTgt spid="134"/>
                                        </p:tgtEl>
                                        <p:attrNameLst>
                                          <p:attrName>ppt_h</p:attrName>
                                        </p:attrNameLst>
                                      </p:cBhvr>
                                      <p:tavLst>
                                        <p:tav tm="0">
                                          <p:val>
                                            <p:fltVal val="0"/>
                                          </p:val>
                                        </p:tav>
                                        <p:tav tm="100000">
                                          <p:val>
                                            <p:strVal val="#ppt_h"/>
                                          </p:val>
                                        </p:tav>
                                      </p:tavLst>
                                    </p:anim>
                                    <p:animEffect transition="in" filter="fade">
                                      <p:cBhvr>
                                        <p:cTn id="53" dur="500"/>
                                        <p:tgtEl>
                                          <p:spTgt spid="134"/>
                                        </p:tgtEl>
                                      </p:cBhvr>
                                    </p:animEffect>
                                  </p:childTnLst>
                                </p:cTn>
                              </p:par>
                            </p:childTnLst>
                          </p:cTn>
                        </p:par>
                        <p:par>
                          <p:cTn id="54" fill="hold">
                            <p:stCondLst>
                              <p:cond delay="7250"/>
                            </p:stCondLst>
                            <p:childTnLst>
                              <p:par>
                                <p:cTn id="55" presetID="22" presetClass="entr" presetSubtype="1" fill="hold" grpId="0" nodeType="afterEffect">
                                  <p:stCondLst>
                                    <p:cond delay="0"/>
                                  </p:stCondLst>
                                  <p:childTnLst>
                                    <p:set>
                                      <p:cBhvr>
                                        <p:cTn id="56" dur="1" fill="hold">
                                          <p:stCondLst>
                                            <p:cond delay="0"/>
                                          </p:stCondLst>
                                        </p:cTn>
                                        <p:tgtEl>
                                          <p:spTgt spid="131"/>
                                        </p:tgtEl>
                                        <p:attrNameLst>
                                          <p:attrName>style.visibility</p:attrName>
                                        </p:attrNameLst>
                                      </p:cBhvr>
                                      <p:to>
                                        <p:strVal val="visible"/>
                                      </p:to>
                                    </p:set>
                                    <p:animEffect transition="in" filter="wipe(up)">
                                      <p:cBhvr>
                                        <p:cTn id="57" dur="750"/>
                                        <p:tgtEl>
                                          <p:spTgt spid="131"/>
                                        </p:tgtEl>
                                      </p:cBhvr>
                                    </p:animEffect>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159"/>
                                        </p:tgtEl>
                                        <p:attrNameLst>
                                          <p:attrName>style.visibility</p:attrName>
                                        </p:attrNameLst>
                                      </p:cBhvr>
                                      <p:to>
                                        <p:strVal val="visible"/>
                                      </p:to>
                                    </p:set>
                                    <p:animEffect transition="in" filter="fade">
                                      <p:cBhvr>
                                        <p:cTn id="61" dur="1000"/>
                                        <p:tgtEl>
                                          <p:spTgt spid="159"/>
                                        </p:tgtEl>
                                      </p:cBhvr>
                                    </p:animEffect>
                                    <p:anim calcmode="lin" valueType="num">
                                      <p:cBhvr>
                                        <p:cTn id="62" dur="1000" fill="hold"/>
                                        <p:tgtEl>
                                          <p:spTgt spid="159"/>
                                        </p:tgtEl>
                                        <p:attrNameLst>
                                          <p:attrName>ppt_x</p:attrName>
                                        </p:attrNameLst>
                                      </p:cBhvr>
                                      <p:tavLst>
                                        <p:tav tm="0">
                                          <p:val>
                                            <p:strVal val="#ppt_x"/>
                                          </p:val>
                                        </p:tav>
                                        <p:tav tm="100000">
                                          <p:val>
                                            <p:strVal val="#ppt_x"/>
                                          </p:val>
                                        </p:tav>
                                      </p:tavLst>
                                    </p:anim>
                                    <p:anim calcmode="lin" valueType="num">
                                      <p:cBhvr>
                                        <p:cTn id="63" dur="1000" fill="hold"/>
                                        <p:tgtEl>
                                          <p:spTgt spid="159"/>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22" presetClass="entr" presetSubtype="4" fill="hold" nodeType="afterEffect">
                                  <p:stCondLst>
                                    <p:cond delay="0"/>
                                  </p:stCondLst>
                                  <p:childTnLst>
                                    <p:set>
                                      <p:cBhvr>
                                        <p:cTn id="66" dur="1" fill="hold">
                                          <p:stCondLst>
                                            <p:cond delay="0"/>
                                          </p:stCondLst>
                                        </p:cTn>
                                        <p:tgtEl>
                                          <p:spTgt spid="161"/>
                                        </p:tgtEl>
                                        <p:attrNameLst>
                                          <p:attrName>style.visibility</p:attrName>
                                        </p:attrNameLst>
                                      </p:cBhvr>
                                      <p:to>
                                        <p:strVal val="visible"/>
                                      </p:to>
                                    </p:set>
                                    <p:animEffect transition="in" filter="wipe(down)">
                                      <p:cBhvr>
                                        <p:cTn id="67" dur="750"/>
                                        <p:tgtEl>
                                          <p:spTgt spid="161"/>
                                        </p:tgtEl>
                                      </p:cBhvr>
                                    </p:animEffect>
                                  </p:childTnLst>
                                </p:cTn>
                              </p:par>
                              <p:par>
                                <p:cTn id="68" presetID="42" presetClass="entr" presetSubtype="0" fill="hold" nodeType="withEffect">
                                  <p:stCondLst>
                                    <p:cond delay="500"/>
                                  </p:stCondLst>
                                  <p:childTnLst>
                                    <p:set>
                                      <p:cBhvr>
                                        <p:cTn id="69" dur="1" fill="hold">
                                          <p:stCondLst>
                                            <p:cond delay="0"/>
                                          </p:stCondLst>
                                        </p:cTn>
                                        <p:tgtEl>
                                          <p:spTgt spid="160"/>
                                        </p:tgtEl>
                                        <p:attrNameLst>
                                          <p:attrName>style.visibility</p:attrName>
                                        </p:attrNameLst>
                                      </p:cBhvr>
                                      <p:to>
                                        <p:strVal val="visible"/>
                                      </p:to>
                                    </p:set>
                                    <p:animEffect transition="in" filter="fade">
                                      <p:cBhvr>
                                        <p:cTn id="70" dur="1000"/>
                                        <p:tgtEl>
                                          <p:spTgt spid="160"/>
                                        </p:tgtEl>
                                      </p:cBhvr>
                                    </p:animEffect>
                                    <p:anim calcmode="lin" valueType="num">
                                      <p:cBhvr>
                                        <p:cTn id="71" dur="1000" fill="hold"/>
                                        <p:tgtEl>
                                          <p:spTgt spid="160"/>
                                        </p:tgtEl>
                                        <p:attrNameLst>
                                          <p:attrName>ppt_x</p:attrName>
                                        </p:attrNameLst>
                                      </p:cBhvr>
                                      <p:tavLst>
                                        <p:tav tm="0">
                                          <p:val>
                                            <p:strVal val="#ppt_x"/>
                                          </p:val>
                                        </p:tav>
                                        <p:tav tm="100000">
                                          <p:val>
                                            <p:strVal val="#ppt_x"/>
                                          </p:val>
                                        </p:tav>
                                      </p:tavLst>
                                    </p:anim>
                                    <p:anim calcmode="lin" valueType="num">
                                      <p:cBhvr>
                                        <p:cTn id="72" dur="1000" fill="hold"/>
                                        <p:tgtEl>
                                          <p:spTgt spid="160"/>
                                        </p:tgtEl>
                                        <p:attrNameLst>
                                          <p:attrName>ppt_y</p:attrName>
                                        </p:attrNameLst>
                                      </p:cBhvr>
                                      <p:tavLst>
                                        <p:tav tm="0">
                                          <p:val>
                                            <p:strVal val="#ppt_y+.1"/>
                                          </p:val>
                                        </p:tav>
                                        <p:tav tm="100000">
                                          <p:val>
                                            <p:strVal val="#ppt_y"/>
                                          </p:val>
                                        </p:tav>
                                      </p:tavLst>
                                    </p:anim>
                                  </p:childTnLst>
                                </p:cTn>
                              </p:par>
                            </p:childTnLst>
                          </p:cTn>
                        </p:par>
                        <p:par>
                          <p:cTn id="73" fill="hold">
                            <p:stCondLst>
                              <p:cond delay="10500"/>
                            </p:stCondLst>
                            <p:childTnLst>
                              <p:par>
                                <p:cTn id="74" presetID="53" presetClass="entr" presetSubtype="16" fill="hold" grpId="0" nodeType="afterEffect">
                                  <p:stCondLst>
                                    <p:cond delay="0"/>
                                  </p:stCondLst>
                                  <p:childTnLst>
                                    <p:set>
                                      <p:cBhvr>
                                        <p:cTn id="75" dur="1" fill="hold">
                                          <p:stCondLst>
                                            <p:cond delay="0"/>
                                          </p:stCondLst>
                                        </p:cTn>
                                        <p:tgtEl>
                                          <p:spTgt spid="158"/>
                                        </p:tgtEl>
                                        <p:attrNameLst>
                                          <p:attrName>style.visibility</p:attrName>
                                        </p:attrNameLst>
                                      </p:cBhvr>
                                      <p:to>
                                        <p:strVal val="visible"/>
                                      </p:to>
                                    </p:set>
                                    <p:anim calcmode="lin" valueType="num">
                                      <p:cBhvr>
                                        <p:cTn id="76" dur="500" fill="hold"/>
                                        <p:tgtEl>
                                          <p:spTgt spid="158"/>
                                        </p:tgtEl>
                                        <p:attrNameLst>
                                          <p:attrName>ppt_w</p:attrName>
                                        </p:attrNameLst>
                                      </p:cBhvr>
                                      <p:tavLst>
                                        <p:tav tm="0">
                                          <p:val>
                                            <p:fltVal val="0"/>
                                          </p:val>
                                        </p:tav>
                                        <p:tav tm="100000">
                                          <p:val>
                                            <p:strVal val="#ppt_w"/>
                                          </p:val>
                                        </p:tav>
                                      </p:tavLst>
                                    </p:anim>
                                    <p:anim calcmode="lin" valueType="num">
                                      <p:cBhvr>
                                        <p:cTn id="77" dur="500" fill="hold"/>
                                        <p:tgtEl>
                                          <p:spTgt spid="158"/>
                                        </p:tgtEl>
                                        <p:attrNameLst>
                                          <p:attrName>ppt_h</p:attrName>
                                        </p:attrNameLst>
                                      </p:cBhvr>
                                      <p:tavLst>
                                        <p:tav tm="0">
                                          <p:val>
                                            <p:fltVal val="0"/>
                                          </p:val>
                                        </p:tav>
                                        <p:tav tm="100000">
                                          <p:val>
                                            <p:strVal val="#ppt_h"/>
                                          </p:val>
                                        </p:tav>
                                      </p:tavLst>
                                    </p:anim>
                                    <p:animEffect transition="in" filter="fade">
                                      <p:cBhvr>
                                        <p:cTn id="78" dur="500"/>
                                        <p:tgtEl>
                                          <p:spTgt spid="158"/>
                                        </p:tgtEl>
                                      </p:cBhvr>
                                    </p:animEffect>
                                  </p:childTnLst>
                                </p:cTn>
                              </p:par>
                            </p:childTnLst>
                          </p:cTn>
                        </p:par>
                        <p:par>
                          <p:cTn id="79" fill="hold">
                            <p:stCondLst>
                              <p:cond delay="11000"/>
                            </p:stCondLst>
                            <p:childTnLst>
                              <p:par>
                                <p:cTn id="80" presetID="22" presetClass="entr" presetSubtype="1" fill="hold" grpId="0" nodeType="afterEffect">
                                  <p:stCondLst>
                                    <p:cond delay="0"/>
                                  </p:stCondLst>
                                  <p:childTnLst>
                                    <p:set>
                                      <p:cBhvr>
                                        <p:cTn id="81" dur="1" fill="hold">
                                          <p:stCondLst>
                                            <p:cond delay="0"/>
                                          </p:stCondLst>
                                        </p:cTn>
                                        <p:tgtEl>
                                          <p:spTgt spid="155"/>
                                        </p:tgtEl>
                                        <p:attrNameLst>
                                          <p:attrName>style.visibility</p:attrName>
                                        </p:attrNameLst>
                                      </p:cBhvr>
                                      <p:to>
                                        <p:strVal val="visible"/>
                                      </p:to>
                                    </p:set>
                                    <p:animEffect transition="in" filter="wipe(up)">
                                      <p:cBhvr>
                                        <p:cTn id="82" dur="750"/>
                                        <p:tgtEl>
                                          <p:spTgt spid="155"/>
                                        </p:tgtEl>
                                      </p:cBhvr>
                                    </p:animEffect>
                                  </p:childTnLst>
                                </p:cTn>
                              </p:par>
                            </p:childTnLst>
                          </p:cTn>
                        </p:par>
                        <p:par>
                          <p:cTn id="83" fill="hold">
                            <p:stCondLst>
                              <p:cond delay="11750"/>
                            </p:stCondLst>
                            <p:childTnLst>
                              <p:par>
                                <p:cTn id="84" presetID="42" presetClass="entr" presetSubtype="0" fill="hold" grpId="0" nodeType="afterEffect">
                                  <p:stCondLst>
                                    <p:cond delay="0"/>
                                  </p:stCondLst>
                                  <p:childTnLst>
                                    <p:set>
                                      <p:cBhvr>
                                        <p:cTn id="85" dur="1" fill="hold">
                                          <p:stCondLst>
                                            <p:cond delay="0"/>
                                          </p:stCondLst>
                                        </p:cTn>
                                        <p:tgtEl>
                                          <p:spTgt spid="183"/>
                                        </p:tgtEl>
                                        <p:attrNameLst>
                                          <p:attrName>style.visibility</p:attrName>
                                        </p:attrNameLst>
                                      </p:cBhvr>
                                      <p:to>
                                        <p:strVal val="visible"/>
                                      </p:to>
                                    </p:set>
                                    <p:animEffect transition="in" filter="fade">
                                      <p:cBhvr>
                                        <p:cTn id="86" dur="1000"/>
                                        <p:tgtEl>
                                          <p:spTgt spid="183"/>
                                        </p:tgtEl>
                                      </p:cBhvr>
                                    </p:animEffect>
                                    <p:anim calcmode="lin" valueType="num">
                                      <p:cBhvr>
                                        <p:cTn id="87" dur="1000" fill="hold"/>
                                        <p:tgtEl>
                                          <p:spTgt spid="183"/>
                                        </p:tgtEl>
                                        <p:attrNameLst>
                                          <p:attrName>ppt_x</p:attrName>
                                        </p:attrNameLst>
                                      </p:cBhvr>
                                      <p:tavLst>
                                        <p:tav tm="0">
                                          <p:val>
                                            <p:strVal val="#ppt_x"/>
                                          </p:val>
                                        </p:tav>
                                        <p:tav tm="100000">
                                          <p:val>
                                            <p:strVal val="#ppt_x"/>
                                          </p:val>
                                        </p:tav>
                                      </p:tavLst>
                                    </p:anim>
                                    <p:anim calcmode="lin" valueType="num">
                                      <p:cBhvr>
                                        <p:cTn id="88" dur="1000" fill="hold"/>
                                        <p:tgtEl>
                                          <p:spTgt spid="183"/>
                                        </p:tgtEl>
                                        <p:attrNameLst>
                                          <p:attrName>ppt_y</p:attrName>
                                        </p:attrNameLst>
                                      </p:cBhvr>
                                      <p:tavLst>
                                        <p:tav tm="0">
                                          <p:val>
                                            <p:strVal val="#ppt_y+.1"/>
                                          </p:val>
                                        </p:tav>
                                        <p:tav tm="100000">
                                          <p:val>
                                            <p:strVal val="#ppt_y"/>
                                          </p:val>
                                        </p:tav>
                                      </p:tavLst>
                                    </p:anim>
                                  </p:childTnLst>
                                </p:cTn>
                              </p:par>
                            </p:childTnLst>
                          </p:cTn>
                        </p:par>
                        <p:par>
                          <p:cTn id="89" fill="hold">
                            <p:stCondLst>
                              <p:cond delay="12750"/>
                            </p:stCondLst>
                            <p:childTnLst>
                              <p:par>
                                <p:cTn id="90" presetID="22" presetClass="entr" presetSubtype="4" fill="hold" nodeType="afterEffect">
                                  <p:stCondLst>
                                    <p:cond delay="0"/>
                                  </p:stCondLst>
                                  <p:childTnLst>
                                    <p:set>
                                      <p:cBhvr>
                                        <p:cTn id="91" dur="1" fill="hold">
                                          <p:stCondLst>
                                            <p:cond delay="0"/>
                                          </p:stCondLst>
                                        </p:cTn>
                                        <p:tgtEl>
                                          <p:spTgt spid="185"/>
                                        </p:tgtEl>
                                        <p:attrNameLst>
                                          <p:attrName>style.visibility</p:attrName>
                                        </p:attrNameLst>
                                      </p:cBhvr>
                                      <p:to>
                                        <p:strVal val="visible"/>
                                      </p:to>
                                    </p:set>
                                    <p:animEffect transition="in" filter="wipe(down)">
                                      <p:cBhvr>
                                        <p:cTn id="92" dur="750"/>
                                        <p:tgtEl>
                                          <p:spTgt spid="185"/>
                                        </p:tgtEl>
                                      </p:cBhvr>
                                    </p:animEffect>
                                  </p:childTnLst>
                                </p:cTn>
                              </p:par>
                              <p:par>
                                <p:cTn id="93" presetID="42" presetClass="entr" presetSubtype="0" fill="hold" nodeType="withEffect">
                                  <p:stCondLst>
                                    <p:cond delay="500"/>
                                  </p:stCondLst>
                                  <p:childTnLst>
                                    <p:set>
                                      <p:cBhvr>
                                        <p:cTn id="94" dur="1" fill="hold">
                                          <p:stCondLst>
                                            <p:cond delay="0"/>
                                          </p:stCondLst>
                                        </p:cTn>
                                        <p:tgtEl>
                                          <p:spTgt spid="184"/>
                                        </p:tgtEl>
                                        <p:attrNameLst>
                                          <p:attrName>style.visibility</p:attrName>
                                        </p:attrNameLst>
                                      </p:cBhvr>
                                      <p:to>
                                        <p:strVal val="visible"/>
                                      </p:to>
                                    </p:set>
                                    <p:animEffect transition="in" filter="fade">
                                      <p:cBhvr>
                                        <p:cTn id="95" dur="1000"/>
                                        <p:tgtEl>
                                          <p:spTgt spid="184"/>
                                        </p:tgtEl>
                                      </p:cBhvr>
                                    </p:animEffect>
                                    <p:anim calcmode="lin" valueType="num">
                                      <p:cBhvr>
                                        <p:cTn id="96" dur="1000" fill="hold"/>
                                        <p:tgtEl>
                                          <p:spTgt spid="184"/>
                                        </p:tgtEl>
                                        <p:attrNameLst>
                                          <p:attrName>ppt_x</p:attrName>
                                        </p:attrNameLst>
                                      </p:cBhvr>
                                      <p:tavLst>
                                        <p:tav tm="0">
                                          <p:val>
                                            <p:strVal val="#ppt_x"/>
                                          </p:val>
                                        </p:tav>
                                        <p:tav tm="100000">
                                          <p:val>
                                            <p:strVal val="#ppt_x"/>
                                          </p:val>
                                        </p:tav>
                                      </p:tavLst>
                                    </p:anim>
                                    <p:anim calcmode="lin" valueType="num">
                                      <p:cBhvr>
                                        <p:cTn id="97" dur="1000" fill="hold"/>
                                        <p:tgtEl>
                                          <p:spTgt spid="184"/>
                                        </p:tgtEl>
                                        <p:attrNameLst>
                                          <p:attrName>ppt_y</p:attrName>
                                        </p:attrNameLst>
                                      </p:cBhvr>
                                      <p:tavLst>
                                        <p:tav tm="0">
                                          <p:val>
                                            <p:strVal val="#ppt_y+.1"/>
                                          </p:val>
                                        </p:tav>
                                        <p:tav tm="100000">
                                          <p:val>
                                            <p:strVal val="#ppt_y"/>
                                          </p:val>
                                        </p:tav>
                                      </p:tavLst>
                                    </p:anim>
                                  </p:childTnLst>
                                </p:cTn>
                              </p:par>
                            </p:childTnLst>
                          </p:cTn>
                        </p:par>
                        <p:par>
                          <p:cTn id="98" fill="hold">
                            <p:stCondLst>
                              <p:cond delay="14250"/>
                            </p:stCondLst>
                            <p:childTnLst>
                              <p:par>
                                <p:cTn id="99" presetID="53" presetClass="entr" presetSubtype="16" fill="hold" grpId="0" nodeType="afterEffect">
                                  <p:stCondLst>
                                    <p:cond delay="0"/>
                                  </p:stCondLst>
                                  <p:childTnLst>
                                    <p:set>
                                      <p:cBhvr>
                                        <p:cTn id="100" dur="1" fill="hold">
                                          <p:stCondLst>
                                            <p:cond delay="0"/>
                                          </p:stCondLst>
                                        </p:cTn>
                                        <p:tgtEl>
                                          <p:spTgt spid="182"/>
                                        </p:tgtEl>
                                        <p:attrNameLst>
                                          <p:attrName>style.visibility</p:attrName>
                                        </p:attrNameLst>
                                      </p:cBhvr>
                                      <p:to>
                                        <p:strVal val="visible"/>
                                      </p:to>
                                    </p:set>
                                    <p:anim calcmode="lin" valueType="num">
                                      <p:cBhvr>
                                        <p:cTn id="101" dur="500" fill="hold"/>
                                        <p:tgtEl>
                                          <p:spTgt spid="182"/>
                                        </p:tgtEl>
                                        <p:attrNameLst>
                                          <p:attrName>ppt_w</p:attrName>
                                        </p:attrNameLst>
                                      </p:cBhvr>
                                      <p:tavLst>
                                        <p:tav tm="0">
                                          <p:val>
                                            <p:fltVal val="0"/>
                                          </p:val>
                                        </p:tav>
                                        <p:tav tm="100000">
                                          <p:val>
                                            <p:strVal val="#ppt_w"/>
                                          </p:val>
                                        </p:tav>
                                      </p:tavLst>
                                    </p:anim>
                                    <p:anim calcmode="lin" valueType="num">
                                      <p:cBhvr>
                                        <p:cTn id="102" dur="500" fill="hold"/>
                                        <p:tgtEl>
                                          <p:spTgt spid="182"/>
                                        </p:tgtEl>
                                        <p:attrNameLst>
                                          <p:attrName>ppt_h</p:attrName>
                                        </p:attrNameLst>
                                      </p:cBhvr>
                                      <p:tavLst>
                                        <p:tav tm="0">
                                          <p:val>
                                            <p:fltVal val="0"/>
                                          </p:val>
                                        </p:tav>
                                        <p:tav tm="100000">
                                          <p:val>
                                            <p:strVal val="#ppt_h"/>
                                          </p:val>
                                        </p:tav>
                                      </p:tavLst>
                                    </p:anim>
                                    <p:animEffect transition="in" filter="fade">
                                      <p:cBhvr>
                                        <p:cTn id="103" dur="500"/>
                                        <p:tgtEl>
                                          <p:spTgt spid="182"/>
                                        </p:tgtEl>
                                      </p:cBhvr>
                                    </p:animEffect>
                                  </p:childTnLst>
                                </p:cTn>
                              </p:par>
                            </p:childTnLst>
                          </p:cTn>
                        </p:par>
                        <p:par>
                          <p:cTn id="104" fill="hold">
                            <p:stCondLst>
                              <p:cond delay="14750"/>
                            </p:stCondLst>
                            <p:childTnLst>
                              <p:par>
                                <p:cTn id="105" presetID="22" presetClass="entr" presetSubtype="1" fill="hold" grpId="0" nodeType="afterEffect">
                                  <p:stCondLst>
                                    <p:cond delay="0"/>
                                  </p:stCondLst>
                                  <p:childTnLst>
                                    <p:set>
                                      <p:cBhvr>
                                        <p:cTn id="106" dur="1" fill="hold">
                                          <p:stCondLst>
                                            <p:cond delay="0"/>
                                          </p:stCondLst>
                                        </p:cTn>
                                        <p:tgtEl>
                                          <p:spTgt spid="179"/>
                                        </p:tgtEl>
                                        <p:attrNameLst>
                                          <p:attrName>style.visibility</p:attrName>
                                        </p:attrNameLst>
                                      </p:cBhvr>
                                      <p:to>
                                        <p:strVal val="visible"/>
                                      </p:to>
                                    </p:set>
                                    <p:animEffect transition="in" filter="wipe(up)">
                                      <p:cBhvr>
                                        <p:cTn id="107" dur="75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p:bldP spid="4" grpId="0" animBg="1"/>
      <p:bldP spid="48" grpId="0"/>
      <p:bldP spid="131" grpId="0"/>
      <p:bldP spid="135" grpId="0" animBg="1"/>
      <p:bldP spid="134" grpId="0"/>
      <p:bldP spid="155" grpId="0"/>
      <p:bldP spid="159" grpId="0" animBg="1"/>
      <p:bldP spid="158" grpId="0"/>
      <p:bldP spid="179" grpId="0"/>
      <p:bldP spid="183" grpId="0" animBg="1"/>
      <p:bldP spid="182" grpId="0"/>
      <p:bldP spid="20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2040</TotalTime>
  <Words>7126</Words>
  <Application>Microsoft Office PowerPoint</Application>
  <PresentationFormat>Widescreen</PresentationFormat>
  <Paragraphs>724</Paragraphs>
  <Slides>47</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47</vt:i4>
      </vt:variant>
    </vt:vector>
  </HeadingPairs>
  <TitlesOfParts>
    <vt:vector size="57" baseType="lpstr">
      <vt:lpstr>Arial</vt:lpstr>
      <vt:lpstr>Calibri</vt:lpstr>
      <vt:lpstr>Calibri Light</vt:lpstr>
      <vt:lpstr>Candara</vt:lpstr>
      <vt:lpstr>Estrangelo Edessa</vt:lpstr>
      <vt:lpstr>FontAwesome</vt:lpstr>
      <vt:lpstr>Helvetica Light</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809</cp:revision>
  <dcterms:created xsi:type="dcterms:W3CDTF">2016-09-28T22:08:47Z</dcterms:created>
  <dcterms:modified xsi:type="dcterms:W3CDTF">2018-02-12T17:46:00Z</dcterms:modified>
</cp:coreProperties>
</file>