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300625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3177858"/>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2018-12-11T00:19:26Z</dcterms:modified>
</cp:coreProperties>
</file>