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873598" y="772573"/>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2018-09-15T21:57:25Z</dcterms:modified>
</cp:coreProperties>
</file>