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60" r:id="rId8"/>
    <p:sldId id="562" r:id="rId9"/>
    <p:sldId id="561" r:id="rId10"/>
    <p:sldId id="563" r:id="rId11"/>
    <p:sldId id="576" r:id="rId12"/>
    <p:sldId id="573" r:id="rId13"/>
    <p:sldId id="574" r:id="rId14"/>
    <p:sldId id="575" r:id="rId15"/>
    <p:sldId id="564" r:id="rId16"/>
    <p:sldId id="565" r:id="rId17"/>
    <p:sldId id="566" r:id="rId18"/>
    <p:sldId id="567" r:id="rId19"/>
    <p:sldId id="568" r:id="rId20"/>
    <p:sldId id="569" r:id="rId21"/>
    <p:sldId id="570" r:id="rId22"/>
    <p:sldId id="571" r:id="rId23"/>
    <p:sldId id="538" r:id="rId24"/>
    <p:sldId id="553" r:id="rId25"/>
    <p:sldId id="572" r:id="rId26"/>
    <p:sldId id="519" r:id="rId27"/>
    <p:sldId id="558"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31521"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2018-12-31T17:38:26Z</dcterms:modified>
</cp:coreProperties>
</file>