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269387" y="206980"/>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6000" b="-1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1882</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47</vt:i4>
      </vt:variant>
    </vt:vector>
  </HeadingPairs>
  <TitlesOfParts>
    <vt:vector size="54" baseType="lpstr">
      <vt:lpstr>Arial</vt:lpstr>
      <vt:lpstr>Calibri</vt:lpstr>
      <vt:lpstr>Calibri Light</vt:lpstr>
      <vt:lpstr>Candara</vt:lpstr>
      <vt:lpstr>FontAwesome</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536</cp:revision>
  <dcterms:created xsi:type="dcterms:W3CDTF">2016-09-28T22:08:47Z</dcterms:created>
  <dcterms:modified xsi:type="dcterms:W3CDTF">2019-08-21T18:14:32Z</dcterms:modified>
</cp:coreProperties>
</file>