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02941" y="2317561"/>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768702" y="2483107"/>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2019-01-23T18:09:56Z</dcterms:modified>
</cp:coreProperties>
</file>