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49" r:id="rId3"/>
    <p:sldId id="1724" r:id="rId4"/>
    <p:sldId id="1551" r:id="rId5"/>
    <p:sldId id="1302" r:id="rId6"/>
    <p:sldId id="1709" r:id="rId7"/>
    <p:sldId id="1722" r:id="rId8"/>
    <p:sldId id="1723" r:id="rId9"/>
    <p:sldId id="1368" r:id="rId10"/>
    <p:sldId id="999" r:id="rId11"/>
    <p:sldId id="1286" r:id="rId12"/>
    <p:sldId id="950"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08"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630945" y="43592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1146765" y="61304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2329</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569</cp:revision>
  <dcterms:created xsi:type="dcterms:W3CDTF">2016-09-28T22:08:47Z</dcterms:created>
  <dcterms:modified xsi:type="dcterms:W3CDTF">2019-01-08T22:52:01Z</dcterms:modified>
</cp:coreProperties>
</file>