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07908" y="36493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002332" y="37475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2019-06-04T15:42:47Z</dcterms:modified>
</cp:coreProperties>
</file>