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393360" y="380591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661952" y="395739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2019-01-29T18:12:43Z</dcterms:modified>
</cp:coreProperties>
</file>