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120"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76459" y="3975126"/>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2018-12-02T23:52:43Z</dcterms:modified>
</cp:coreProperties>
</file>