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81" r:id="rId3"/>
    <p:sldId id="385" r:id="rId4"/>
    <p:sldId id="387" r:id="rId5"/>
    <p:sldId id="370" r:id="rId6"/>
    <p:sldId id="371" r:id="rId7"/>
    <p:sldId id="372" r:id="rId8"/>
    <p:sldId id="374" r:id="rId9"/>
    <p:sldId id="377" r:id="rId10"/>
    <p:sldId id="375" r:id="rId11"/>
    <p:sldId id="376" r:id="rId12"/>
    <p:sldId id="373" r:id="rId13"/>
    <p:sldId id="378" r:id="rId14"/>
    <p:sldId id="379" r:id="rId15"/>
    <p:sldId id="380" r:id="rId16"/>
    <p:sldId id="382" r:id="rId17"/>
    <p:sldId id="383"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740228" y="635285"/>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1758</TotalTime>
  <Words>4991</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433</cp:revision>
  <dcterms:created xsi:type="dcterms:W3CDTF">2016-09-28T22:08:47Z</dcterms:created>
  <dcterms:modified xsi:type="dcterms:W3CDTF">2019-05-29T17:07:18Z</dcterms:modified>
</cp:coreProperties>
</file>