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86" r:id="rId3"/>
    <p:sldId id="1473" r:id="rId4"/>
    <p:sldId id="1584" r:id="rId5"/>
    <p:sldId id="1585" r:id="rId6"/>
    <p:sldId id="1580" r:id="rId7"/>
    <p:sldId id="1583" r:id="rId8"/>
    <p:sldId id="1587" r:id="rId9"/>
    <p:sldId id="1578" r:id="rId10"/>
    <p:sldId id="1291"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80"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5.jpg"/><Relationship Id="rId4" Type="http://schemas.openxmlformats.org/officeDocument/2006/relationships/image" Target="../media/image17.jpg"/></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4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9.jpg"/><Relationship Id="rId4" Type="http://schemas.openxmlformats.org/officeDocument/2006/relationships/image" Target="../media/image31.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23.png"/><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660446"/>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grpSp>
        <p:nvGrpSpPr>
          <p:cNvPr id="2" name="Group 1">
            <a:extLst>
              <a:ext uri="{FF2B5EF4-FFF2-40B4-BE49-F238E27FC236}">
                <a16:creationId xmlns:a16="http://schemas.microsoft.com/office/drawing/2014/main" id="{E720DD32-D88D-4EE6-B9A9-86553024BE48}"/>
              </a:ext>
            </a:extLst>
          </p:cNvPr>
          <p:cNvGrpSpPr/>
          <p:nvPr/>
        </p:nvGrpSpPr>
        <p:grpSpPr>
          <a:xfrm>
            <a:off x="-122661" y="720569"/>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1905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3"/>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11, 2019</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1907</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384</cp:revision>
  <dcterms:created xsi:type="dcterms:W3CDTF">2016-09-28T22:08:47Z</dcterms:created>
  <dcterms:modified xsi:type="dcterms:W3CDTF">2018-12-11T00:15:29Z</dcterms:modified>
</cp:coreProperties>
</file>