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18404</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5793</cp:revision>
  <dcterms:created xsi:type="dcterms:W3CDTF">2015-12-31T02:20:12Z</dcterms:created>
  <dcterms:modified xsi:type="dcterms:W3CDTF">2018-05-14T14:39:51Z</dcterms:modified>
</cp:coreProperties>
</file>