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2" d="100"/>
          <a:sy n="82" d="100"/>
        </p:scale>
        <p:origin x="114" y="59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20" d="100"/>
        <a:sy n="12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2/24/2018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2/24/2018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2/24/2018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2/24/2018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2/24/2018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2/24/2018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9959" y="5006756"/>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7408870" y="5470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18404</TotalTime>
  <Words>5930</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5794</cp:revision>
  <dcterms:created xsi:type="dcterms:W3CDTF">2015-12-31T02:20:12Z</dcterms:created>
  <dcterms:modified xsi:type="dcterms:W3CDTF">2018-02-24T17:47:16Z</dcterms:modified>
</cp:coreProperties>
</file>