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08"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811361" y="342900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111479" y="3676735"/>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2019-09-06T19:16:04Z</dcterms:modified>
</cp:coreProperties>
</file>