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07" r:id="rId3"/>
    <p:sldId id="1446" r:id="rId4"/>
    <p:sldId id="1481" r:id="rId5"/>
    <p:sldId id="1509" r:id="rId6"/>
    <p:sldId id="1342" r:id="rId7"/>
    <p:sldId id="1584" r:id="rId8"/>
    <p:sldId id="1291" r:id="rId9"/>
    <p:sldId id="1473" r:id="rId10"/>
    <p:sldId id="1580"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8" r:id="rId33"/>
    <p:sldId id="1335" r:id="rId34"/>
    <p:sldId id="1587" r:id="rId35"/>
    <p:sldId id="1578" r:id="rId36"/>
    <p:sldId id="1586" r:id="rId37"/>
    <p:sldId id="1585" r:id="rId38"/>
    <p:sldId id="1583"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90"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7.jpg"/><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19.jpg"/><Relationship Id="rId4" Type="http://schemas.openxmlformats.org/officeDocument/2006/relationships/image" Target="../media/image2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2019-11-01T16:46:28Z</dcterms:modified>
</cp:coreProperties>
</file>