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95" r:id="rId2"/>
    <p:sldId id="517" r:id="rId3"/>
    <p:sldId id="519" r:id="rId4"/>
    <p:sldId id="516" r:id="rId5"/>
    <p:sldId id="518" r:id="rId6"/>
    <p:sldId id="515" r:id="rId7"/>
    <p:sldId id="521" r:id="rId8"/>
    <p:sldId id="446" r:id="rId9"/>
    <p:sldId id="508" r:id="rId10"/>
    <p:sldId id="509" r:id="rId11"/>
    <p:sldId id="510" r:id="rId12"/>
    <p:sldId id="511" r:id="rId13"/>
    <p:sldId id="512" r:id="rId14"/>
    <p:sldId id="513" r:id="rId15"/>
    <p:sldId id="514" r:id="rId16"/>
    <p:sldId id="507" r:id="rId17"/>
    <p:sldId id="506" r:id="rId18"/>
    <p:sldId id="505" r:id="rId19"/>
    <p:sldId id="504" r:id="rId20"/>
    <p:sldId id="503" r:id="rId21"/>
    <p:sldId id="496" r:id="rId22"/>
    <p:sldId id="497" r:id="rId23"/>
    <p:sldId id="498" r:id="rId24"/>
    <p:sldId id="499" r:id="rId25"/>
    <p:sldId id="500" r:id="rId26"/>
    <p:sldId id="501" r:id="rId27"/>
    <p:sldId id="502" r:id="rId28"/>
    <p:sldId id="493" r:id="rId29"/>
    <p:sldId id="489" r:id="rId30"/>
    <p:sldId id="490" r:id="rId31"/>
    <p:sldId id="492" r:id="rId32"/>
    <p:sldId id="478" r:id="rId33"/>
    <p:sldId id="477" r:id="rId34"/>
    <p:sldId id="481" r:id="rId35"/>
    <p:sldId id="266" r:id="rId36"/>
    <p:sldId id="338" r:id="rId37"/>
    <p:sldId id="297" r:id="rId38"/>
    <p:sldId id="274" r:id="rId39"/>
    <p:sldId id="3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2F5698"/>
    <a:srgbClr val="385723"/>
    <a:srgbClr val="B7372A"/>
    <a:srgbClr val="96B357"/>
    <a:srgbClr val="8696A7"/>
    <a:srgbClr val="B17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80" d="100"/>
          <a:sy n="80" d="100"/>
        </p:scale>
        <p:origin x="132" y="7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pt>
    <dgm:pt modelId="{22B80203-E45E-4208-ACD9-8409BF48348D}" type="pres">
      <dgm:prSet presAssocID="{4C916B69-1B67-4531-83AE-FF3E078BC61A}" presName="levelTx" presStyleLbl="revTx" presStyleIdx="0" presStyleCnt="0">
        <dgm:presLayoutVars>
          <dgm:chMax val="1"/>
          <dgm:bulletEnabled val="1"/>
        </dgm:presLayoutVars>
      </dgm:prSet>
      <dgm:spPr/>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pt>
    <dgm:pt modelId="{CE024518-9F47-43D2-B2C7-A8EF44986664}" type="pres">
      <dgm:prSet presAssocID="{23CF1AEF-9D0A-42C7-8BEB-7C6A441B6D26}" presName="levelTx" presStyleLbl="revTx" presStyleIdx="0" presStyleCnt="0">
        <dgm:presLayoutVars>
          <dgm:chMax val="1"/>
          <dgm:bulletEnabled val="1"/>
        </dgm:presLayoutVars>
      </dgm:prSet>
      <dgm:spPr/>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pt>
    <dgm:pt modelId="{E6814F2E-CBCF-4391-A3F1-6616EEE06D6E}" type="pres">
      <dgm:prSet presAssocID="{97BFABD0-8AA5-4B73-8355-186F72285963}" presName="levelTx" presStyleLbl="revTx" presStyleIdx="0" presStyleCnt="0">
        <dgm:presLayoutVars>
          <dgm:chMax val="1"/>
          <dgm:bulletEnabled val="1"/>
        </dgm:presLayoutVars>
      </dgm:prSet>
      <dgm:spPr/>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pt>
    <dgm:pt modelId="{E11945F8-DB3C-4322-87B3-C760F7CE3625}" type="pres">
      <dgm:prSet presAssocID="{208EC71C-9A97-42FA-9A36-A40409258C9A}" presName="levelTx" presStyleLbl="revTx" presStyleIdx="0" presStyleCnt="0">
        <dgm:presLayoutVars>
          <dgm:chMax val="1"/>
          <dgm:bulletEnabled val="1"/>
        </dgm:presLayoutVars>
      </dgm:prSet>
      <dgm:spPr/>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pt>
    <dgm:pt modelId="{86BB2D09-FDDA-436D-B90E-42D984465187}" type="pres">
      <dgm:prSet presAssocID="{B2921F82-E4A9-4C91-9E26-CC9132E36700}" presName="levelTx" presStyleLbl="revTx" presStyleIdx="0" presStyleCnt="0">
        <dgm:presLayoutVars>
          <dgm:chMax val="1"/>
          <dgm:bulletEnabled val="1"/>
        </dgm:presLayoutVars>
      </dgm:prSet>
      <dgm:spPr/>
    </dgm:pt>
  </dgm:ptLst>
  <dgm:cxnLst>
    <dgm:cxn modelId="{1106120D-9354-4AB2-ACC8-EC130A78E4B0}" type="presOf" srcId="{97BFABD0-8AA5-4B73-8355-186F72285963}" destId="{E6814F2E-CBCF-4391-A3F1-6616EEE06D6E}" srcOrd="1" destOrd="0" presId="urn:microsoft.com/office/officeart/2005/8/layout/pyramid1"/>
    <dgm:cxn modelId="{57FFB70F-86E1-4504-8CBC-52CEE7B09A06}" type="presOf" srcId="{A5EB2F82-FEFC-46EF-938A-A2E556FBE366}" destId="{A47587E6-1293-4D2B-AD19-6937B6FB7E38}"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F4775F31-26CB-4F0A-BD11-16125E6CABCB}" srcId="{A5EB2F82-FEFC-46EF-938A-A2E556FBE366}" destId="{B2921F82-E4A9-4C91-9E26-CC9132E36700}" srcOrd="4" destOrd="0" parTransId="{FC794E05-A06A-4B53-886E-CE55BFC9E559}" sibTransId="{BD84DB6E-173A-4E74-BCD4-75FE111A2FD2}"/>
    <dgm:cxn modelId="{AB5C0340-2040-4C08-AC75-4357FC816C80}" srcId="{A5EB2F82-FEFC-46EF-938A-A2E556FBE366}" destId="{97BFABD0-8AA5-4B73-8355-186F72285963}" srcOrd="2" destOrd="0" parTransId="{157C6589-72C1-4FB7-BB78-86A1DBC518C5}" sibTransId="{E3162F15-28C9-48AF-A9E4-5CC9D2AB09B9}"/>
    <dgm:cxn modelId="{8AB86C68-5D51-4367-BCE8-10DA8DF3F570}" type="presOf" srcId="{23CF1AEF-9D0A-42C7-8BEB-7C6A441B6D26}" destId="{CE024518-9F47-43D2-B2C7-A8EF44986664}" srcOrd="1"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553EF5A7-4030-4528-83F3-136E1FE6112E}" type="presOf" srcId="{23CF1AEF-9D0A-42C7-8BEB-7C6A441B6D26}" destId="{24BBC7FA-E286-4E93-8A9B-5FCC9C5F9A47}" srcOrd="0"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94569CA-544D-4FF4-9772-F80D85AE0E18}" type="presOf" srcId="{B2921F82-E4A9-4C91-9E26-CC9132E36700}" destId="{86BB2D09-FDDA-436D-B90E-42D984465187}"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890996CD-20F0-4106-B344-711A7D9E943A}" srcId="{A5EB2F82-FEFC-46EF-938A-A2E556FBE366}" destId="{208EC71C-9A97-42FA-9A36-A40409258C9A}" srcOrd="3" destOrd="0" parTransId="{BB42DE09-1F00-4CA5-9818-716B28CE479F}" sibTransId="{EC4B7AF6-576D-48CF-A8C3-FAA1C394D83E}"/>
    <dgm:cxn modelId="{B23E78D6-34AB-4DD6-99C3-AE66CC486E72}" type="presOf" srcId="{208EC71C-9A97-42FA-9A36-A40409258C9A}" destId="{611B7318-9E5A-4412-AC9F-FCFB921810D6}"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10</a:t>
            </a:fld>
            <a:endParaRPr lang="ru-RU"/>
          </a:p>
        </p:txBody>
      </p:sp>
    </p:spTree>
    <p:extLst>
      <p:ext uri="{BB962C8B-B14F-4D97-AF65-F5344CB8AC3E}">
        <p14:creationId xmlns:p14="http://schemas.microsoft.com/office/powerpoint/2010/main" val="2096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28</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2"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3.jp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jp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52.png"/><Relationship Id="rId5" Type="http://schemas.openxmlformats.org/officeDocument/2006/relationships/diagramQuickStyle" Target="../diagrams/quickStyle1.xml"/><Relationship Id="rId10" Type="http://schemas.openxmlformats.org/officeDocument/2006/relationships/image" Target="../media/image51.png"/><Relationship Id="rId4" Type="http://schemas.openxmlformats.org/officeDocument/2006/relationships/diagramLayout" Target="../diagrams/layout1.xml"/><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62.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415469" y="425834"/>
            <a:ext cx="4504874" cy="731520"/>
            <a:chOff x="6359857" y="5670041"/>
            <a:chExt cx="4504874" cy="731520"/>
          </a:xfrm>
        </p:grpSpPr>
        <p:sp>
          <p:nvSpPr>
            <p:cNvPr id="18" name="Rounded Rectangle 9"/>
            <p:cNvSpPr/>
            <p:nvPr/>
          </p:nvSpPr>
          <p:spPr>
            <a:xfrm>
              <a:off x="6359857" y="5881913"/>
              <a:ext cx="4504874"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James Sager – June 15, 2017</a:t>
              </a: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53975">
              <a:solidFill>
                <a:schemeClr val="tx1">
                  <a:alpha val="75000"/>
                </a:schemeClr>
              </a:solidFill>
            </a:ln>
          </p:spPr>
        </p:pic>
      </p:grpSp>
      <p:grpSp>
        <p:nvGrpSpPr>
          <p:cNvPr id="3" name="Group 2"/>
          <p:cNvGrpSpPr/>
          <p:nvPr/>
        </p:nvGrpSpPr>
        <p:grpSpPr>
          <a:xfrm>
            <a:off x="1688855" y="3903787"/>
            <a:ext cx="10503145" cy="2954213"/>
            <a:chOff x="1699844" y="3903784"/>
            <a:chExt cx="10503145" cy="2954213"/>
          </a:xfrm>
        </p:grpSpPr>
        <p:sp>
          <p:nvSpPr>
            <p:cNvPr id="23" name="Freeform 22"/>
            <p:cNvSpPr>
              <a:spLocks noChangeAspect="1"/>
            </p:cNvSpPr>
            <p:nvPr/>
          </p:nvSpPr>
          <p:spPr>
            <a:xfrm rot="10800000" flipV="1">
              <a:off x="1699844" y="3903784"/>
              <a:ext cx="10503145" cy="2954213"/>
            </a:xfrm>
            <a:custGeom>
              <a:avLst/>
              <a:gdLst>
                <a:gd name="connsiteX0" fmla="*/ 0 w 10503145"/>
                <a:gd name="connsiteY0" fmla="*/ 0 h 2954213"/>
                <a:gd name="connsiteX1" fmla="*/ 0 w 10503145"/>
                <a:gd name="connsiteY1" fmla="*/ 123828 h 2954213"/>
                <a:gd name="connsiteX2" fmla="*/ 10062893 w 10503145"/>
                <a:gd name="connsiteY2" fmla="*/ 2954212 h 2954213"/>
                <a:gd name="connsiteX3" fmla="*/ 0 w 10503145"/>
                <a:gd name="connsiteY3" fmla="*/ 2954212 h 2954213"/>
                <a:gd name="connsiteX4" fmla="*/ 0 w 10503145"/>
                <a:gd name="connsiteY4" fmla="*/ 2954213 h 2954213"/>
                <a:gd name="connsiteX5" fmla="*/ 10503145 w 10503145"/>
                <a:gd name="connsiteY5" fmla="*/ 2954213 h 295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03145" h="2954213">
                  <a:moveTo>
                    <a:pt x="0" y="0"/>
                  </a:moveTo>
                  <a:lnTo>
                    <a:pt x="0" y="123828"/>
                  </a:lnTo>
                  <a:lnTo>
                    <a:pt x="10062893" y="2954212"/>
                  </a:lnTo>
                  <a:lnTo>
                    <a:pt x="0" y="2954212"/>
                  </a:lnTo>
                  <a:lnTo>
                    <a:pt x="0" y="2954213"/>
                  </a:lnTo>
                  <a:lnTo>
                    <a:pt x="10503145" y="2954213"/>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ight Triangle 18"/>
            <p:cNvSpPr>
              <a:spLocks noChangeAspect="1"/>
            </p:cNvSpPr>
            <p:nvPr/>
          </p:nvSpPr>
          <p:spPr>
            <a:xfrm rot="10800000" flipV="1">
              <a:off x="2140096" y="4027612"/>
              <a:ext cx="10062893" cy="2830384"/>
            </a:xfrm>
            <a:prstGeom prst="rtTriangl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5626434" y="5676072"/>
            <a:ext cx="5850459"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250"/>
                                        <p:tgtEl>
                                          <p:spTgt spid="3"/>
                                        </p:tgtEl>
                                      </p:cBhvr>
                                    </p:animEffect>
                                  </p:childTnLst>
                                </p:cTn>
                              </p:par>
                              <p:par>
                                <p:cTn id="8" presetID="22" presetClass="entr" presetSubtype="8"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1000"/>
                                        <p:tgtEl>
                                          <p:spTgt spid="4"/>
                                        </p:tgtEl>
                                      </p:cBhvr>
                                    </p:animEffect>
                                  </p:childTnLst>
                                </p:cTn>
                              </p:par>
                            </p:childTnLst>
                          </p:cTn>
                        </p:par>
                        <p:par>
                          <p:cTn id="11" fill="hold">
                            <p:stCondLst>
                              <p:cond delay="125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TextBox 23"/>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sp>
        <p:nvSpPr>
          <p:cNvPr id="95" name="TextBox 9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40" name="TextBox 3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77" name="TextBox 7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29" name="TextBox 28"/>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3750"/>
                            </p:stCondLst>
                            <p:childTnLst>
                              <p:par>
                                <p:cTn id="28" presetID="22" presetClass="entr" presetSubtype="1"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up)">
                                      <p:cBhvr>
                                        <p:cTn id="30" dur="1000"/>
                                        <p:tgtEl>
                                          <p:spTgt spid="48"/>
                                        </p:tgtEl>
                                      </p:cBhvr>
                                    </p:animEffect>
                                  </p:childTnLst>
                                </p:cTn>
                              </p:par>
                            </p:childTnLst>
                          </p:cTn>
                        </p:par>
                        <p:par>
                          <p:cTn id="31" fill="hold">
                            <p:stCondLst>
                              <p:cond delay="4750"/>
                            </p:stCondLst>
                            <p:childTnLst>
                              <p:par>
                                <p:cTn id="32" presetID="5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6" name="TextBox 1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51" name="TextBox 5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1" name="TextBox 4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
        <p:nvSpPr>
          <p:cNvPr id="38" name="TextBox 3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a:solidFill>
                  <a:schemeClr val="bg2">
                    <a:lumMod val="10000"/>
                  </a:schemeClr>
                </a:solidFill>
              </a:rPr>
              <a:t>Web Developer</a:t>
            </a: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a:solidFill>
                  <a:schemeClr val="bg2">
                    <a:lumMod val="10000"/>
                  </a:schemeClr>
                </a:solidFill>
              </a:rPr>
              <a:t>Lorem Ipsum</a:t>
            </a: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a:solidFill>
                  <a:schemeClr val="bg2">
                    <a:lumMod val="10000"/>
                  </a:schemeClr>
                </a:solidFill>
              </a:rPr>
              <a:t>Lorem Ipsum</a:t>
            </a: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a:solidFill>
                  <a:schemeClr val="bg2">
                    <a:lumMod val="10000"/>
                  </a:schemeClr>
                </a:solidFill>
              </a:rPr>
              <a:t>Lorem Ipsum</a:t>
            </a: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2">
                      <a:lumMod val="10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6" name="TextBox 3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nodePh="1">
                                  <p:stCondLst>
                                    <p:cond delay="0"/>
                                  </p:stCondLst>
                                  <p:endCondLst>
                                    <p:cond evt="begin" delay="0">
                                      <p:tn val="43"/>
                                    </p:cond>
                                  </p:end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nodePh="1">
                                  <p:stCondLst>
                                    <p:cond delay="0"/>
                                  </p:stCondLst>
                                  <p:endCondLst>
                                    <p:cond evt="begin" delay="0">
                                      <p:tn val="63"/>
                                    </p:cond>
                                  </p:end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nodePh="1">
                                  <p:stCondLst>
                                    <p:cond delay="0"/>
                                  </p:stCondLst>
                                  <p:endCondLst>
                                    <p:cond evt="begin" delay="0">
                                      <p:tn val="83"/>
                                    </p:cond>
                                  </p:end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nodePh="1">
                                  <p:stCondLst>
                                    <p:cond delay="0"/>
                                  </p:stCondLst>
                                  <p:endCondLst>
                                    <p:cond evt="begin" delay="0">
                                      <p:tn val="103"/>
                                    </p:cond>
                                  </p:end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p:bldP spid="111" grpId="0"/>
      <p:bldP spid="109" grpId="0"/>
      <p:bldP spid="108" grpId="0"/>
      <p:bldP spid="10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a:t>
            </a:r>
            <a:endParaRPr lang="en-US" sz="1333" dirty="0">
              <a:solidFill>
                <a:schemeClr val="bg2">
                  <a:lumMod val="10000"/>
                </a:schemeClr>
              </a:solidFill>
            </a:endParaRPr>
          </a:p>
        </p:txBody>
      </p:sp>
      <p:sp>
        <p:nvSpPr>
          <p:cNvPr id="31" name="TextBox 3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7" name="TextBox 4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solidFill>
                  <a:schemeClr val="bg2">
                    <a:lumMod val="10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a:solidFill>
            <a:srgbClr val="7F7F7F"/>
          </a:solidFill>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grpId="0" nodeType="withEffect">
                                  <p:stCondLst>
                                    <p:cond delay="0"/>
                                  </p:stCondLst>
                                  <p:endCondLst>
                                    <p:cond evt="begin" delay="0"/>
                                  </p:end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p:stCondLst>
                                    <p:cond delay="0"/>
                                  </p:stCondLst>
                                  <p:endCondLst>
                                    <p:cond evt="begin" delay="0"/>
                                  </p:end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10" presetClass="entr" presetSubtype="0" fill="hold" grpId="0" nodeType="afterEffect">
                                  <p:stCondLst>
                                    <p:cond delay="0"/>
                                  </p:stCondLst>
                                  <p:endCondLst>
                                    <p:cond evt="begin" delay="0"/>
                                  </p:endCondLst>
                                  <p:childTnLst>
                                    <p:set>
                                      <p:cBhvr>
                                        <p:cTn id="36" dur="1" fill="hold">
                                          <p:stCondLst>
                                            <p:cond delay="0"/>
                                          </p:stCondLst>
                                        </p:cTn>
                                        <p:tgtEl>
                                          <p:spTgt spid="11">
                                            <p:bg/>
                                          </p:spTgt>
                                        </p:tgtEl>
                                        <p:attrNameLst>
                                          <p:attrName>style.visibility</p:attrName>
                                        </p:attrNameLst>
                                      </p:cBhvr>
                                      <p:to>
                                        <p:strVal val="visible"/>
                                      </p:to>
                                    </p:set>
                                    <p:animEffect transition="in" filter="fade">
                                      <p:cBhvr>
                                        <p:cTn id="37" dur="500"/>
                                        <p:tgtEl>
                                          <p:spTgt spid="11">
                                            <p:bg/>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endCondLst>
                                    <p:cond evt="begin" delay="0"/>
                                  </p:end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childTnLst>
                                </p:cTn>
                              </p:par>
                              <p:par>
                                <p:cTn id="42" presetID="10" presetClass="entr" presetSubtype="0" fill="hold" grpId="0" nodeType="withEffect">
                                  <p:stCondLst>
                                    <p:cond delay="0"/>
                                  </p:stCondLst>
                                  <p:endCondLst>
                                    <p:cond evt="begin" delay="0"/>
                                  </p:end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p:stCondLst>
                                    <p:cond delay="0"/>
                                  </p:stCondLst>
                                  <p:endCondLst>
                                    <p:cond evt="begin" delay="0"/>
                                  </p:endCondLst>
                                  <p:childTnLst>
                                    <p:set>
                                      <p:cBhvr>
                                        <p:cTn id="47" dur="1" fill="hold">
                                          <p:stCondLst>
                                            <p:cond delay="0"/>
                                          </p:stCondLst>
                                        </p:cTn>
                                        <p:tgtEl>
                                          <p:spTgt spid="10">
                                            <p:txEl>
                                              <p:pRg st="0" end="0"/>
                                            </p:txEl>
                                          </p:spTgt>
                                        </p:tgtEl>
                                        <p:attrNameLst>
                                          <p:attrName>style.visibility</p:attrName>
                                        </p:attrNameLst>
                                      </p:cBhvr>
                                      <p:to>
                                        <p:strVal val="visible"/>
                                      </p:to>
                                    </p:set>
                                    <p:anim calcmode="lin" valueType="num">
                                      <p:cBhvr additive="base">
                                        <p:cTn id="4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10" presetClass="entr" presetSubtype="0" fill="hold" grpId="0" nodeType="afterEffect">
                                  <p:stCondLst>
                                    <p:cond delay="0"/>
                                  </p:stCondLst>
                                  <p:endCondLst>
                                    <p:cond evt="begin" delay="0"/>
                                  </p:endCondLst>
                                  <p:childTnLst>
                                    <p:set>
                                      <p:cBhvr>
                                        <p:cTn id="57" dur="1" fill="hold">
                                          <p:stCondLst>
                                            <p:cond delay="0"/>
                                          </p:stCondLst>
                                        </p:cTn>
                                        <p:tgtEl>
                                          <p:spTgt spid="15">
                                            <p:bg/>
                                          </p:spTgt>
                                        </p:tgtEl>
                                        <p:attrNameLst>
                                          <p:attrName>style.visibility</p:attrName>
                                        </p:attrNameLst>
                                      </p:cBhvr>
                                      <p:to>
                                        <p:strVal val="visible"/>
                                      </p:to>
                                    </p:set>
                                    <p:animEffect transition="in" filter="fade">
                                      <p:cBhvr>
                                        <p:cTn id="58" dur="500"/>
                                        <p:tgtEl>
                                          <p:spTgt spid="15">
                                            <p:bg/>
                                          </p:spTgt>
                                        </p:tgtEl>
                                      </p:cBhvr>
                                    </p:animEffect>
                                  </p:childTnLst>
                                </p:cTn>
                              </p:par>
                            </p:childTnLst>
                          </p:cTn>
                        </p:par>
                        <p:par>
                          <p:cTn id="59" fill="hold">
                            <p:stCondLst>
                              <p:cond delay="6000"/>
                            </p:stCondLst>
                            <p:childTnLst>
                              <p:par>
                                <p:cTn id="60" presetID="10" presetClass="entr" presetSubtype="0" fill="hold" grpId="0" nodeType="afterEffect">
                                  <p:stCondLst>
                                    <p:cond delay="0"/>
                                  </p:stCondLst>
                                  <p:endCondLst>
                                    <p:cond evt="begin" delay="0"/>
                                  </p:end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fade">
                                      <p:cBhvr>
                                        <p:cTn id="62" dur="500"/>
                                        <p:tgtEl>
                                          <p:spTgt spid="15">
                                            <p:txEl>
                                              <p:pRg st="0" end="0"/>
                                            </p:txEl>
                                          </p:spTgt>
                                        </p:tgtEl>
                                      </p:cBhvr>
                                    </p:animEffect>
                                  </p:childTnLst>
                                </p:cTn>
                              </p:par>
                              <p:par>
                                <p:cTn id="63" presetID="10" presetClass="entr" presetSubtype="0" fill="hold" grpId="0" nodeType="withEffect">
                                  <p:stCondLst>
                                    <p:cond delay="0"/>
                                  </p:stCondLst>
                                  <p:endCondLst>
                                    <p:cond evt="begin" delay="0"/>
                                  </p:end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par>
                          <p:cTn id="66" fill="hold">
                            <p:stCondLst>
                              <p:cond delay="6500"/>
                            </p:stCondLst>
                            <p:childTnLst>
                              <p:par>
                                <p:cTn id="67" presetID="2" presetClass="entr" presetSubtype="4" accel="50000" decel="50000" fill="hold" grpId="0" nodeType="afterEffect">
                                  <p:stCondLst>
                                    <p:cond delay="0"/>
                                  </p:stCondLst>
                                  <p:endCondLst>
                                    <p:cond evt="begin" delay="0"/>
                                  </p:endCondLst>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19">
                                            <p:bg/>
                                          </p:spTgt>
                                        </p:tgtEl>
                                        <p:attrNameLst>
                                          <p:attrName>style.visibility</p:attrName>
                                        </p:attrNameLst>
                                      </p:cBhvr>
                                      <p:to>
                                        <p:strVal val="visible"/>
                                      </p:to>
                                    </p:set>
                                    <p:animEffect transition="in" filter="fade">
                                      <p:cBhvr>
                                        <p:cTn id="80" dur="500"/>
                                        <p:tgtEl>
                                          <p:spTgt spid="19">
                                            <p:bg/>
                                          </p:spTgt>
                                        </p:tgtEl>
                                      </p:cBhvr>
                                    </p:animEffect>
                                  </p:child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19">
                                            <p:txEl>
                                              <p:pRg st="0" end="0"/>
                                            </p:txEl>
                                          </p:spTgt>
                                        </p:tgtEl>
                                        <p:attrNameLst>
                                          <p:attrName>style.visibility</p:attrName>
                                        </p:attrNameLst>
                                      </p:cBhvr>
                                      <p:to>
                                        <p:strVal val="visible"/>
                                      </p:to>
                                    </p:set>
                                    <p:animEffect transition="in" filter="fade">
                                      <p:cBhvr>
                                        <p:cTn id="84" dur="500"/>
                                        <p:tgtEl>
                                          <p:spTgt spid="19">
                                            <p:txEl>
                                              <p:pRg st="0" end="0"/>
                                            </p:txEl>
                                          </p:spTgt>
                                        </p:tgtEl>
                                      </p:cBhvr>
                                    </p:animEffect>
                                  </p:childTnLst>
                                </p:cTn>
                              </p:par>
                              <p:par>
                                <p:cTn id="85" presetID="10" presetClass="entr" presetSubtype="0" fill="hold" grpId="0" nodeType="withEffect">
                                  <p:stCondLst>
                                    <p:cond delay="0"/>
                                  </p:stCondLst>
                                  <p:endCondLst>
                                    <p:cond evt="begin" delay="0"/>
                                  </p:endCondLst>
                                  <p:childTnLst>
                                    <p:set>
                                      <p:cBhvr>
                                        <p:cTn id="86" dur="1" fill="hold">
                                          <p:stCondLst>
                                            <p:cond delay="0"/>
                                          </p:stCondLst>
                                        </p:cTn>
                                        <p:tgtEl>
                                          <p:spTgt spid="17">
                                            <p:txEl>
                                              <p:pRg st="0" end="0"/>
                                            </p:txEl>
                                          </p:spTgt>
                                        </p:tgtEl>
                                        <p:attrNameLst>
                                          <p:attrName>style.visibility</p:attrName>
                                        </p:attrNameLst>
                                      </p:cBhvr>
                                      <p:to>
                                        <p:strVal val="visible"/>
                                      </p:to>
                                    </p:set>
                                    <p:animEffect transition="in" filter="fade">
                                      <p:cBhvr>
                                        <p:cTn id="87" dur="500"/>
                                        <p:tgtEl>
                                          <p:spTgt spid="17">
                                            <p:txEl>
                                              <p:pRg st="0" end="0"/>
                                            </p:txEl>
                                          </p:spTgt>
                                        </p:tgtEl>
                                      </p:cBhvr>
                                    </p:animEffect>
                                  </p:childTnLst>
                                </p:cTn>
                              </p:par>
                            </p:childTnLst>
                          </p:cTn>
                        </p:par>
                        <p:par>
                          <p:cTn id="88" fill="hold">
                            <p:stCondLst>
                              <p:cond delay="8500"/>
                            </p:stCondLst>
                            <p:childTnLst>
                              <p:par>
                                <p:cTn id="89" presetID="2" presetClass="entr" presetSubtype="4" accel="50000" decel="50000" fill="hold" grpId="0" nodeType="afterEffect">
                                  <p:stCondLst>
                                    <p:cond delay="0"/>
                                  </p:stCondLst>
                                  <p:endCondLst>
                                    <p:cond evt="begin" delay="0"/>
                                  </p:endCondLst>
                                  <p:childTnLst>
                                    <p:set>
                                      <p:cBhvr>
                                        <p:cTn id="90" dur="1" fill="hold">
                                          <p:stCondLst>
                                            <p:cond delay="0"/>
                                          </p:stCondLst>
                                        </p:cTn>
                                        <p:tgtEl>
                                          <p:spTgt spid="18">
                                            <p:txEl>
                                              <p:pRg st="0" end="0"/>
                                            </p:txEl>
                                          </p:spTgt>
                                        </p:tgtEl>
                                        <p:attrNameLst>
                                          <p:attrName>style.visibility</p:attrName>
                                        </p:attrNameLst>
                                      </p:cBhvr>
                                      <p:to>
                                        <p:strVal val="visible"/>
                                      </p:to>
                                    </p:set>
                                    <p:anim calcmode="lin" valueType="num">
                                      <p:cBhvr additive="base">
                                        <p:cTn id="9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uiExpand="1" build="p" animBg="1"/>
      <p:bldP spid="9" grpId="0" build="p"/>
      <p:bldP spid="10" grpId="0" build="p"/>
      <p:bldP spid="11" grpId="0" uiExpand="1" build="p" animBg="1"/>
      <p:bldP spid="13" grpId="0" build="p"/>
      <p:bldP spid="14" grpId="0" build="p"/>
      <p:bldP spid="15" grpId="0" uiExpand="1" build="p" animBg="1"/>
      <p:bldP spid="17" grpId="0" build="p"/>
      <p:bldP spid="18" grpId="0" build="p"/>
      <p:bldP spid="19"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8" name="TextBox 1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a:t>Slide Title</a:t>
            </a:r>
          </a:p>
        </p:txBody>
      </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16546</TotalTime>
  <Words>4529</Words>
  <Application>Microsoft Office PowerPoint</Application>
  <PresentationFormat>Widescreen</PresentationFormat>
  <Paragraphs>406</Paragraphs>
  <Slides>39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5607</cp:revision>
  <dcterms:created xsi:type="dcterms:W3CDTF">2015-12-31T02:20:12Z</dcterms:created>
  <dcterms:modified xsi:type="dcterms:W3CDTF">2018-03-09T16:23:25Z</dcterms:modified>
</cp:coreProperties>
</file>