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466" r:id="rId2"/>
    <p:sldId id="464" r:id="rId3"/>
    <p:sldId id="468" r:id="rId4"/>
    <p:sldId id="470" r:id="rId5"/>
    <p:sldId id="467" r:id="rId6"/>
    <p:sldId id="462" r:id="rId7"/>
    <p:sldId id="463" r:id="rId8"/>
    <p:sldId id="465" r:id="rId9"/>
    <p:sldId id="458" r:id="rId10"/>
    <p:sldId id="446" r:id="rId11"/>
    <p:sldId id="455" r:id="rId12"/>
    <p:sldId id="452" r:id="rId13"/>
    <p:sldId id="456" r:id="rId14"/>
    <p:sldId id="459" r:id="rId15"/>
    <p:sldId id="469" r:id="rId16"/>
    <p:sldId id="457" r:id="rId17"/>
    <p:sldId id="449" r:id="rId18"/>
    <p:sldId id="443" r:id="rId19"/>
    <p:sldId id="448" r:id="rId20"/>
    <p:sldId id="444" r:id="rId21"/>
    <p:sldId id="451" r:id="rId22"/>
    <p:sldId id="450" r:id="rId23"/>
    <p:sldId id="445" r:id="rId24"/>
    <p:sldId id="447" r:id="rId25"/>
    <p:sldId id="266" r:id="rId26"/>
    <p:sldId id="338" r:id="rId27"/>
    <p:sldId id="297" r:id="rId28"/>
    <p:sldId id="274" r:id="rId29"/>
    <p:sldId id="317"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0AD47"/>
    <a:srgbClr val="FFC000"/>
    <a:srgbClr val="5B9BD5"/>
    <a:srgbClr val="FBBD00"/>
    <a:srgbClr val="A3A3A3"/>
    <a:srgbClr val="E97C30"/>
    <a:srgbClr val="5A99D3"/>
    <a:srgbClr val="A5A5A5"/>
    <a:srgbClr val="ED7D31"/>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818" autoAdjust="0"/>
    <p:restoredTop sz="96252" autoAdjust="0"/>
  </p:normalViewPr>
  <p:slideViewPr>
    <p:cSldViewPr snapToGrid="0">
      <p:cViewPr varScale="1">
        <p:scale>
          <a:sx n="68" d="100"/>
          <a:sy n="68" d="100"/>
        </p:scale>
        <p:origin x="60" y="99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328"/>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Sales</c:v>
                </c:pt>
              </c:strCache>
            </c:strRef>
          </c:tx>
          <c:explosion val="6"/>
          <c:dPt>
            <c:idx val="0"/>
            <c:bubble3D val="0"/>
            <c:explosion val="3"/>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0-6EFB-44DD-BF49-316F11932455}"/>
              </c:ext>
            </c:extLst>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1-7882-4B9C-9754-14F60C0BDC72}"/>
              </c:ext>
            </c:extLst>
          </c:dPt>
          <c:dPt>
            <c:idx val="2"/>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2-7882-4B9C-9754-14F60C0BDC72}"/>
              </c:ext>
            </c:extLst>
          </c:dPt>
          <c:dPt>
            <c:idx val="3"/>
            <c:bubble3D val="0"/>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0-7882-4B9C-9754-14F60C0BDC72}"/>
              </c:ext>
            </c:extLst>
          </c:dPt>
          <c:dLbls>
            <c:dLbl>
              <c:idx val="0"/>
              <c:layout>
                <c:manualLayout>
                  <c:x val="-0.22015759662778728"/>
                  <c:y val="0.05"/>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59B03083-4CB8-4F93-9934-42CEF9B5B214}" type="CATEGORYNAME">
                      <a:rPr lang="en-US">
                        <a:solidFill>
                          <a:schemeClr val="bg1"/>
                        </a:solidFill>
                      </a:rPr>
                      <a:pPr>
                        <a:defRPr/>
                      </a:pPr>
                      <a:t>[CATEGORY NAME]</a:t>
                    </a:fld>
                    <a:r>
                      <a:rPr lang="en-US" baseline="0" dirty="0">
                        <a:solidFill>
                          <a:schemeClr val="bg1"/>
                        </a:solidFill>
                      </a:rPr>
                      <a:t>, </a:t>
                    </a:r>
                    <a:fld id="{98CD8C02-869D-4272-9C73-59B1E53BEA38}" type="VALUE">
                      <a:rPr lang="en-US" baseline="0">
                        <a:solidFill>
                          <a:schemeClr val="bg1"/>
                        </a:solidFill>
                      </a:rPr>
                      <a:pPr>
                        <a:defRPr/>
                      </a:pPr>
                      <a:t>[VALUE]</a:t>
                    </a:fld>
                    <a:r>
                      <a:rPr lang="en-US" baseline="0" dirty="0">
                        <a:solidFill>
                          <a:schemeClr val="bg1"/>
                        </a:solidFill>
                      </a:rPr>
                      <a:t>, </a:t>
                    </a:r>
                    <a:fld id="{0D400631-8E43-44D5-BBDF-9F8E541848C9}" type="PERCENTAGE">
                      <a:rPr lang="en-US" baseline="0">
                        <a:solidFill>
                          <a:schemeClr val="bg1"/>
                        </a:solidFill>
                      </a:rPr>
                      <a:pPr>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0-6EFB-44DD-BF49-316F11932455}"/>
                </c:ext>
              </c:extLst>
            </c:dLbl>
            <c:dLbl>
              <c:idx val="1"/>
              <c:layout>
                <c:manualLayout>
                  <c:x val="-0.11786214768962341"/>
                  <c:y val="-0.22500000000000009"/>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5BEDB3B4-9780-4BDD-B123-93E09A4F0C10}" type="CATEGORYNAME">
                      <a:rPr lang="en-US">
                        <a:solidFill>
                          <a:schemeClr val="bg1"/>
                        </a:solidFill>
                      </a:rPr>
                      <a:pPr>
                        <a:defRPr>
                          <a:solidFill>
                            <a:schemeClr val="accent1"/>
                          </a:solidFill>
                        </a:defRPr>
                      </a:pPr>
                      <a:t>[CATEGORY NAME]</a:t>
                    </a:fld>
                    <a:r>
                      <a:rPr lang="en-US" baseline="0" dirty="0">
                        <a:solidFill>
                          <a:schemeClr val="bg1"/>
                        </a:solidFill>
                      </a:rPr>
                      <a:t>, </a:t>
                    </a:r>
                    <a:fld id="{EE9D532B-DEA1-4DA5-9DE1-8668E329D88F}" type="VALUE">
                      <a:rPr lang="en-US" baseline="0">
                        <a:solidFill>
                          <a:schemeClr val="bg1"/>
                        </a:solidFill>
                      </a:rPr>
                      <a:pPr>
                        <a:defRPr>
                          <a:solidFill>
                            <a:schemeClr val="accent1"/>
                          </a:solidFill>
                        </a:defRPr>
                      </a:pPr>
                      <a:t>[VALUE]</a:t>
                    </a:fld>
                    <a:r>
                      <a:rPr lang="en-US" baseline="0" dirty="0">
                        <a:solidFill>
                          <a:schemeClr val="bg1"/>
                        </a:solidFill>
                      </a:rPr>
                      <a:t>, </a:t>
                    </a:r>
                    <a:fld id="{4253E9C3-C6F6-46E8-AEE2-BB9031A28416}" type="PERCENTAGE">
                      <a:rPr lang="en-US" baseline="0">
                        <a:solidFill>
                          <a:schemeClr val="bg1"/>
                        </a:solidFill>
                      </a:rPr>
                      <a:pPr>
                        <a:defRPr>
                          <a:solidFill>
                            <a:schemeClr val="accent1"/>
                          </a:solidFill>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1-7882-4B9C-9754-14F60C0BDC72}"/>
                </c:ext>
              </c:extLst>
            </c:dLbl>
            <c:dLbl>
              <c:idx val="2"/>
              <c:layout>
                <c:manualLayout>
                  <c:x val="0.17568131448075955"/>
                  <c:y val="-0.15000000000000011"/>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6FD2F78D-9EA1-4F6C-BED9-9B93759F891A}" type="CATEGORYNAME">
                      <a:rPr lang="en-US">
                        <a:solidFill>
                          <a:schemeClr val="bg1"/>
                        </a:solidFill>
                      </a:rPr>
                      <a:pPr>
                        <a:defRPr>
                          <a:solidFill>
                            <a:schemeClr val="accent1"/>
                          </a:solidFill>
                        </a:defRPr>
                      </a:pPr>
                      <a:t>[CATEGORY NAME]</a:t>
                    </a:fld>
                    <a:r>
                      <a:rPr lang="en-US" baseline="0" dirty="0">
                        <a:solidFill>
                          <a:schemeClr val="bg1"/>
                        </a:solidFill>
                      </a:rPr>
                      <a:t>, </a:t>
                    </a:r>
                    <a:fld id="{FBD8CBBC-DE9A-4AE9-B255-EDF489450538}" type="VALUE">
                      <a:rPr lang="en-US" baseline="0">
                        <a:solidFill>
                          <a:schemeClr val="bg1"/>
                        </a:solidFill>
                      </a:rPr>
                      <a:pPr>
                        <a:defRPr>
                          <a:solidFill>
                            <a:schemeClr val="accent1"/>
                          </a:solidFill>
                        </a:defRPr>
                      </a:pPr>
                      <a:t>[VALUE]</a:t>
                    </a:fld>
                    <a:r>
                      <a:rPr lang="en-US" baseline="0" dirty="0">
                        <a:solidFill>
                          <a:schemeClr val="bg1"/>
                        </a:solidFill>
                      </a:rPr>
                      <a:t>, </a:t>
                    </a:r>
                    <a:fld id="{BFB4CD15-A855-4DE5-9D93-8E3FFF65F733}" type="PERCENTAGE">
                      <a:rPr lang="en-US" baseline="0">
                        <a:solidFill>
                          <a:schemeClr val="bg1"/>
                        </a:solidFill>
                      </a:rPr>
                      <a:pPr>
                        <a:defRPr>
                          <a:solidFill>
                            <a:schemeClr val="accent1"/>
                          </a:solidFill>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2-7882-4B9C-9754-14F60C0BDC72}"/>
                </c:ext>
              </c:extLst>
            </c:dLbl>
            <c:dLbl>
              <c:idx val="3"/>
              <c:layout>
                <c:manualLayout>
                  <c:x val="0.20903852609103035"/>
                  <c:y val="3.4999999999999955E-2"/>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8B8A370E-AD9B-45FA-BF4F-4377E330BD45}" type="CATEGORYNAME">
                      <a:rPr lang="en-US">
                        <a:solidFill>
                          <a:schemeClr val="bg1"/>
                        </a:solidFill>
                      </a:rPr>
                      <a:pPr>
                        <a:defRPr>
                          <a:solidFill>
                            <a:schemeClr val="accent1"/>
                          </a:solidFill>
                        </a:defRPr>
                      </a:pPr>
                      <a:t>[CATEGORY NAME]</a:t>
                    </a:fld>
                    <a:r>
                      <a:rPr lang="en-US" baseline="0" dirty="0">
                        <a:solidFill>
                          <a:schemeClr val="bg1"/>
                        </a:solidFill>
                      </a:rPr>
                      <a:t>, </a:t>
                    </a:r>
                    <a:fld id="{642BC3E4-938B-4141-9790-1B5A417A0DD8}" type="VALUE">
                      <a:rPr lang="en-US" baseline="0">
                        <a:solidFill>
                          <a:schemeClr val="bg1"/>
                        </a:solidFill>
                      </a:rPr>
                      <a:pPr>
                        <a:defRPr>
                          <a:solidFill>
                            <a:schemeClr val="accent1"/>
                          </a:solidFill>
                        </a:defRPr>
                      </a:pPr>
                      <a:t>[VALUE]</a:t>
                    </a:fld>
                    <a:r>
                      <a:rPr lang="en-US" baseline="0" dirty="0">
                        <a:solidFill>
                          <a:schemeClr val="bg1"/>
                        </a:solidFill>
                      </a:rPr>
                      <a:t>, </a:t>
                    </a:r>
                    <a:fld id="{BADF4604-7701-4A4F-AE89-E6B6DB0928C6}" type="PERCENTAGE">
                      <a:rPr lang="en-US" baseline="0">
                        <a:solidFill>
                          <a:schemeClr val="bg1"/>
                        </a:solidFill>
                      </a:rPr>
                      <a:pPr>
                        <a:defRPr>
                          <a:solidFill>
                            <a:schemeClr val="accent1"/>
                          </a:solidFill>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0-7882-4B9C-9754-14F60C0BDC72}"/>
                </c:ext>
              </c:extLst>
            </c:dLbl>
            <c:spPr>
              <a:noFill/>
              <a:ln>
                <a:noFill/>
              </a:ln>
              <a:effectLst/>
            </c:spPr>
            <c:dLblPos val="outEnd"/>
            <c:showLegendKey val="0"/>
            <c:showVal val="1"/>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numRef>
              <c:f>Sheet1!$A$2:$A$5</c:f>
              <c:numCache>
                <c:formatCode>General</c:formatCode>
                <c:ptCount val="4"/>
                <c:pt idx="0">
                  <c:v>2010</c:v>
                </c:pt>
                <c:pt idx="1">
                  <c:v>2014</c:v>
                </c:pt>
                <c:pt idx="2">
                  <c:v>2016</c:v>
                </c:pt>
                <c:pt idx="3">
                  <c:v>2020</c:v>
                </c:pt>
              </c:numCache>
            </c:numRef>
          </c:cat>
          <c:val>
            <c:numRef>
              <c:f>Sheet1!$B$2:$B$5</c:f>
              <c:numCache>
                <c:formatCode>0%</c:formatCode>
                <c:ptCount val="4"/>
                <c:pt idx="0">
                  <c:v>0.45</c:v>
                </c:pt>
                <c:pt idx="1">
                  <c:v>0.2</c:v>
                </c:pt>
                <c:pt idx="2">
                  <c:v>0.15000000000000024</c:v>
                </c:pt>
                <c:pt idx="3">
                  <c:v>0.2</c:v>
                </c:pt>
              </c:numCache>
            </c:numRef>
          </c:val>
          <c:extLst>
            <c:ext xmlns:c16="http://schemas.microsoft.com/office/drawing/2014/chart" uri="{C3380CC4-5D6E-409C-BE32-E72D297353CC}">
              <c16:uniqueId val="{00000001-6EFB-44DD-BF49-316F11932455}"/>
            </c:ext>
          </c:extLst>
        </c:ser>
        <c:dLbls>
          <c:dLblPos val="outEnd"/>
          <c:showLegendKey val="0"/>
          <c:showVal val="1"/>
          <c:showCatName val="0"/>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5/26/2016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8A03FD-669F-475F-B08E-D2CB64605A77}" type="slidenum">
              <a:rPr lang="en-US" smtClean="0"/>
              <a:t>23</a:t>
            </a:fld>
            <a:endParaRPr lang="en-US"/>
          </a:p>
        </p:txBody>
      </p:sp>
    </p:spTree>
    <p:extLst>
      <p:ext uri="{BB962C8B-B14F-4D97-AF65-F5344CB8AC3E}">
        <p14:creationId xmlns:p14="http://schemas.microsoft.com/office/powerpoint/2010/main" val="26742588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5/26/2016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5/26/2016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1547446" y="0"/>
            <a:ext cx="10644554" cy="6858000"/>
          </a:xfrm>
          <a:prstGeom prst="rect">
            <a:avLst/>
          </a:prstGeom>
          <a:ln w="3175">
            <a:noFill/>
          </a:ln>
        </p:spPr>
        <p:txBody>
          <a:bodyPr wrap="none" tIns="0" bIns="2011680" anchor="b"/>
          <a:lstStyle>
            <a:lvl1pPr algn="ctr" rtl="0">
              <a:buNone/>
              <a:defRPr sz="2400" b="1" baseline="0">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4553307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_pic">
    <p:spTree>
      <p:nvGrpSpPr>
        <p:cNvPr id="1" name=""/>
        <p:cNvGrpSpPr/>
        <p:nvPr/>
      </p:nvGrpSpPr>
      <p:grpSpPr>
        <a:xfrm>
          <a:off x="0" y="0"/>
          <a:ext cx="0" cy="0"/>
          <a:chOff x="0" y="0"/>
          <a:chExt cx="0" cy="0"/>
        </a:xfrm>
      </p:grpSpPr>
      <p:sp>
        <p:nvSpPr>
          <p:cNvPr id="5" name="Picture Placeholder 7"/>
          <p:cNvSpPr>
            <a:spLocks noGrp="1"/>
          </p:cNvSpPr>
          <p:nvPr>
            <p:ph type="pic" sz="quarter" idx="11" hasCustomPrompt="1"/>
          </p:nvPr>
        </p:nvSpPr>
        <p:spPr>
          <a:xfrm>
            <a:off x="0" y="1600200"/>
            <a:ext cx="3430016" cy="3560064"/>
          </a:xfrm>
          <a:prstGeom prst="rect">
            <a:avLst/>
          </a:prstGeom>
          <a:ln>
            <a:noFill/>
          </a:ln>
        </p:spPr>
        <p:txBody>
          <a:bodyPr wrap="none" tIns="0" bIns="731520" anchor="b"/>
          <a:lstStyle>
            <a:lvl1pPr algn="ctr">
              <a:buNone/>
              <a:defRPr sz="2133" b="1">
                <a:solidFill>
                  <a:schemeClr val="tx1">
                    <a:lumMod val="50000"/>
                    <a:lumOff val="50000"/>
                  </a:schemeClr>
                </a:solidFill>
              </a:defRPr>
            </a:lvl1pPr>
          </a:lstStyle>
          <a:p>
            <a:r>
              <a:rPr lang="en-US" dirty="0" smtClean="0"/>
              <a:t>Click Icon To Add Image </a:t>
            </a:r>
            <a:endParaRPr lang="en-US" dirty="0"/>
          </a:p>
        </p:txBody>
      </p:sp>
      <p:sp>
        <p:nvSpPr>
          <p:cNvPr id="16" name="Picture Placeholder 7"/>
          <p:cNvSpPr>
            <a:spLocks noGrp="1"/>
          </p:cNvSpPr>
          <p:nvPr>
            <p:ph type="pic" sz="quarter" idx="12" hasCustomPrompt="1"/>
          </p:nvPr>
        </p:nvSpPr>
        <p:spPr>
          <a:xfrm>
            <a:off x="8761984" y="1600200"/>
            <a:ext cx="3430016" cy="3560064"/>
          </a:xfrm>
          <a:prstGeom prst="rect">
            <a:avLst/>
          </a:prstGeom>
          <a:ln>
            <a:noFill/>
          </a:ln>
        </p:spPr>
        <p:txBody>
          <a:bodyPr wrap="none" tIns="0" bIns="731520" anchor="b"/>
          <a:lstStyle>
            <a:lvl1pPr algn="ctr">
              <a:buNone/>
              <a:defRPr sz="2133" b="1">
                <a:solidFill>
                  <a:schemeClr val="tx1">
                    <a:lumMod val="50000"/>
                    <a:lumOff val="50000"/>
                  </a:schemeClr>
                </a:solidFill>
              </a:defRPr>
            </a:lvl1pPr>
          </a:lstStyle>
          <a:p>
            <a:r>
              <a:rPr lang="en-US" dirty="0" smtClean="0"/>
              <a:t>Click Icon To Add Image </a:t>
            </a:r>
            <a:endParaRPr lang="en-US" dirty="0"/>
          </a:p>
        </p:txBody>
      </p:sp>
    </p:spTree>
    <p:extLst>
      <p:ext uri="{BB962C8B-B14F-4D97-AF65-F5344CB8AC3E}">
        <p14:creationId xmlns:p14="http://schemas.microsoft.com/office/powerpoint/2010/main" val="3904150365"/>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eam.">
    <p:bg>
      <p:bgPr>
        <a:solidFill>
          <a:schemeClr val="bg1"/>
        </a:solidFill>
        <a:effectLst/>
      </p:bgPr>
    </p:bg>
    <p:spTree>
      <p:nvGrpSpPr>
        <p:cNvPr id="1" name=""/>
        <p:cNvGrpSpPr/>
        <p:nvPr/>
      </p:nvGrpSpPr>
      <p:grpSpPr>
        <a:xfrm>
          <a:off x="0" y="0"/>
          <a:ext cx="0" cy="0"/>
          <a:chOff x="0" y="0"/>
          <a:chExt cx="0" cy="0"/>
        </a:xfrm>
      </p:grpSpPr>
      <p:sp>
        <p:nvSpPr>
          <p:cNvPr id="31" name="Rectangle 30"/>
          <p:cNvSpPr/>
          <p:nvPr userDrawn="1"/>
        </p:nvSpPr>
        <p:spPr bwMode="auto">
          <a:xfrm>
            <a:off x="0" y="828676"/>
            <a:ext cx="12192000" cy="5214937"/>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3" name="Arc 82"/>
          <p:cNvSpPr/>
          <p:nvPr userDrawn="1"/>
        </p:nvSpPr>
        <p:spPr>
          <a:xfrm flipH="1">
            <a:off x="1243657" y="1365231"/>
            <a:ext cx="2921000" cy="2921005"/>
          </a:xfrm>
          <a:prstGeom prst="arc">
            <a:avLst>
              <a:gd name="adj1" fmla="val 8340836"/>
              <a:gd name="adj2" fmla="val 10053331"/>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8" name="Arc 87"/>
          <p:cNvSpPr/>
          <p:nvPr userDrawn="1"/>
        </p:nvSpPr>
        <p:spPr>
          <a:xfrm flipH="1">
            <a:off x="1218023" y="1340180"/>
            <a:ext cx="2921000" cy="2921005"/>
          </a:xfrm>
          <a:prstGeom prst="arc">
            <a:avLst>
              <a:gd name="adj1" fmla="val 11668510"/>
              <a:gd name="adj2" fmla="val 13280429"/>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93" name="Oval 11"/>
          <p:cNvSpPr>
            <a:spLocks noChangeArrowheads="1"/>
          </p:cNvSpPr>
          <p:nvPr userDrawn="1"/>
        </p:nvSpPr>
        <p:spPr bwMode="auto">
          <a:xfrm>
            <a:off x="3229212" y="3670658"/>
            <a:ext cx="685995"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12"/>
          <p:cNvSpPr>
            <a:spLocks noChangeArrowheads="1"/>
          </p:cNvSpPr>
          <p:nvPr userDrawn="1"/>
        </p:nvSpPr>
        <p:spPr bwMode="auto">
          <a:xfrm>
            <a:off x="3862931" y="2439145"/>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Text Placeholder 3"/>
          <p:cNvSpPr>
            <a:spLocks noGrp="1"/>
          </p:cNvSpPr>
          <p:nvPr>
            <p:ph type="body" sz="half" idx="35"/>
          </p:nvPr>
        </p:nvSpPr>
        <p:spPr>
          <a:xfrm>
            <a:off x="1547554" y="2499444"/>
            <a:ext cx="2287571" cy="1146048"/>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96" name="Text Placeholder 3"/>
          <p:cNvSpPr>
            <a:spLocks noGrp="1"/>
          </p:cNvSpPr>
          <p:nvPr>
            <p:ph type="body" sz="half" idx="37"/>
          </p:nvPr>
        </p:nvSpPr>
        <p:spPr>
          <a:xfrm>
            <a:off x="1648607" y="216088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100" name="Text Placeholder 3"/>
          <p:cNvSpPr>
            <a:spLocks noGrp="1"/>
          </p:cNvSpPr>
          <p:nvPr>
            <p:ph type="body" sz="half" idx="41" hasCustomPrompt="1"/>
          </p:nvPr>
        </p:nvSpPr>
        <p:spPr>
          <a:xfrm>
            <a:off x="3319942" y="1344823"/>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101" name="Text Placeholder 3"/>
          <p:cNvSpPr>
            <a:spLocks noGrp="1"/>
          </p:cNvSpPr>
          <p:nvPr>
            <p:ph type="body" sz="half" idx="42" hasCustomPrompt="1"/>
          </p:nvPr>
        </p:nvSpPr>
        <p:spPr>
          <a:xfrm>
            <a:off x="3956158" y="2559284"/>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102" name="Text Placeholder 3"/>
          <p:cNvSpPr>
            <a:spLocks noGrp="1"/>
          </p:cNvSpPr>
          <p:nvPr>
            <p:ph type="body" sz="half" idx="43" hasCustomPrompt="1"/>
          </p:nvPr>
        </p:nvSpPr>
        <p:spPr>
          <a:xfrm>
            <a:off x="3295927" y="3803767"/>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cxnSp>
        <p:nvCxnSpPr>
          <p:cNvPr id="103" name="Straight Connector 102"/>
          <p:cNvCxnSpPr>
            <a:stCxn id="112" idx="2"/>
            <a:endCxn id="92" idx="6"/>
          </p:cNvCxnSpPr>
          <p:nvPr userDrawn="1"/>
        </p:nvCxnSpPr>
        <p:spPr>
          <a:xfrm flipH="1" flipV="1">
            <a:off x="3915207" y="1550631"/>
            <a:ext cx="1542649" cy="48475"/>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a:stCxn id="113" idx="2"/>
            <a:endCxn id="94" idx="6"/>
          </p:cNvCxnSpPr>
          <p:nvPr userDrawn="1"/>
        </p:nvCxnSpPr>
        <p:spPr>
          <a:xfrm flipH="1" flipV="1">
            <a:off x="4548926" y="2782144"/>
            <a:ext cx="2122051" cy="561517"/>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a:stCxn id="114" idx="1"/>
            <a:endCxn id="93" idx="6"/>
          </p:cNvCxnSpPr>
          <p:nvPr userDrawn="1"/>
        </p:nvCxnSpPr>
        <p:spPr>
          <a:xfrm flipH="1" flipV="1">
            <a:off x="3915207" y="4012034"/>
            <a:ext cx="1520142" cy="483380"/>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12" name="Picture Placeholder 7"/>
          <p:cNvSpPr>
            <a:spLocks noGrp="1" noChangeAspect="1"/>
          </p:cNvSpPr>
          <p:nvPr>
            <p:ph type="pic" sz="quarter" idx="53" hasCustomPrompt="1"/>
          </p:nvPr>
        </p:nvSpPr>
        <p:spPr>
          <a:xfrm>
            <a:off x="5457856" y="799006"/>
            <a:ext cx="1600200" cy="1600200"/>
          </a:xfrm>
          <a:prstGeom prst="ellipse">
            <a:avLst/>
          </a:prstGeom>
          <a:ln w="28575">
            <a:solidFill>
              <a:schemeClr val="accent1"/>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113" name="Picture Placeholder 7"/>
          <p:cNvSpPr>
            <a:spLocks noGrp="1" noChangeAspect="1"/>
          </p:cNvSpPr>
          <p:nvPr>
            <p:ph type="pic" sz="quarter" idx="54" hasCustomPrompt="1"/>
          </p:nvPr>
        </p:nvSpPr>
        <p:spPr>
          <a:xfrm>
            <a:off x="6670977" y="2543561"/>
            <a:ext cx="1600200" cy="1600200"/>
          </a:xfrm>
          <a:prstGeom prst="ellipse">
            <a:avLst/>
          </a:prstGeom>
          <a:ln w="28575">
            <a:solidFill>
              <a:schemeClr val="accent2"/>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114" name="Picture Placeholder 7"/>
          <p:cNvSpPr>
            <a:spLocks noGrp="1" noChangeAspect="1"/>
          </p:cNvSpPr>
          <p:nvPr>
            <p:ph type="pic" sz="quarter" idx="55" hasCustomPrompt="1"/>
          </p:nvPr>
        </p:nvSpPr>
        <p:spPr>
          <a:xfrm>
            <a:off x="5201005" y="4261070"/>
            <a:ext cx="1600200" cy="1600200"/>
          </a:xfrm>
          <a:prstGeom prst="ellipse">
            <a:avLst/>
          </a:prstGeom>
          <a:ln w="28575">
            <a:solidFill>
              <a:schemeClr val="accent3"/>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115" name="Text Placeholder 3"/>
          <p:cNvSpPr>
            <a:spLocks noGrp="1"/>
          </p:cNvSpPr>
          <p:nvPr>
            <p:ph type="body" sz="half" idx="56"/>
          </p:nvPr>
        </p:nvSpPr>
        <p:spPr>
          <a:xfrm>
            <a:off x="7570558" y="1398498"/>
            <a:ext cx="2828544" cy="765972"/>
          </a:xfrm>
          <a:prstGeom prst="rect">
            <a:avLst/>
          </a:prstGeom>
        </p:spPr>
        <p:txBody>
          <a:bodyPr wrap="square" lIns="0" tIns="0" rIns="0" bIns="0" anchor="t">
            <a:noAutofit/>
          </a:bodyPr>
          <a:lstStyle>
            <a:lvl1pPr marL="0" indent="0" algn="l">
              <a:buNone/>
              <a:defRPr sz="1333" b="0"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6" name="Text Placeholder 3"/>
          <p:cNvSpPr>
            <a:spLocks noGrp="1"/>
          </p:cNvSpPr>
          <p:nvPr>
            <p:ph type="body" sz="half" idx="57"/>
          </p:nvPr>
        </p:nvSpPr>
        <p:spPr>
          <a:xfrm>
            <a:off x="7567591" y="1068036"/>
            <a:ext cx="1805472" cy="257040"/>
          </a:xfrm>
          <a:prstGeom prst="rect">
            <a:avLst/>
          </a:prstGeom>
        </p:spPr>
        <p:txBody>
          <a:bodyPr wrap="none" lIns="0" tIns="0" rIns="0" bIns="0" anchor="ctr">
            <a:noAutofit/>
          </a:bodyPr>
          <a:lstStyle>
            <a:lvl1pPr marL="0" indent="0" algn="l">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117" name="Text Placeholder 3"/>
          <p:cNvSpPr>
            <a:spLocks noGrp="1"/>
          </p:cNvSpPr>
          <p:nvPr>
            <p:ph type="body" sz="half" idx="58"/>
          </p:nvPr>
        </p:nvSpPr>
        <p:spPr>
          <a:xfrm>
            <a:off x="8600709" y="3180937"/>
            <a:ext cx="2828544" cy="765972"/>
          </a:xfrm>
          <a:prstGeom prst="rect">
            <a:avLst/>
          </a:prstGeom>
        </p:spPr>
        <p:txBody>
          <a:bodyPr wrap="square" lIns="0" tIns="0" rIns="0" bIns="0" anchor="t">
            <a:noAutofit/>
          </a:bodyPr>
          <a:lstStyle>
            <a:lvl1pPr marL="0" indent="0" algn="l">
              <a:buNone/>
              <a:defRPr sz="1333" b="0"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8" name="Text Placeholder 3"/>
          <p:cNvSpPr>
            <a:spLocks noGrp="1"/>
          </p:cNvSpPr>
          <p:nvPr>
            <p:ph type="body" sz="half" idx="59"/>
          </p:nvPr>
        </p:nvSpPr>
        <p:spPr>
          <a:xfrm>
            <a:off x="8597742" y="2850475"/>
            <a:ext cx="1805472" cy="257040"/>
          </a:xfrm>
          <a:prstGeom prst="rect">
            <a:avLst/>
          </a:prstGeom>
        </p:spPr>
        <p:txBody>
          <a:bodyPr wrap="none" lIns="0" tIns="0" rIns="0" bIns="0" anchor="ctr">
            <a:noAutofit/>
          </a:bodyPr>
          <a:lstStyle>
            <a:lvl1pPr marL="0" indent="0" algn="l">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121" name="Text Placeholder 3"/>
          <p:cNvSpPr>
            <a:spLocks noGrp="1"/>
          </p:cNvSpPr>
          <p:nvPr>
            <p:ph type="body" sz="half" idx="60"/>
          </p:nvPr>
        </p:nvSpPr>
        <p:spPr>
          <a:xfrm>
            <a:off x="7352991" y="4996179"/>
            <a:ext cx="2828544" cy="765972"/>
          </a:xfrm>
          <a:prstGeom prst="rect">
            <a:avLst/>
          </a:prstGeom>
        </p:spPr>
        <p:txBody>
          <a:bodyPr wrap="square" lIns="0" tIns="0" rIns="0" bIns="0" anchor="t">
            <a:noAutofit/>
          </a:bodyPr>
          <a:lstStyle>
            <a:lvl1pPr marL="0" indent="0" algn="l">
              <a:buNone/>
              <a:defRPr sz="1333" b="0"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22" name="Text Placeholder 3"/>
          <p:cNvSpPr>
            <a:spLocks noGrp="1"/>
          </p:cNvSpPr>
          <p:nvPr>
            <p:ph type="body" sz="half" idx="61"/>
          </p:nvPr>
        </p:nvSpPr>
        <p:spPr>
          <a:xfrm>
            <a:off x="7350024" y="4665717"/>
            <a:ext cx="1805472" cy="257040"/>
          </a:xfrm>
          <a:prstGeom prst="rect">
            <a:avLst/>
          </a:prstGeom>
        </p:spPr>
        <p:txBody>
          <a:bodyPr wrap="none" lIns="0" tIns="0" rIns="0" bIns="0" anchor="ctr">
            <a:noAutofit/>
          </a:bodyPr>
          <a:lstStyle>
            <a:lvl1pPr marL="0" indent="0" algn="l">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87" name="Arc 86"/>
          <p:cNvSpPr/>
          <p:nvPr userDrawn="1"/>
        </p:nvSpPr>
        <p:spPr>
          <a:xfrm flipH="1">
            <a:off x="1230840" y="1340065"/>
            <a:ext cx="2921000" cy="2921005"/>
          </a:xfrm>
          <a:prstGeom prst="arc">
            <a:avLst>
              <a:gd name="adj1" fmla="val 14838961"/>
              <a:gd name="adj2" fmla="val 6766387"/>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92" name="Oval 7"/>
          <p:cNvSpPr>
            <a:spLocks noChangeArrowheads="1"/>
          </p:cNvSpPr>
          <p:nvPr userDrawn="1"/>
        </p:nvSpPr>
        <p:spPr bwMode="auto">
          <a:xfrm>
            <a:off x="3229212" y="1207632"/>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57249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inVertical)">
                                      <p:cBhvr>
                                        <p:cTn id="7" dur="500"/>
                                        <p:tgtEl>
                                          <p:spTgt spid="31"/>
                                        </p:tgtEl>
                                      </p:cBhvr>
                                    </p:animEffect>
                                  </p:childTnLst>
                                </p:cTn>
                              </p:par>
                            </p:childTnLst>
                          </p:cTn>
                        </p:par>
                        <p:par>
                          <p:cTn id="8" fill="hold">
                            <p:stCondLst>
                              <p:cond delay="500"/>
                            </p:stCondLst>
                            <p:childTnLst>
                              <p:par>
                                <p:cTn id="9" presetID="23" presetClass="entr" presetSubtype="16"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p:cTn id="11" dur="500" fill="hold"/>
                                        <p:tgtEl>
                                          <p:spTgt spid="92"/>
                                        </p:tgtEl>
                                        <p:attrNameLst>
                                          <p:attrName>ppt_w</p:attrName>
                                        </p:attrNameLst>
                                      </p:cBhvr>
                                      <p:tavLst>
                                        <p:tav tm="0">
                                          <p:val>
                                            <p:fltVal val="0"/>
                                          </p:val>
                                        </p:tav>
                                        <p:tav tm="100000">
                                          <p:val>
                                            <p:strVal val="#ppt_w"/>
                                          </p:val>
                                        </p:tav>
                                      </p:tavLst>
                                    </p:anim>
                                    <p:anim calcmode="lin" valueType="num">
                                      <p:cBhvr>
                                        <p:cTn id="12" dur="500" fill="hold"/>
                                        <p:tgtEl>
                                          <p:spTgt spid="92"/>
                                        </p:tgtEl>
                                        <p:attrNameLst>
                                          <p:attrName>ppt_h</p:attrName>
                                        </p:attrNameLst>
                                      </p:cBhvr>
                                      <p:tavLst>
                                        <p:tav tm="0">
                                          <p:val>
                                            <p:fltVal val="0"/>
                                          </p:val>
                                        </p:tav>
                                        <p:tav tm="100000">
                                          <p:val>
                                            <p:strVal val="#ppt_h"/>
                                          </p:val>
                                        </p:tav>
                                      </p:tavLst>
                                    </p:anim>
                                  </p:childTnLst>
                                </p:cTn>
                              </p:par>
                              <p:par>
                                <p:cTn id="13" presetID="10" presetClass="entr" presetSubtype="0" fill="hold" grpId="0" nodeType="withEffect">
                                  <p:stCondLst>
                                    <p:cond delay="0"/>
                                  </p:stCondLst>
                                  <p:childTnLst>
                                    <p:set>
                                      <p:cBhvr>
                                        <p:cTn id="14" dur="1" fill="hold">
                                          <p:stCondLst>
                                            <p:cond delay="0"/>
                                          </p:stCondLst>
                                        </p:cTn>
                                        <p:tgtEl>
                                          <p:spTgt spid="100">
                                            <p:txEl>
                                              <p:pRg st="0" end="0"/>
                                            </p:txEl>
                                          </p:spTgt>
                                        </p:tgtEl>
                                        <p:attrNameLst>
                                          <p:attrName>style.visibility</p:attrName>
                                        </p:attrNameLst>
                                      </p:cBhvr>
                                      <p:to>
                                        <p:strVal val="visible"/>
                                      </p:to>
                                    </p:set>
                                    <p:animEffect transition="in" filter="fade">
                                      <p:cBhvr>
                                        <p:cTn id="15" dur="500"/>
                                        <p:tgtEl>
                                          <p:spTgt spid="100">
                                            <p:txEl>
                                              <p:pRg st="0" end="0"/>
                                            </p:txEl>
                                          </p:spTgt>
                                        </p:tgtEl>
                                      </p:cBhvr>
                                    </p:animEffect>
                                  </p:childTnLst>
                                </p:cTn>
                              </p:par>
                            </p:childTnLst>
                          </p:cTn>
                        </p:par>
                        <p:par>
                          <p:cTn id="16" fill="hold">
                            <p:stCondLst>
                              <p:cond delay="1000"/>
                            </p:stCondLst>
                            <p:childTnLst>
                              <p:par>
                                <p:cTn id="17" presetID="22" presetClass="entr" presetSubtype="8" fill="hold" nodeType="afterEffect">
                                  <p:stCondLst>
                                    <p:cond delay="0"/>
                                  </p:stCondLst>
                                  <p:childTnLst>
                                    <p:set>
                                      <p:cBhvr>
                                        <p:cTn id="18" dur="1" fill="hold">
                                          <p:stCondLst>
                                            <p:cond delay="0"/>
                                          </p:stCondLst>
                                        </p:cTn>
                                        <p:tgtEl>
                                          <p:spTgt spid="103"/>
                                        </p:tgtEl>
                                        <p:attrNameLst>
                                          <p:attrName>style.visibility</p:attrName>
                                        </p:attrNameLst>
                                      </p:cBhvr>
                                      <p:to>
                                        <p:strVal val="visible"/>
                                      </p:to>
                                    </p:set>
                                    <p:animEffect transition="in" filter="wipe(left)">
                                      <p:cBhvr>
                                        <p:cTn id="19" dur="500"/>
                                        <p:tgtEl>
                                          <p:spTgt spid="103"/>
                                        </p:tgtEl>
                                      </p:cBhvr>
                                    </p:animEffect>
                                  </p:childTnLst>
                                </p:cTn>
                              </p:par>
                              <p:par>
                                <p:cTn id="20" presetID="23" presetClass="entr" presetSubtype="16" fill="hold" grpId="0" nodeType="withEffect">
                                  <p:stCondLst>
                                    <p:cond delay="0"/>
                                  </p:stCondLst>
                                  <p:childTnLst>
                                    <p:set>
                                      <p:cBhvr>
                                        <p:cTn id="21" dur="1" fill="hold">
                                          <p:stCondLst>
                                            <p:cond delay="0"/>
                                          </p:stCondLst>
                                        </p:cTn>
                                        <p:tgtEl>
                                          <p:spTgt spid="112"/>
                                        </p:tgtEl>
                                        <p:attrNameLst>
                                          <p:attrName>style.visibility</p:attrName>
                                        </p:attrNameLst>
                                      </p:cBhvr>
                                      <p:to>
                                        <p:strVal val="visible"/>
                                      </p:to>
                                    </p:set>
                                    <p:anim calcmode="lin" valueType="num">
                                      <p:cBhvr>
                                        <p:cTn id="22" dur="500" fill="hold"/>
                                        <p:tgtEl>
                                          <p:spTgt spid="112"/>
                                        </p:tgtEl>
                                        <p:attrNameLst>
                                          <p:attrName>ppt_w</p:attrName>
                                        </p:attrNameLst>
                                      </p:cBhvr>
                                      <p:tavLst>
                                        <p:tav tm="0">
                                          <p:val>
                                            <p:fltVal val="0"/>
                                          </p:val>
                                        </p:tav>
                                        <p:tav tm="100000">
                                          <p:val>
                                            <p:strVal val="#ppt_w"/>
                                          </p:val>
                                        </p:tav>
                                      </p:tavLst>
                                    </p:anim>
                                    <p:anim calcmode="lin" valueType="num">
                                      <p:cBhvr>
                                        <p:cTn id="23" dur="500" fill="hold"/>
                                        <p:tgtEl>
                                          <p:spTgt spid="112"/>
                                        </p:tgtEl>
                                        <p:attrNameLst>
                                          <p:attrName>ppt_h</p:attrName>
                                        </p:attrNameLst>
                                      </p:cBhvr>
                                      <p:tavLst>
                                        <p:tav tm="0">
                                          <p:val>
                                            <p:fltVal val="0"/>
                                          </p:val>
                                        </p:tav>
                                        <p:tav tm="100000">
                                          <p:val>
                                            <p:strVal val="#ppt_h"/>
                                          </p:val>
                                        </p:tav>
                                      </p:tavLst>
                                    </p:anim>
                                  </p:childTnLst>
                                </p:cTn>
                              </p:par>
                            </p:childTnLst>
                          </p:cTn>
                        </p:par>
                        <p:par>
                          <p:cTn id="24" fill="hold">
                            <p:stCondLst>
                              <p:cond delay="1500"/>
                            </p:stCondLst>
                            <p:childTnLst>
                              <p:par>
                                <p:cTn id="25" presetID="10" presetClass="entr" presetSubtype="0" fill="hold" grpId="0" nodeType="afterEffect" nodePh="1">
                                  <p:stCondLst>
                                    <p:cond delay="0"/>
                                  </p:stCondLst>
                                  <p:endCondLst>
                                    <p:cond evt="begin" delay="0">
                                      <p:tn val="25"/>
                                    </p:cond>
                                  </p:endCondLst>
                                  <p:childTnLst>
                                    <p:set>
                                      <p:cBhvr>
                                        <p:cTn id="26" dur="1" fill="hold">
                                          <p:stCondLst>
                                            <p:cond delay="0"/>
                                          </p:stCondLst>
                                        </p:cTn>
                                        <p:tgtEl>
                                          <p:spTgt spid="116">
                                            <p:txEl>
                                              <p:pRg st="0" end="0"/>
                                            </p:txEl>
                                          </p:spTgt>
                                        </p:tgtEl>
                                        <p:attrNameLst>
                                          <p:attrName>style.visibility</p:attrName>
                                        </p:attrNameLst>
                                      </p:cBhvr>
                                      <p:to>
                                        <p:strVal val="visible"/>
                                      </p:to>
                                    </p:set>
                                    <p:animEffect transition="in" filter="fade">
                                      <p:cBhvr>
                                        <p:cTn id="27" dur="500"/>
                                        <p:tgtEl>
                                          <p:spTgt spid="116">
                                            <p:txEl>
                                              <p:pRg st="0" end="0"/>
                                            </p:txEl>
                                          </p:spTgt>
                                        </p:tgtEl>
                                      </p:cBhvr>
                                    </p:animEffect>
                                  </p:childTnLst>
                                </p:cTn>
                              </p:par>
                            </p:childTnLst>
                          </p:cTn>
                        </p:par>
                        <p:par>
                          <p:cTn id="28" fill="hold">
                            <p:stCondLst>
                              <p:cond delay="2000"/>
                            </p:stCondLst>
                            <p:childTnLst>
                              <p:par>
                                <p:cTn id="29" presetID="22" presetClass="entr" presetSubtype="8" fill="hold" nodeType="afterEffect" nodePh="1">
                                  <p:stCondLst>
                                    <p:cond delay="0"/>
                                  </p:stCondLst>
                                  <p:endCondLst>
                                    <p:cond evt="begin" delay="0">
                                      <p:tn val="29"/>
                                    </p:cond>
                                  </p:endCondLst>
                                  <p:childTnLst>
                                    <p:set>
                                      <p:cBhvr>
                                        <p:cTn id="30" dur="1" fill="hold">
                                          <p:stCondLst>
                                            <p:cond delay="0"/>
                                          </p:stCondLst>
                                        </p:cTn>
                                        <p:tgtEl>
                                          <p:spTgt spid="115">
                                            <p:txEl>
                                              <p:pRg st="0" end="0"/>
                                            </p:txEl>
                                          </p:spTgt>
                                        </p:tgtEl>
                                        <p:attrNameLst>
                                          <p:attrName>style.visibility</p:attrName>
                                        </p:attrNameLst>
                                      </p:cBhvr>
                                      <p:to>
                                        <p:strVal val="visible"/>
                                      </p:to>
                                    </p:set>
                                    <p:animEffect transition="in" filter="wipe(left)">
                                      <p:cBhvr>
                                        <p:cTn id="31" dur="500"/>
                                        <p:tgtEl>
                                          <p:spTgt spid="115">
                                            <p:txEl>
                                              <p:pRg st="0" end="0"/>
                                            </p:txEl>
                                          </p:spTgt>
                                        </p:tgtEl>
                                      </p:cBhvr>
                                    </p:animEffect>
                                  </p:childTnLst>
                                </p:cTn>
                              </p:par>
                            </p:childTnLst>
                          </p:cTn>
                        </p:par>
                        <p:par>
                          <p:cTn id="32" fill="hold">
                            <p:stCondLst>
                              <p:cond delay="2500"/>
                            </p:stCondLst>
                            <p:childTnLst>
                              <p:par>
                                <p:cTn id="33" presetID="22" presetClass="entr" presetSubtype="1" fill="hold" grpId="0" nodeType="afterEffect">
                                  <p:stCondLst>
                                    <p:cond delay="0"/>
                                  </p:stCondLst>
                                  <p:childTnLst>
                                    <p:set>
                                      <p:cBhvr>
                                        <p:cTn id="34" dur="1" fill="hold">
                                          <p:stCondLst>
                                            <p:cond delay="0"/>
                                          </p:stCondLst>
                                        </p:cTn>
                                        <p:tgtEl>
                                          <p:spTgt spid="88"/>
                                        </p:tgtEl>
                                        <p:attrNameLst>
                                          <p:attrName>style.visibility</p:attrName>
                                        </p:attrNameLst>
                                      </p:cBhvr>
                                      <p:to>
                                        <p:strVal val="visible"/>
                                      </p:to>
                                    </p:set>
                                    <p:animEffect transition="in" filter="wipe(up)">
                                      <p:cBhvr>
                                        <p:cTn id="35" dur="500"/>
                                        <p:tgtEl>
                                          <p:spTgt spid="88"/>
                                        </p:tgtEl>
                                      </p:cBhvr>
                                    </p:animEffect>
                                  </p:childTnLst>
                                </p:cTn>
                              </p:par>
                            </p:childTnLst>
                          </p:cTn>
                        </p:par>
                        <p:par>
                          <p:cTn id="36" fill="hold">
                            <p:stCondLst>
                              <p:cond delay="3000"/>
                            </p:stCondLst>
                            <p:childTnLst>
                              <p:par>
                                <p:cTn id="37" presetID="23" presetClass="entr" presetSubtype="16" fill="hold" grpId="0" nodeType="afterEffect">
                                  <p:stCondLst>
                                    <p:cond delay="0"/>
                                  </p:stCondLst>
                                  <p:childTnLst>
                                    <p:set>
                                      <p:cBhvr>
                                        <p:cTn id="38" dur="1" fill="hold">
                                          <p:stCondLst>
                                            <p:cond delay="0"/>
                                          </p:stCondLst>
                                        </p:cTn>
                                        <p:tgtEl>
                                          <p:spTgt spid="94"/>
                                        </p:tgtEl>
                                        <p:attrNameLst>
                                          <p:attrName>style.visibility</p:attrName>
                                        </p:attrNameLst>
                                      </p:cBhvr>
                                      <p:to>
                                        <p:strVal val="visible"/>
                                      </p:to>
                                    </p:set>
                                    <p:anim calcmode="lin" valueType="num">
                                      <p:cBhvr>
                                        <p:cTn id="39" dur="500" fill="hold"/>
                                        <p:tgtEl>
                                          <p:spTgt spid="94"/>
                                        </p:tgtEl>
                                        <p:attrNameLst>
                                          <p:attrName>ppt_w</p:attrName>
                                        </p:attrNameLst>
                                      </p:cBhvr>
                                      <p:tavLst>
                                        <p:tav tm="0">
                                          <p:val>
                                            <p:fltVal val="0"/>
                                          </p:val>
                                        </p:tav>
                                        <p:tav tm="100000">
                                          <p:val>
                                            <p:strVal val="#ppt_w"/>
                                          </p:val>
                                        </p:tav>
                                      </p:tavLst>
                                    </p:anim>
                                    <p:anim calcmode="lin" valueType="num">
                                      <p:cBhvr>
                                        <p:cTn id="40" dur="500" fill="hold"/>
                                        <p:tgtEl>
                                          <p:spTgt spid="94"/>
                                        </p:tgtEl>
                                        <p:attrNameLst>
                                          <p:attrName>ppt_h</p:attrName>
                                        </p:attrNameLst>
                                      </p:cBhvr>
                                      <p:tavLst>
                                        <p:tav tm="0">
                                          <p:val>
                                            <p:fltVal val="0"/>
                                          </p:val>
                                        </p:tav>
                                        <p:tav tm="100000">
                                          <p:val>
                                            <p:strVal val="#ppt_h"/>
                                          </p:val>
                                        </p:tav>
                                      </p:tavLst>
                                    </p:anim>
                                  </p:childTnLst>
                                </p:cTn>
                              </p:par>
                              <p:par>
                                <p:cTn id="41" presetID="10" presetClass="entr" presetSubtype="0" fill="hold" grpId="0" nodeType="withEffect">
                                  <p:stCondLst>
                                    <p:cond delay="0"/>
                                  </p:stCondLst>
                                  <p:childTnLst>
                                    <p:set>
                                      <p:cBhvr>
                                        <p:cTn id="42" dur="1" fill="hold">
                                          <p:stCondLst>
                                            <p:cond delay="0"/>
                                          </p:stCondLst>
                                        </p:cTn>
                                        <p:tgtEl>
                                          <p:spTgt spid="101">
                                            <p:txEl>
                                              <p:pRg st="0" end="0"/>
                                            </p:txEl>
                                          </p:spTgt>
                                        </p:tgtEl>
                                        <p:attrNameLst>
                                          <p:attrName>style.visibility</p:attrName>
                                        </p:attrNameLst>
                                      </p:cBhvr>
                                      <p:to>
                                        <p:strVal val="visible"/>
                                      </p:to>
                                    </p:set>
                                    <p:animEffect transition="in" filter="fade">
                                      <p:cBhvr>
                                        <p:cTn id="43" dur="500"/>
                                        <p:tgtEl>
                                          <p:spTgt spid="101">
                                            <p:txEl>
                                              <p:pRg st="0" end="0"/>
                                            </p:txEl>
                                          </p:spTgt>
                                        </p:tgtEl>
                                      </p:cBhvr>
                                    </p:animEffect>
                                  </p:childTnLst>
                                </p:cTn>
                              </p:par>
                            </p:childTnLst>
                          </p:cTn>
                        </p:par>
                        <p:par>
                          <p:cTn id="44" fill="hold">
                            <p:stCondLst>
                              <p:cond delay="3500"/>
                            </p:stCondLst>
                            <p:childTnLst>
                              <p:par>
                                <p:cTn id="45" presetID="22" presetClass="entr" presetSubtype="8" fill="hold" nodeType="afterEffect">
                                  <p:stCondLst>
                                    <p:cond delay="0"/>
                                  </p:stCondLst>
                                  <p:childTnLst>
                                    <p:set>
                                      <p:cBhvr>
                                        <p:cTn id="46" dur="1" fill="hold">
                                          <p:stCondLst>
                                            <p:cond delay="0"/>
                                          </p:stCondLst>
                                        </p:cTn>
                                        <p:tgtEl>
                                          <p:spTgt spid="104"/>
                                        </p:tgtEl>
                                        <p:attrNameLst>
                                          <p:attrName>style.visibility</p:attrName>
                                        </p:attrNameLst>
                                      </p:cBhvr>
                                      <p:to>
                                        <p:strVal val="visible"/>
                                      </p:to>
                                    </p:set>
                                    <p:animEffect transition="in" filter="wipe(left)">
                                      <p:cBhvr>
                                        <p:cTn id="47" dur="500"/>
                                        <p:tgtEl>
                                          <p:spTgt spid="104"/>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113"/>
                                        </p:tgtEl>
                                        <p:attrNameLst>
                                          <p:attrName>style.visibility</p:attrName>
                                        </p:attrNameLst>
                                      </p:cBhvr>
                                      <p:to>
                                        <p:strVal val="visible"/>
                                      </p:to>
                                    </p:set>
                                    <p:anim calcmode="lin" valueType="num">
                                      <p:cBhvr>
                                        <p:cTn id="50" dur="500" fill="hold"/>
                                        <p:tgtEl>
                                          <p:spTgt spid="113"/>
                                        </p:tgtEl>
                                        <p:attrNameLst>
                                          <p:attrName>ppt_w</p:attrName>
                                        </p:attrNameLst>
                                      </p:cBhvr>
                                      <p:tavLst>
                                        <p:tav tm="0">
                                          <p:val>
                                            <p:fltVal val="0"/>
                                          </p:val>
                                        </p:tav>
                                        <p:tav tm="100000">
                                          <p:val>
                                            <p:strVal val="#ppt_w"/>
                                          </p:val>
                                        </p:tav>
                                      </p:tavLst>
                                    </p:anim>
                                    <p:anim calcmode="lin" valueType="num">
                                      <p:cBhvr>
                                        <p:cTn id="51" dur="500" fill="hold"/>
                                        <p:tgtEl>
                                          <p:spTgt spid="113"/>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10" presetClass="entr" presetSubtype="0" fill="hold" grpId="0" nodeType="afterEffect" nodePh="1">
                                  <p:stCondLst>
                                    <p:cond delay="0"/>
                                  </p:stCondLst>
                                  <p:endCondLst>
                                    <p:cond evt="begin" delay="0">
                                      <p:tn val="53"/>
                                    </p:cond>
                                  </p:endCondLst>
                                  <p:childTnLst>
                                    <p:set>
                                      <p:cBhvr>
                                        <p:cTn id="54" dur="1" fill="hold">
                                          <p:stCondLst>
                                            <p:cond delay="0"/>
                                          </p:stCondLst>
                                        </p:cTn>
                                        <p:tgtEl>
                                          <p:spTgt spid="118">
                                            <p:txEl>
                                              <p:pRg st="0" end="0"/>
                                            </p:txEl>
                                          </p:spTgt>
                                        </p:tgtEl>
                                        <p:attrNameLst>
                                          <p:attrName>style.visibility</p:attrName>
                                        </p:attrNameLst>
                                      </p:cBhvr>
                                      <p:to>
                                        <p:strVal val="visible"/>
                                      </p:to>
                                    </p:set>
                                    <p:animEffect transition="in" filter="fade">
                                      <p:cBhvr>
                                        <p:cTn id="55" dur="500"/>
                                        <p:tgtEl>
                                          <p:spTgt spid="118">
                                            <p:txEl>
                                              <p:pRg st="0" end="0"/>
                                            </p:txEl>
                                          </p:spTgt>
                                        </p:tgtEl>
                                      </p:cBhvr>
                                    </p:animEffect>
                                  </p:childTnLst>
                                </p:cTn>
                              </p:par>
                            </p:childTnLst>
                          </p:cTn>
                        </p:par>
                        <p:par>
                          <p:cTn id="56" fill="hold">
                            <p:stCondLst>
                              <p:cond delay="4500"/>
                            </p:stCondLst>
                            <p:childTnLst>
                              <p:par>
                                <p:cTn id="57" presetID="22" presetClass="entr" presetSubtype="8" fill="hold" nodeType="afterEffect" nodePh="1">
                                  <p:stCondLst>
                                    <p:cond delay="0"/>
                                  </p:stCondLst>
                                  <p:endCondLst>
                                    <p:cond evt="begin" delay="0">
                                      <p:tn val="57"/>
                                    </p:cond>
                                  </p:endCondLst>
                                  <p:childTnLst>
                                    <p:set>
                                      <p:cBhvr>
                                        <p:cTn id="58" dur="1" fill="hold">
                                          <p:stCondLst>
                                            <p:cond delay="0"/>
                                          </p:stCondLst>
                                        </p:cTn>
                                        <p:tgtEl>
                                          <p:spTgt spid="117">
                                            <p:txEl>
                                              <p:pRg st="0" end="0"/>
                                            </p:txEl>
                                          </p:spTgt>
                                        </p:tgtEl>
                                        <p:attrNameLst>
                                          <p:attrName>style.visibility</p:attrName>
                                        </p:attrNameLst>
                                      </p:cBhvr>
                                      <p:to>
                                        <p:strVal val="visible"/>
                                      </p:to>
                                    </p:set>
                                    <p:animEffect transition="in" filter="wipe(left)">
                                      <p:cBhvr>
                                        <p:cTn id="59" dur="500"/>
                                        <p:tgtEl>
                                          <p:spTgt spid="117">
                                            <p:txEl>
                                              <p:pRg st="0" end="0"/>
                                            </p:txEl>
                                          </p:spTgt>
                                        </p:tgtEl>
                                      </p:cBhvr>
                                    </p:animEffect>
                                  </p:childTnLst>
                                </p:cTn>
                              </p:par>
                            </p:childTnLst>
                          </p:cTn>
                        </p:par>
                        <p:par>
                          <p:cTn id="60" fill="hold">
                            <p:stCondLst>
                              <p:cond delay="5000"/>
                            </p:stCondLst>
                            <p:childTnLst>
                              <p:par>
                                <p:cTn id="61" presetID="22" presetClass="entr" presetSubtype="1" fill="hold" grpId="0" nodeType="afterEffect">
                                  <p:stCondLst>
                                    <p:cond delay="0"/>
                                  </p:stCondLst>
                                  <p:childTnLst>
                                    <p:set>
                                      <p:cBhvr>
                                        <p:cTn id="62" dur="1" fill="hold">
                                          <p:stCondLst>
                                            <p:cond delay="0"/>
                                          </p:stCondLst>
                                        </p:cTn>
                                        <p:tgtEl>
                                          <p:spTgt spid="83"/>
                                        </p:tgtEl>
                                        <p:attrNameLst>
                                          <p:attrName>style.visibility</p:attrName>
                                        </p:attrNameLst>
                                      </p:cBhvr>
                                      <p:to>
                                        <p:strVal val="visible"/>
                                      </p:to>
                                    </p:set>
                                    <p:animEffect transition="in" filter="wipe(up)">
                                      <p:cBhvr>
                                        <p:cTn id="63" dur="500"/>
                                        <p:tgtEl>
                                          <p:spTgt spid="83"/>
                                        </p:tgtEl>
                                      </p:cBhvr>
                                    </p:animEffect>
                                  </p:childTnLst>
                                </p:cTn>
                              </p:par>
                            </p:childTnLst>
                          </p:cTn>
                        </p:par>
                        <p:par>
                          <p:cTn id="64" fill="hold">
                            <p:stCondLst>
                              <p:cond delay="5500"/>
                            </p:stCondLst>
                            <p:childTnLst>
                              <p:par>
                                <p:cTn id="65" presetID="23" presetClass="entr" presetSubtype="16" fill="hold" grpId="0" nodeType="afterEffect">
                                  <p:stCondLst>
                                    <p:cond delay="0"/>
                                  </p:stCondLst>
                                  <p:childTnLst>
                                    <p:set>
                                      <p:cBhvr>
                                        <p:cTn id="66" dur="1" fill="hold">
                                          <p:stCondLst>
                                            <p:cond delay="0"/>
                                          </p:stCondLst>
                                        </p:cTn>
                                        <p:tgtEl>
                                          <p:spTgt spid="93"/>
                                        </p:tgtEl>
                                        <p:attrNameLst>
                                          <p:attrName>style.visibility</p:attrName>
                                        </p:attrNameLst>
                                      </p:cBhvr>
                                      <p:to>
                                        <p:strVal val="visible"/>
                                      </p:to>
                                    </p:set>
                                    <p:anim calcmode="lin" valueType="num">
                                      <p:cBhvr>
                                        <p:cTn id="67" dur="500" fill="hold"/>
                                        <p:tgtEl>
                                          <p:spTgt spid="93"/>
                                        </p:tgtEl>
                                        <p:attrNameLst>
                                          <p:attrName>ppt_w</p:attrName>
                                        </p:attrNameLst>
                                      </p:cBhvr>
                                      <p:tavLst>
                                        <p:tav tm="0">
                                          <p:val>
                                            <p:fltVal val="0"/>
                                          </p:val>
                                        </p:tav>
                                        <p:tav tm="100000">
                                          <p:val>
                                            <p:strVal val="#ppt_w"/>
                                          </p:val>
                                        </p:tav>
                                      </p:tavLst>
                                    </p:anim>
                                    <p:anim calcmode="lin" valueType="num">
                                      <p:cBhvr>
                                        <p:cTn id="68" dur="500" fill="hold"/>
                                        <p:tgtEl>
                                          <p:spTgt spid="93"/>
                                        </p:tgtEl>
                                        <p:attrNameLst>
                                          <p:attrName>ppt_h</p:attrName>
                                        </p:attrNameLst>
                                      </p:cBhvr>
                                      <p:tavLst>
                                        <p:tav tm="0">
                                          <p:val>
                                            <p:fltVal val="0"/>
                                          </p:val>
                                        </p:tav>
                                        <p:tav tm="100000">
                                          <p:val>
                                            <p:strVal val="#ppt_h"/>
                                          </p:val>
                                        </p:tav>
                                      </p:tavLst>
                                    </p:anim>
                                  </p:childTnLst>
                                </p:cTn>
                              </p:par>
                              <p:par>
                                <p:cTn id="69" presetID="10" presetClass="entr" presetSubtype="0" fill="hold" grpId="0" nodeType="withEffect">
                                  <p:stCondLst>
                                    <p:cond delay="0"/>
                                  </p:stCondLst>
                                  <p:childTnLst>
                                    <p:set>
                                      <p:cBhvr>
                                        <p:cTn id="70" dur="1" fill="hold">
                                          <p:stCondLst>
                                            <p:cond delay="0"/>
                                          </p:stCondLst>
                                        </p:cTn>
                                        <p:tgtEl>
                                          <p:spTgt spid="102">
                                            <p:txEl>
                                              <p:pRg st="0" end="0"/>
                                            </p:txEl>
                                          </p:spTgt>
                                        </p:tgtEl>
                                        <p:attrNameLst>
                                          <p:attrName>style.visibility</p:attrName>
                                        </p:attrNameLst>
                                      </p:cBhvr>
                                      <p:to>
                                        <p:strVal val="visible"/>
                                      </p:to>
                                    </p:set>
                                    <p:animEffect transition="in" filter="fade">
                                      <p:cBhvr>
                                        <p:cTn id="71" dur="500"/>
                                        <p:tgtEl>
                                          <p:spTgt spid="102">
                                            <p:txEl>
                                              <p:pRg st="0" end="0"/>
                                            </p:txEl>
                                          </p:spTgt>
                                        </p:tgtEl>
                                      </p:cBhvr>
                                    </p:animEffect>
                                  </p:childTnLst>
                                </p:cTn>
                              </p:par>
                            </p:childTnLst>
                          </p:cTn>
                        </p:par>
                        <p:par>
                          <p:cTn id="72" fill="hold">
                            <p:stCondLst>
                              <p:cond delay="6000"/>
                            </p:stCondLst>
                            <p:childTnLst>
                              <p:par>
                                <p:cTn id="73" presetID="22" presetClass="entr" presetSubtype="8" fill="hold" nodeType="afterEffect">
                                  <p:stCondLst>
                                    <p:cond delay="0"/>
                                  </p:stCondLst>
                                  <p:childTnLst>
                                    <p:set>
                                      <p:cBhvr>
                                        <p:cTn id="74" dur="1" fill="hold">
                                          <p:stCondLst>
                                            <p:cond delay="0"/>
                                          </p:stCondLst>
                                        </p:cTn>
                                        <p:tgtEl>
                                          <p:spTgt spid="105"/>
                                        </p:tgtEl>
                                        <p:attrNameLst>
                                          <p:attrName>style.visibility</p:attrName>
                                        </p:attrNameLst>
                                      </p:cBhvr>
                                      <p:to>
                                        <p:strVal val="visible"/>
                                      </p:to>
                                    </p:set>
                                    <p:animEffect transition="in" filter="wipe(left)">
                                      <p:cBhvr>
                                        <p:cTn id="75" dur="500"/>
                                        <p:tgtEl>
                                          <p:spTgt spid="105"/>
                                        </p:tgtEl>
                                      </p:cBhvr>
                                    </p:animEffect>
                                  </p:childTnLst>
                                </p:cTn>
                              </p:par>
                              <p:par>
                                <p:cTn id="76" presetID="23" presetClass="entr" presetSubtype="16" fill="hold" grpId="0" nodeType="withEffect">
                                  <p:stCondLst>
                                    <p:cond delay="0"/>
                                  </p:stCondLst>
                                  <p:childTnLst>
                                    <p:set>
                                      <p:cBhvr>
                                        <p:cTn id="77" dur="1" fill="hold">
                                          <p:stCondLst>
                                            <p:cond delay="0"/>
                                          </p:stCondLst>
                                        </p:cTn>
                                        <p:tgtEl>
                                          <p:spTgt spid="114"/>
                                        </p:tgtEl>
                                        <p:attrNameLst>
                                          <p:attrName>style.visibility</p:attrName>
                                        </p:attrNameLst>
                                      </p:cBhvr>
                                      <p:to>
                                        <p:strVal val="visible"/>
                                      </p:to>
                                    </p:set>
                                    <p:anim calcmode="lin" valueType="num">
                                      <p:cBhvr>
                                        <p:cTn id="78" dur="500" fill="hold"/>
                                        <p:tgtEl>
                                          <p:spTgt spid="114"/>
                                        </p:tgtEl>
                                        <p:attrNameLst>
                                          <p:attrName>ppt_w</p:attrName>
                                        </p:attrNameLst>
                                      </p:cBhvr>
                                      <p:tavLst>
                                        <p:tav tm="0">
                                          <p:val>
                                            <p:fltVal val="0"/>
                                          </p:val>
                                        </p:tav>
                                        <p:tav tm="100000">
                                          <p:val>
                                            <p:strVal val="#ppt_w"/>
                                          </p:val>
                                        </p:tav>
                                      </p:tavLst>
                                    </p:anim>
                                    <p:anim calcmode="lin" valueType="num">
                                      <p:cBhvr>
                                        <p:cTn id="79" dur="500" fill="hold"/>
                                        <p:tgtEl>
                                          <p:spTgt spid="114"/>
                                        </p:tgtEl>
                                        <p:attrNameLst>
                                          <p:attrName>ppt_h</p:attrName>
                                        </p:attrNameLst>
                                      </p:cBhvr>
                                      <p:tavLst>
                                        <p:tav tm="0">
                                          <p:val>
                                            <p:fltVal val="0"/>
                                          </p:val>
                                        </p:tav>
                                        <p:tav tm="100000">
                                          <p:val>
                                            <p:strVal val="#ppt_h"/>
                                          </p:val>
                                        </p:tav>
                                      </p:tavLst>
                                    </p:anim>
                                  </p:childTnLst>
                                </p:cTn>
                              </p:par>
                            </p:childTnLst>
                          </p:cTn>
                        </p:par>
                        <p:par>
                          <p:cTn id="80" fill="hold">
                            <p:stCondLst>
                              <p:cond delay="6500"/>
                            </p:stCondLst>
                            <p:childTnLst>
                              <p:par>
                                <p:cTn id="81" presetID="10" presetClass="entr" presetSubtype="0" fill="hold" grpId="0" nodeType="afterEffect" nodePh="1">
                                  <p:stCondLst>
                                    <p:cond delay="0"/>
                                  </p:stCondLst>
                                  <p:endCondLst>
                                    <p:cond evt="begin" delay="0">
                                      <p:tn val="81"/>
                                    </p:cond>
                                  </p:endCondLst>
                                  <p:childTnLst>
                                    <p:set>
                                      <p:cBhvr>
                                        <p:cTn id="82" dur="1" fill="hold">
                                          <p:stCondLst>
                                            <p:cond delay="0"/>
                                          </p:stCondLst>
                                        </p:cTn>
                                        <p:tgtEl>
                                          <p:spTgt spid="122">
                                            <p:txEl>
                                              <p:pRg st="0" end="0"/>
                                            </p:txEl>
                                          </p:spTgt>
                                        </p:tgtEl>
                                        <p:attrNameLst>
                                          <p:attrName>style.visibility</p:attrName>
                                        </p:attrNameLst>
                                      </p:cBhvr>
                                      <p:to>
                                        <p:strVal val="visible"/>
                                      </p:to>
                                    </p:set>
                                    <p:animEffect transition="in" filter="fade">
                                      <p:cBhvr>
                                        <p:cTn id="83" dur="500"/>
                                        <p:tgtEl>
                                          <p:spTgt spid="122">
                                            <p:txEl>
                                              <p:pRg st="0" end="0"/>
                                            </p:txEl>
                                          </p:spTgt>
                                        </p:tgtEl>
                                      </p:cBhvr>
                                    </p:animEffect>
                                  </p:childTnLst>
                                </p:cTn>
                              </p:par>
                            </p:childTnLst>
                          </p:cTn>
                        </p:par>
                        <p:par>
                          <p:cTn id="84" fill="hold">
                            <p:stCondLst>
                              <p:cond delay="7000"/>
                            </p:stCondLst>
                            <p:childTnLst>
                              <p:par>
                                <p:cTn id="85" presetID="22" presetClass="entr" presetSubtype="8" fill="hold" nodeType="afterEffect" nodePh="1">
                                  <p:stCondLst>
                                    <p:cond delay="0"/>
                                  </p:stCondLst>
                                  <p:endCondLst>
                                    <p:cond evt="begin" delay="0">
                                      <p:tn val="85"/>
                                    </p:cond>
                                  </p:endCondLst>
                                  <p:childTnLst>
                                    <p:set>
                                      <p:cBhvr>
                                        <p:cTn id="86" dur="1" fill="hold">
                                          <p:stCondLst>
                                            <p:cond delay="0"/>
                                          </p:stCondLst>
                                        </p:cTn>
                                        <p:tgtEl>
                                          <p:spTgt spid="121">
                                            <p:txEl>
                                              <p:pRg st="0" end="0"/>
                                            </p:txEl>
                                          </p:spTgt>
                                        </p:tgtEl>
                                        <p:attrNameLst>
                                          <p:attrName>style.visibility</p:attrName>
                                        </p:attrNameLst>
                                      </p:cBhvr>
                                      <p:to>
                                        <p:strVal val="visible"/>
                                      </p:to>
                                    </p:set>
                                    <p:animEffect transition="in" filter="wipe(left)">
                                      <p:cBhvr>
                                        <p:cTn id="87" dur="500"/>
                                        <p:tgtEl>
                                          <p:spTgt spid="121">
                                            <p:txEl>
                                              <p:pRg st="0" end="0"/>
                                            </p:txEl>
                                          </p:spTgt>
                                        </p:tgtEl>
                                      </p:cBhvr>
                                    </p:animEffect>
                                  </p:childTnLst>
                                </p:cTn>
                              </p:par>
                            </p:childTnLst>
                          </p:cTn>
                        </p:par>
                        <p:par>
                          <p:cTn id="88" fill="hold">
                            <p:stCondLst>
                              <p:cond delay="7500"/>
                            </p:stCondLst>
                            <p:childTnLst>
                              <p:par>
                                <p:cTn id="89" presetID="22" presetClass="entr" presetSubtype="4" fill="hold" grpId="0" nodeType="afterEffect">
                                  <p:stCondLst>
                                    <p:cond delay="0"/>
                                  </p:stCondLst>
                                  <p:childTnLst>
                                    <p:set>
                                      <p:cBhvr>
                                        <p:cTn id="90" dur="1" fill="hold">
                                          <p:stCondLst>
                                            <p:cond delay="0"/>
                                          </p:stCondLst>
                                        </p:cTn>
                                        <p:tgtEl>
                                          <p:spTgt spid="87"/>
                                        </p:tgtEl>
                                        <p:attrNameLst>
                                          <p:attrName>style.visibility</p:attrName>
                                        </p:attrNameLst>
                                      </p:cBhvr>
                                      <p:to>
                                        <p:strVal val="visible"/>
                                      </p:to>
                                    </p:set>
                                    <p:animEffect transition="in" filter="wipe(down)">
                                      <p:cBhvr>
                                        <p:cTn id="91" dur="500"/>
                                        <p:tgtEl>
                                          <p:spTgt spid="87"/>
                                        </p:tgtEl>
                                      </p:cBhvr>
                                    </p:animEffect>
                                  </p:childTnLst>
                                </p:cTn>
                              </p:par>
                            </p:childTnLst>
                          </p:cTn>
                        </p:par>
                        <p:par>
                          <p:cTn id="92" fill="hold">
                            <p:stCondLst>
                              <p:cond delay="8000"/>
                            </p:stCondLst>
                            <p:childTnLst>
                              <p:par>
                                <p:cTn id="93" presetID="10" presetClass="entr" presetSubtype="0" fill="hold" grpId="0" nodeType="afterEffect" nodePh="1">
                                  <p:stCondLst>
                                    <p:cond delay="0"/>
                                  </p:stCondLst>
                                  <p:endCondLst>
                                    <p:cond evt="begin" delay="0">
                                      <p:tn val="93"/>
                                    </p:cond>
                                  </p:endCondLst>
                                  <p:childTnLst>
                                    <p:set>
                                      <p:cBhvr>
                                        <p:cTn id="94" dur="1" fill="hold">
                                          <p:stCondLst>
                                            <p:cond delay="0"/>
                                          </p:stCondLst>
                                        </p:cTn>
                                        <p:tgtEl>
                                          <p:spTgt spid="96">
                                            <p:txEl>
                                              <p:pRg st="0" end="0"/>
                                            </p:txEl>
                                          </p:spTgt>
                                        </p:tgtEl>
                                        <p:attrNameLst>
                                          <p:attrName>style.visibility</p:attrName>
                                        </p:attrNameLst>
                                      </p:cBhvr>
                                      <p:to>
                                        <p:strVal val="visible"/>
                                      </p:to>
                                    </p:set>
                                    <p:animEffect transition="in" filter="fade">
                                      <p:cBhvr>
                                        <p:cTn id="95" dur="500"/>
                                        <p:tgtEl>
                                          <p:spTgt spid="96">
                                            <p:txEl>
                                              <p:pRg st="0" end="0"/>
                                            </p:txEl>
                                          </p:spTgt>
                                        </p:tgtEl>
                                      </p:cBhvr>
                                    </p:animEffect>
                                  </p:childTnLst>
                                </p:cTn>
                              </p:par>
                              <p:par>
                                <p:cTn id="96" presetID="10" presetClass="entr" presetSubtype="0" fill="hold" grpId="0" nodeType="withEffect" nodePh="1">
                                  <p:stCondLst>
                                    <p:cond delay="0"/>
                                  </p:stCondLst>
                                  <p:endCondLst>
                                    <p:cond evt="begin" delay="0">
                                      <p:tn val="96"/>
                                    </p:cond>
                                  </p:endCondLst>
                                  <p:childTnLst>
                                    <p:set>
                                      <p:cBhvr>
                                        <p:cTn id="97" dur="1" fill="hold">
                                          <p:stCondLst>
                                            <p:cond delay="0"/>
                                          </p:stCondLst>
                                        </p:cTn>
                                        <p:tgtEl>
                                          <p:spTgt spid="95">
                                            <p:txEl>
                                              <p:pRg st="0" end="0"/>
                                            </p:txEl>
                                          </p:spTgt>
                                        </p:tgtEl>
                                        <p:attrNameLst>
                                          <p:attrName>style.visibility</p:attrName>
                                        </p:attrNameLst>
                                      </p:cBhvr>
                                      <p:to>
                                        <p:strVal val="visible"/>
                                      </p:to>
                                    </p:set>
                                    <p:animEffect transition="in" filter="fade">
                                      <p:cBhvr>
                                        <p:cTn id="98" dur="500"/>
                                        <p:tgtEl>
                                          <p:spTgt spid="9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83" grpId="0" animBg="1"/>
      <p:bldP spid="88" grpId="0" animBg="1"/>
      <p:bldP spid="93" grpId="0" animBg="1"/>
      <p:bldP spid="94" grpId="0" animBg="1"/>
      <p:bldP spid="95"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95"/>
                        </p:tgtEl>
                        <p:attrNameLst>
                          <p:attrName>style.visibility</p:attrName>
                        </p:attrNameLst>
                      </p:cBhvr>
                      <p:to>
                        <p:strVal val="visible"/>
                      </p:to>
                    </p:set>
                    <p:animEffect transition="in" filter="fade">
                      <p:cBhvr>
                        <p:cTn dur="500"/>
                        <p:tgtEl>
                          <p:spTgt spid="95"/>
                        </p:tgtEl>
                      </p:cBhvr>
                    </p:animEffect>
                  </p:childTnLst>
                </p:cTn>
              </p:par>
            </p:tnLst>
          </p:tmpl>
        </p:tmplLst>
      </p:bldP>
      <p:bldP spid="96"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96"/>
                        </p:tgtEl>
                        <p:attrNameLst>
                          <p:attrName>style.visibility</p:attrName>
                        </p:attrNameLst>
                      </p:cBhvr>
                      <p:to>
                        <p:strVal val="visible"/>
                      </p:to>
                    </p:set>
                    <p:animEffect transition="in" filter="fade">
                      <p:cBhvr>
                        <p:cTn dur="500"/>
                        <p:tgtEl>
                          <p:spTgt spid="96"/>
                        </p:tgtEl>
                      </p:cBhvr>
                    </p:animEffect>
                  </p:childTnLst>
                </p:cTn>
              </p:par>
            </p:tnLst>
          </p:tmpl>
        </p:tmplLst>
      </p:bldP>
      <p:bldP spid="100" grpId="0" build="p">
        <p:tmplLst>
          <p:tmpl lvl="1">
            <p:tnLst>
              <p:par>
                <p:cTn presetID="10" presetClass="entr" presetSubtype="0" fill="hold" nodeType="withEffect">
                  <p:stCondLst>
                    <p:cond delay="0"/>
                  </p:stCondLst>
                  <p:childTnLst>
                    <p:set>
                      <p:cBhvr>
                        <p:cTn dur="1" fill="hold">
                          <p:stCondLst>
                            <p:cond delay="0"/>
                          </p:stCondLst>
                        </p:cTn>
                        <p:tgtEl>
                          <p:spTgt spid="100"/>
                        </p:tgtEl>
                        <p:attrNameLst>
                          <p:attrName>style.visibility</p:attrName>
                        </p:attrNameLst>
                      </p:cBhvr>
                      <p:to>
                        <p:strVal val="visible"/>
                      </p:to>
                    </p:set>
                    <p:animEffect transition="in" filter="fade">
                      <p:cBhvr>
                        <p:cTn dur="500"/>
                        <p:tgtEl>
                          <p:spTgt spid="100"/>
                        </p:tgtEl>
                      </p:cBhvr>
                    </p:animEffect>
                  </p:childTnLst>
                </p:cTn>
              </p:par>
            </p:tnLst>
          </p:tmpl>
        </p:tmplLst>
      </p:bldP>
      <p:bldP spid="101" grpId="0" build="p">
        <p:tmplLst>
          <p:tmpl lvl="1">
            <p:tnLst>
              <p:par>
                <p:cTn presetID="10" presetClass="entr" presetSubtype="0" fill="hold" nodeType="withEffect">
                  <p:stCondLst>
                    <p:cond delay="0"/>
                  </p:stCondLst>
                  <p:childTnLst>
                    <p:set>
                      <p:cBhvr>
                        <p:cTn dur="1" fill="hold">
                          <p:stCondLst>
                            <p:cond delay="0"/>
                          </p:stCondLst>
                        </p:cTn>
                        <p:tgtEl>
                          <p:spTgt spid="101"/>
                        </p:tgtEl>
                        <p:attrNameLst>
                          <p:attrName>style.visibility</p:attrName>
                        </p:attrNameLst>
                      </p:cBhvr>
                      <p:to>
                        <p:strVal val="visible"/>
                      </p:to>
                    </p:set>
                    <p:animEffect transition="in" filter="fade">
                      <p:cBhvr>
                        <p:cTn dur="500"/>
                        <p:tgtEl>
                          <p:spTgt spid="101"/>
                        </p:tgtEl>
                      </p:cBhvr>
                    </p:animEffect>
                  </p:childTnLst>
                </p:cTn>
              </p:par>
            </p:tnLst>
          </p:tmpl>
        </p:tmplLst>
      </p:bldP>
      <p:bldP spid="102" grpId="0" build="p">
        <p:tmplLst>
          <p:tmpl lvl="1">
            <p:tnLst>
              <p:par>
                <p:cTn presetID="10" presetClass="entr" presetSubtype="0" fill="hold" nodeType="withEffect">
                  <p:stCondLst>
                    <p:cond delay="0"/>
                  </p:stCondLst>
                  <p:childTnLst>
                    <p:set>
                      <p:cBhvr>
                        <p:cTn dur="1" fill="hold">
                          <p:stCondLst>
                            <p:cond delay="0"/>
                          </p:stCondLst>
                        </p:cTn>
                        <p:tgtEl>
                          <p:spTgt spid="102"/>
                        </p:tgtEl>
                        <p:attrNameLst>
                          <p:attrName>style.visibility</p:attrName>
                        </p:attrNameLst>
                      </p:cBhvr>
                      <p:to>
                        <p:strVal val="visible"/>
                      </p:to>
                    </p:set>
                    <p:animEffect transition="in" filter="fade">
                      <p:cBhvr>
                        <p:cTn dur="500"/>
                        <p:tgtEl>
                          <p:spTgt spid="102"/>
                        </p:tgtEl>
                      </p:cBhvr>
                    </p:animEffect>
                  </p:childTnLst>
                </p:cTn>
              </p:par>
            </p:tnLst>
          </p:tmpl>
        </p:tmplLst>
      </p:bldP>
      <p:bldP spid="112" grpId="0" animBg="1"/>
      <p:bldP spid="113" grpId="0" animBg="1"/>
      <p:bldP spid="114" grpId="0" animBg="1"/>
      <p:bldP spid="116"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116"/>
                        </p:tgtEl>
                        <p:attrNameLst>
                          <p:attrName>style.visibility</p:attrName>
                        </p:attrNameLst>
                      </p:cBhvr>
                      <p:to>
                        <p:strVal val="visible"/>
                      </p:to>
                    </p:set>
                    <p:animEffect transition="in" filter="fade">
                      <p:cBhvr>
                        <p:cTn dur="500"/>
                        <p:tgtEl>
                          <p:spTgt spid="116"/>
                        </p:tgtEl>
                      </p:cBhvr>
                    </p:animEffect>
                  </p:childTnLst>
                </p:cTn>
              </p:par>
            </p:tnLst>
          </p:tmpl>
        </p:tmplLst>
      </p:bldP>
      <p:bldP spid="118"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118"/>
                        </p:tgtEl>
                        <p:attrNameLst>
                          <p:attrName>style.visibility</p:attrName>
                        </p:attrNameLst>
                      </p:cBhvr>
                      <p:to>
                        <p:strVal val="visible"/>
                      </p:to>
                    </p:set>
                    <p:animEffect transition="in" filter="fade">
                      <p:cBhvr>
                        <p:cTn dur="500"/>
                        <p:tgtEl>
                          <p:spTgt spid="118"/>
                        </p:tgtEl>
                      </p:cBhvr>
                    </p:animEffect>
                  </p:childTnLst>
                </p:cTn>
              </p:par>
            </p:tnLst>
          </p:tmpl>
        </p:tmplLst>
      </p:bldP>
      <p:bldP spid="122"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122"/>
                        </p:tgtEl>
                        <p:attrNameLst>
                          <p:attrName>style.visibility</p:attrName>
                        </p:attrNameLst>
                      </p:cBhvr>
                      <p:to>
                        <p:strVal val="visible"/>
                      </p:to>
                    </p:set>
                    <p:animEffect transition="in" filter="fade">
                      <p:cBhvr>
                        <p:cTn dur="500"/>
                        <p:tgtEl>
                          <p:spTgt spid="122"/>
                        </p:tgtEl>
                      </p:cBhvr>
                    </p:animEffect>
                  </p:childTnLst>
                </p:cTn>
              </p:par>
            </p:tnLst>
          </p:tmpl>
        </p:tmplLst>
      </p:bldP>
      <p:bldP spid="87" grpId="0" animBg="1"/>
      <p:bldP spid="92"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5005918" y="3522134"/>
            <a:ext cx="2180165" cy="2180165"/>
          </a:xfrm>
          <a:prstGeom prst="ellipse">
            <a:avLst/>
          </a:prstGeom>
          <a:ln w="76200">
            <a:solidFill>
              <a:schemeClr val="bg1">
                <a:lumMod val="65000"/>
              </a:schemeClr>
            </a:solidFill>
          </a:ln>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2831503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smtClean="0"/>
              <a:t>Test info</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5/26/2016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8_pic">
    <p:spTree>
      <p:nvGrpSpPr>
        <p:cNvPr id="1" name=""/>
        <p:cNvGrpSpPr/>
        <p:nvPr/>
      </p:nvGrpSpPr>
      <p:grpSpPr>
        <a:xfrm>
          <a:off x="0" y="0"/>
          <a:ext cx="0" cy="0"/>
          <a:chOff x="0" y="0"/>
          <a:chExt cx="0" cy="0"/>
        </a:xfrm>
      </p:grpSpPr>
    </p:spTree>
    <p:extLst>
      <p:ext uri="{BB962C8B-B14F-4D97-AF65-F5344CB8AC3E}">
        <p14:creationId xmlns:p14="http://schemas.microsoft.com/office/powerpoint/2010/main" val="1099720369"/>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team.">
    <p:bg>
      <p:bgPr>
        <a:solidFill>
          <a:schemeClr val="bg1"/>
        </a:solidFill>
        <a:effectLst/>
      </p:bgPr>
    </p:bg>
    <p:spTree>
      <p:nvGrpSpPr>
        <p:cNvPr id="1" name=""/>
        <p:cNvGrpSpPr/>
        <p:nvPr/>
      </p:nvGrpSpPr>
      <p:grpSpPr>
        <a:xfrm>
          <a:off x="0" y="0"/>
          <a:ext cx="0" cy="0"/>
          <a:chOff x="0" y="0"/>
          <a:chExt cx="0" cy="0"/>
        </a:xfrm>
      </p:grpSpPr>
      <p:sp>
        <p:nvSpPr>
          <p:cNvPr id="54" name="Rectangle 53"/>
          <p:cNvSpPr/>
          <p:nvPr userDrawn="1"/>
        </p:nvSpPr>
        <p:spPr bwMode="auto">
          <a:xfrm>
            <a:off x="0" y="1297458"/>
            <a:ext cx="12192000" cy="5226909"/>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Arc 5"/>
          <p:cNvSpPr/>
          <p:nvPr userDrawn="1"/>
        </p:nvSpPr>
        <p:spPr>
          <a:xfrm flipH="1">
            <a:off x="4635500" y="2539580"/>
            <a:ext cx="2921000" cy="2921005"/>
          </a:xfrm>
          <a:prstGeom prst="arc">
            <a:avLst>
              <a:gd name="adj1" fmla="val 8340836"/>
              <a:gd name="adj2" fmla="val 10053331"/>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 name="Arc 6"/>
          <p:cNvSpPr/>
          <p:nvPr userDrawn="1"/>
        </p:nvSpPr>
        <p:spPr>
          <a:xfrm flipH="1">
            <a:off x="4635500" y="2539580"/>
            <a:ext cx="2921000" cy="2921005"/>
          </a:xfrm>
          <a:prstGeom prst="arc">
            <a:avLst>
              <a:gd name="adj1" fmla="val 4004411"/>
              <a:gd name="adj2" fmla="val 6794208"/>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 name="Arc 7"/>
          <p:cNvSpPr/>
          <p:nvPr userDrawn="1"/>
        </p:nvSpPr>
        <p:spPr>
          <a:xfrm flipH="1">
            <a:off x="4635500" y="2539580"/>
            <a:ext cx="2921000" cy="2921005"/>
          </a:xfrm>
          <a:prstGeom prst="arc">
            <a:avLst>
              <a:gd name="adj1" fmla="val 743555"/>
              <a:gd name="adj2" fmla="val 2443049"/>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9" name="Arc 8"/>
          <p:cNvSpPr/>
          <p:nvPr userDrawn="1"/>
        </p:nvSpPr>
        <p:spPr>
          <a:xfrm flipH="1">
            <a:off x="4635500" y="2539580"/>
            <a:ext cx="2921000" cy="2921005"/>
          </a:xfrm>
          <a:prstGeom prst="arc">
            <a:avLst>
              <a:gd name="adj1" fmla="val 19060360"/>
              <a:gd name="adj2" fmla="val 20763576"/>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0" name="Arc 9"/>
          <p:cNvSpPr/>
          <p:nvPr userDrawn="1"/>
        </p:nvSpPr>
        <p:spPr>
          <a:xfrm flipH="1">
            <a:off x="4635500" y="2539580"/>
            <a:ext cx="2921000" cy="2921005"/>
          </a:xfrm>
          <a:prstGeom prst="arc">
            <a:avLst>
              <a:gd name="adj1" fmla="val 14838961"/>
              <a:gd name="adj2" fmla="val 17548373"/>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1" name="Arc 10"/>
          <p:cNvSpPr/>
          <p:nvPr userDrawn="1"/>
        </p:nvSpPr>
        <p:spPr>
          <a:xfrm flipH="1">
            <a:off x="4635500" y="2539580"/>
            <a:ext cx="2921000" cy="2921005"/>
          </a:xfrm>
          <a:prstGeom prst="arc">
            <a:avLst>
              <a:gd name="adj1" fmla="val 11668510"/>
              <a:gd name="adj2" fmla="val 13280429"/>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2" name="Oval 7"/>
          <p:cNvSpPr>
            <a:spLocks noChangeArrowheads="1"/>
          </p:cNvSpPr>
          <p:nvPr userDrawn="1"/>
        </p:nvSpPr>
        <p:spPr bwMode="auto">
          <a:xfrm flipH="1">
            <a:off x="4872131" y="2407147"/>
            <a:ext cx="685997"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Oval 11"/>
          <p:cNvSpPr>
            <a:spLocks noChangeArrowheads="1"/>
          </p:cNvSpPr>
          <p:nvPr userDrawn="1"/>
        </p:nvSpPr>
        <p:spPr bwMode="auto">
          <a:xfrm flipH="1">
            <a:off x="4872131" y="4870173"/>
            <a:ext cx="685997"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2"/>
          <p:cNvSpPr>
            <a:spLocks noChangeArrowheads="1"/>
          </p:cNvSpPr>
          <p:nvPr userDrawn="1"/>
        </p:nvSpPr>
        <p:spPr bwMode="auto">
          <a:xfrm flipH="1">
            <a:off x="4238414" y="3638660"/>
            <a:ext cx="685997"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Oval 7"/>
          <p:cNvSpPr>
            <a:spLocks noChangeArrowheads="1"/>
          </p:cNvSpPr>
          <p:nvPr userDrawn="1"/>
        </p:nvSpPr>
        <p:spPr bwMode="auto">
          <a:xfrm>
            <a:off x="6633872" y="2407147"/>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Oval 11"/>
          <p:cNvSpPr>
            <a:spLocks noChangeArrowheads="1"/>
          </p:cNvSpPr>
          <p:nvPr userDrawn="1"/>
        </p:nvSpPr>
        <p:spPr bwMode="auto">
          <a:xfrm>
            <a:off x="6633872" y="4870173"/>
            <a:ext cx="685995"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Oval 12"/>
          <p:cNvSpPr>
            <a:spLocks noChangeArrowheads="1"/>
          </p:cNvSpPr>
          <p:nvPr userDrawn="1"/>
        </p:nvSpPr>
        <p:spPr bwMode="auto">
          <a:xfrm>
            <a:off x="7267590" y="3638660"/>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20" name="Straight Connector 19"/>
          <p:cNvCxnSpPr/>
          <p:nvPr userDrawn="1"/>
        </p:nvCxnSpPr>
        <p:spPr>
          <a:xfrm rot="10800000">
            <a:off x="3624443" y="2750064"/>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rot="10800000">
            <a:off x="2709027" y="3980648"/>
            <a:ext cx="1499616"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a:xfrm rot="10800000">
            <a:off x="3624443" y="5211232"/>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26" name="Rounded Rectangle 25"/>
          <p:cNvSpPr/>
          <p:nvPr userDrawn="1"/>
        </p:nvSpPr>
        <p:spPr bwMode="auto">
          <a:xfrm>
            <a:off x="2019300" y="1545167"/>
            <a:ext cx="1803400" cy="419101"/>
          </a:xfrm>
          <a:prstGeom prst="roundRect">
            <a:avLst>
              <a:gd name="adj" fmla="val 50000"/>
            </a:avLst>
          </a:prstGeom>
          <a:solidFill>
            <a:schemeClr val="accent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27" name="Rounded Rectangle 26"/>
          <p:cNvSpPr/>
          <p:nvPr userDrawn="1"/>
        </p:nvSpPr>
        <p:spPr bwMode="auto">
          <a:xfrm>
            <a:off x="2019300" y="6007100"/>
            <a:ext cx="1803400" cy="419101"/>
          </a:xfrm>
          <a:prstGeom prst="roundRect">
            <a:avLst>
              <a:gd name="adj" fmla="val 50000"/>
            </a:avLst>
          </a:prstGeom>
          <a:solidFill>
            <a:schemeClr val="accent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28" name="Rounded Rectangle 27"/>
          <p:cNvSpPr/>
          <p:nvPr userDrawn="1"/>
        </p:nvSpPr>
        <p:spPr bwMode="auto">
          <a:xfrm rot="5400000">
            <a:off x="99045" y="3772323"/>
            <a:ext cx="1803400" cy="419101"/>
          </a:xfrm>
          <a:prstGeom prst="roundRect">
            <a:avLst>
              <a:gd name="adj" fmla="val 50000"/>
            </a:avLst>
          </a:prstGeom>
          <a:solidFill>
            <a:schemeClr val="accent3"/>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31" name="Text Placeholder 3"/>
          <p:cNvSpPr>
            <a:spLocks noGrp="1"/>
          </p:cNvSpPr>
          <p:nvPr>
            <p:ph type="body" sz="half" idx="35"/>
          </p:nvPr>
        </p:nvSpPr>
        <p:spPr>
          <a:xfrm>
            <a:off x="4952215" y="3623472"/>
            <a:ext cx="2287571" cy="1146048"/>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2" name="Text Placeholder 3"/>
          <p:cNvSpPr>
            <a:spLocks noGrp="1"/>
          </p:cNvSpPr>
          <p:nvPr>
            <p:ph type="body" sz="half" idx="37"/>
          </p:nvPr>
        </p:nvSpPr>
        <p:spPr>
          <a:xfrm>
            <a:off x="5063067" y="3317627"/>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3" name="Text Placeholder 3"/>
          <p:cNvSpPr>
            <a:spLocks noGrp="1"/>
          </p:cNvSpPr>
          <p:nvPr>
            <p:ph type="body" sz="half" idx="38" hasCustomPrompt="1"/>
          </p:nvPr>
        </p:nvSpPr>
        <p:spPr>
          <a:xfrm>
            <a:off x="4952663" y="2553892"/>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4" name="Text Placeholder 3"/>
          <p:cNvSpPr>
            <a:spLocks noGrp="1"/>
          </p:cNvSpPr>
          <p:nvPr>
            <p:ph type="body" sz="half" idx="39" hasCustomPrompt="1"/>
          </p:nvPr>
        </p:nvSpPr>
        <p:spPr>
          <a:xfrm>
            <a:off x="4318946" y="3785405"/>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5" name="Text Placeholder 3"/>
          <p:cNvSpPr>
            <a:spLocks noGrp="1"/>
          </p:cNvSpPr>
          <p:nvPr>
            <p:ph type="body" sz="half" idx="40" hasCustomPrompt="1"/>
          </p:nvPr>
        </p:nvSpPr>
        <p:spPr>
          <a:xfrm>
            <a:off x="4952663" y="5015296"/>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6" name="Text Placeholder 3"/>
          <p:cNvSpPr>
            <a:spLocks noGrp="1"/>
          </p:cNvSpPr>
          <p:nvPr>
            <p:ph type="body" sz="half" idx="41" hasCustomPrompt="1"/>
          </p:nvPr>
        </p:nvSpPr>
        <p:spPr>
          <a:xfrm>
            <a:off x="6714403" y="2553892"/>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7" name="Text Placeholder 3"/>
          <p:cNvSpPr>
            <a:spLocks noGrp="1"/>
          </p:cNvSpPr>
          <p:nvPr>
            <p:ph type="body" sz="half" idx="42" hasCustomPrompt="1"/>
          </p:nvPr>
        </p:nvSpPr>
        <p:spPr>
          <a:xfrm>
            <a:off x="7348121" y="3785405"/>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8" name="Text Placeholder 3"/>
          <p:cNvSpPr>
            <a:spLocks noGrp="1"/>
          </p:cNvSpPr>
          <p:nvPr>
            <p:ph type="body" sz="half" idx="43" hasCustomPrompt="1"/>
          </p:nvPr>
        </p:nvSpPr>
        <p:spPr>
          <a:xfrm>
            <a:off x="6714403" y="5015296"/>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9" name="Text Placeholder 3"/>
          <p:cNvSpPr>
            <a:spLocks noGrp="1"/>
          </p:cNvSpPr>
          <p:nvPr>
            <p:ph type="body" sz="half" idx="44"/>
          </p:nvPr>
        </p:nvSpPr>
        <p:spPr>
          <a:xfrm>
            <a:off x="2082800" y="1626197"/>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0" name="Text Placeholder 3"/>
          <p:cNvSpPr>
            <a:spLocks noGrp="1"/>
          </p:cNvSpPr>
          <p:nvPr>
            <p:ph type="body" sz="half" idx="45"/>
          </p:nvPr>
        </p:nvSpPr>
        <p:spPr>
          <a:xfrm>
            <a:off x="2082800" y="6088131"/>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1" name="Text Placeholder 3"/>
          <p:cNvSpPr>
            <a:spLocks noGrp="1"/>
          </p:cNvSpPr>
          <p:nvPr>
            <p:ph type="body" sz="half" idx="46"/>
          </p:nvPr>
        </p:nvSpPr>
        <p:spPr>
          <a:xfrm rot="16200000">
            <a:off x="162547" y="3853353"/>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42" name="Straight Connector 41"/>
          <p:cNvCxnSpPr/>
          <p:nvPr userDrawn="1"/>
        </p:nvCxnSpPr>
        <p:spPr>
          <a:xfrm rot="10800000">
            <a:off x="7308848" y="2750064"/>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a:xfrm rot="10800000">
            <a:off x="7942580" y="3980648"/>
            <a:ext cx="1499616"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a:xfrm rot="10800000">
            <a:off x="7315197" y="5211232"/>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48" name="Rounded Rectangle 47"/>
          <p:cNvSpPr/>
          <p:nvPr userDrawn="1"/>
        </p:nvSpPr>
        <p:spPr bwMode="auto">
          <a:xfrm>
            <a:off x="8356600" y="1545167"/>
            <a:ext cx="1803400" cy="419101"/>
          </a:xfrm>
          <a:prstGeom prst="roundRect">
            <a:avLst>
              <a:gd name="adj" fmla="val 50000"/>
            </a:avLst>
          </a:prstGeom>
          <a:solidFill>
            <a:schemeClr val="accent2"/>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49" name="Rounded Rectangle 48"/>
          <p:cNvSpPr/>
          <p:nvPr userDrawn="1"/>
        </p:nvSpPr>
        <p:spPr bwMode="auto">
          <a:xfrm>
            <a:off x="8356600" y="6007100"/>
            <a:ext cx="1803400" cy="419101"/>
          </a:xfrm>
          <a:prstGeom prst="roundRect">
            <a:avLst>
              <a:gd name="adj" fmla="val 50000"/>
            </a:avLst>
          </a:prstGeom>
          <a:solidFill>
            <a:schemeClr val="accent6"/>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50" name="Rounded Rectangle 49"/>
          <p:cNvSpPr/>
          <p:nvPr userDrawn="1"/>
        </p:nvSpPr>
        <p:spPr bwMode="auto">
          <a:xfrm rot="5400000">
            <a:off x="10281804" y="3772323"/>
            <a:ext cx="1803400" cy="419101"/>
          </a:xfrm>
          <a:prstGeom prst="roundRect">
            <a:avLst>
              <a:gd name="adj" fmla="val 50000"/>
            </a:avLst>
          </a:prstGeom>
          <a:solidFill>
            <a:schemeClr val="accent4"/>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51" name="Text Placeholder 3"/>
          <p:cNvSpPr>
            <a:spLocks noGrp="1"/>
          </p:cNvSpPr>
          <p:nvPr>
            <p:ph type="body" sz="half" idx="47"/>
          </p:nvPr>
        </p:nvSpPr>
        <p:spPr>
          <a:xfrm>
            <a:off x="8420100" y="1626197"/>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52" name="Text Placeholder 3"/>
          <p:cNvSpPr>
            <a:spLocks noGrp="1"/>
          </p:cNvSpPr>
          <p:nvPr>
            <p:ph type="body" sz="half" idx="48"/>
          </p:nvPr>
        </p:nvSpPr>
        <p:spPr>
          <a:xfrm>
            <a:off x="8420100" y="6088131"/>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53" name="Text Placeholder 3"/>
          <p:cNvSpPr>
            <a:spLocks noGrp="1"/>
          </p:cNvSpPr>
          <p:nvPr>
            <p:ph type="body" sz="half" idx="49"/>
          </p:nvPr>
        </p:nvSpPr>
        <p:spPr>
          <a:xfrm rot="5400000">
            <a:off x="10345305" y="3853353"/>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60" name="Picture Placeholder 7"/>
          <p:cNvSpPr>
            <a:spLocks noGrp="1"/>
          </p:cNvSpPr>
          <p:nvPr>
            <p:ph type="pic" sz="quarter" idx="50" hasCustomPrompt="1"/>
          </p:nvPr>
        </p:nvSpPr>
        <p:spPr>
          <a:xfrm>
            <a:off x="2197096" y="2025652"/>
            <a:ext cx="1450848" cy="1450848"/>
          </a:xfrm>
          <a:prstGeom prst="ellipse">
            <a:avLst/>
          </a:prstGeom>
          <a:ln w="28575">
            <a:solidFill>
              <a:schemeClr val="accent1"/>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1" name="Picture Placeholder 7"/>
          <p:cNvSpPr>
            <a:spLocks noGrp="1"/>
          </p:cNvSpPr>
          <p:nvPr>
            <p:ph type="pic" sz="quarter" idx="51" hasCustomPrompt="1"/>
          </p:nvPr>
        </p:nvSpPr>
        <p:spPr>
          <a:xfrm>
            <a:off x="1269997" y="3257551"/>
            <a:ext cx="1450848" cy="1450848"/>
          </a:xfrm>
          <a:prstGeom prst="ellipse">
            <a:avLst/>
          </a:prstGeom>
          <a:ln w="28575">
            <a:solidFill>
              <a:schemeClr val="accent3"/>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2" name="Picture Placeholder 7"/>
          <p:cNvSpPr>
            <a:spLocks noGrp="1"/>
          </p:cNvSpPr>
          <p:nvPr>
            <p:ph type="pic" sz="quarter" idx="52" hasCustomPrompt="1"/>
          </p:nvPr>
        </p:nvSpPr>
        <p:spPr>
          <a:xfrm>
            <a:off x="2197101" y="4489455"/>
            <a:ext cx="1450848" cy="1450848"/>
          </a:xfrm>
          <a:prstGeom prst="ellipse">
            <a:avLst/>
          </a:prstGeom>
          <a:ln w="28575">
            <a:solidFill>
              <a:schemeClr val="accent5"/>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3" name="Picture Placeholder 7"/>
          <p:cNvSpPr>
            <a:spLocks noGrp="1"/>
          </p:cNvSpPr>
          <p:nvPr>
            <p:ph type="pic" sz="quarter" idx="53" hasCustomPrompt="1"/>
          </p:nvPr>
        </p:nvSpPr>
        <p:spPr>
          <a:xfrm>
            <a:off x="8534395" y="2025652"/>
            <a:ext cx="1450848" cy="1450848"/>
          </a:xfrm>
          <a:prstGeom prst="ellipse">
            <a:avLst/>
          </a:prstGeom>
          <a:ln w="28575">
            <a:solidFill>
              <a:schemeClr val="accent2"/>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4" name="Picture Placeholder 7"/>
          <p:cNvSpPr>
            <a:spLocks noGrp="1"/>
          </p:cNvSpPr>
          <p:nvPr>
            <p:ph type="pic" sz="quarter" idx="54" hasCustomPrompt="1"/>
          </p:nvPr>
        </p:nvSpPr>
        <p:spPr>
          <a:xfrm>
            <a:off x="9455151" y="3257551"/>
            <a:ext cx="1450848" cy="1450848"/>
          </a:xfrm>
          <a:prstGeom prst="ellipse">
            <a:avLst/>
          </a:prstGeom>
          <a:ln w="28575">
            <a:solidFill>
              <a:schemeClr val="accent4"/>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5" name="Picture Placeholder 7"/>
          <p:cNvSpPr>
            <a:spLocks noGrp="1"/>
          </p:cNvSpPr>
          <p:nvPr>
            <p:ph type="pic" sz="quarter" idx="55" hasCustomPrompt="1"/>
          </p:nvPr>
        </p:nvSpPr>
        <p:spPr>
          <a:xfrm>
            <a:off x="8534400" y="4489455"/>
            <a:ext cx="1450848" cy="1450848"/>
          </a:xfrm>
          <a:prstGeom prst="ellipse">
            <a:avLst/>
          </a:prstGeom>
          <a:ln w="28575">
            <a:solidFill>
              <a:schemeClr val="accent6"/>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Tree>
    <p:extLst>
      <p:ext uri="{BB962C8B-B14F-4D97-AF65-F5344CB8AC3E}">
        <p14:creationId xmlns:p14="http://schemas.microsoft.com/office/powerpoint/2010/main" val="2084358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barn(inVertical)">
                                      <p:cBhvr>
                                        <p:cTn id="7" dur="500"/>
                                        <p:tgtEl>
                                          <p:spTgt spid="54"/>
                                        </p:tgtEl>
                                      </p:cBhvr>
                                    </p:animEffect>
                                  </p:childTnLst>
                                </p:cTn>
                              </p:par>
                            </p:childTnLst>
                          </p:cTn>
                        </p:par>
                        <p:par>
                          <p:cTn id="8" fill="hold">
                            <p:stCondLst>
                              <p:cond delay="500"/>
                            </p:stCondLst>
                            <p:childTnLst>
                              <p:par>
                                <p:cTn id="9" presetID="2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par>
                                <p:cTn id="13" presetID="10" presetClass="entr" presetSubtype="0" fill="hold" grpId="0" nodeType="withEffect">
                                  <p:stCondLst>
                                    <p:cond delay="0"/>
                                  </p:stCondLst>
                                  <p:childTnLst>
                                    <p:set>
                                      <p:cBhvr>
                                        <p:cTn id="14" dur="1" fill="hold">
                                          <p:stCondLst>
                                            <p:cond delay="0"/>
                                          </p:stCondLst>
                                        </p:cTn>
                                        <p:tgtEl>
                                          <p:spTgt spid="33">
                                            <p:txEl>
                                              <p:pRg st="0" end="0"/>
                                            </p:txEl>
                                          </p:spTgt>
                                        </p:tgtEl>
                                        <p:attrNameLst>
                                          <p:attrName>style.visibility</p:attrName>
                                        </p:attrNameLst>
                                      </p:cBhvr>
                                      <p:to>
                                        <p:strVal val="visible"/>
                                      </p:to>
                                    </p:set>
                                    <p:animEffect transition="in" filter="fade">
                                      <p:cBhvr>
                                        <p:cTn id="15" dur="500"/>
                                        <p:tgtEl>
                                          <p:spTgt spid="33">
                                            <p:txEl>
                                              <p:pRg st="0" end="0"/>
                                            </p:txEl>
                                          </p:spTgt>
                                        </p:tgtEl>
                                      </p:cBhvr>
                                    </p:animEffect>
                                  </p:childTnLst>
                                </p:cTn>
                              </p:par>
                            </p:childTnLst>
                          </p:cTn>
                        </p:par>
                        <p:par>
                          <p:cTn id="16" fill="hold">
                            <p:stCondLst>
                              <p:cond delay="1000"/>
                            </p:stCondLst>
                            <p:childTnLst>
                              <p:par>
                                <p:cTn id="17" presetID="22" presetClass="entr" presetSubtype="2"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wipe(right)">
                                      <p:cBhvr>
                                        <p:cTn id="19" dur="500"/>
                                        <p:tgtEl>
                                          <p:spTgt spid="20"/>
                                        </p:tgtEl>
                                      </p:cBhvr>
                                    </p:animEffect>
                                  </p:childTnLst>
                                </p:cTn>
                              </p:par>
                              <p:par>
                                <p:cTn id="20" presetID="2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500" fill="hold"/>
                                        <p:tgtEl>
                                          <p:spTgt spid="60"/>
                                        </p:tgtEl>
                                        <p:attrNameLst>
                                          <p:attrName>ppt_w</p:attrName>
                                        </p:attrNameLst>
                                      </p:cBhvr>
                                      <p:tavLst>
                                        <p:tav tm="0">
                                          <p:val>
                                            <p:fltVal val="0"/>
                                          </p:val>
                                        </p:tav>
                                        <p:tav tm="100000">
                                          <p:val>
                                            <p:strVal val="#ppt_w"/>
                                          </p:val>
                                        </p:tav>
                                      </p:tavLst>
                                    </p:anim>
                                    <p:anim calcmode="lin" valueType="num">
                                      <p:cBhvr>
                                        <p:cTn id="23" dur="500" fill="hold"/>
                                        <p:tgtEl>
                                          <p:spTgt spid="60"/>
                                        </p:tgtEl>
                                        <p:attrNameLst>
                                          <p:attrName>ppt_h</p:attrName>
                                        </p:attrNameLst>
                                      </p:cBhvr>
                                      <p:tavLst>
                                        <p:tav tm="0">
                                          <p:val>
                                            <p:fltVal val="0"/>
                                          </p:val>
                                        </p:tav>
                                        <p:tav tm="100000">
                                          <p:val>
                                            <p:strVal val="#ppt_h"/>
                                          </p:val>
                                        </p:tav>
                                      </p:tavLst>
                                    </p:anim>
                                  </p:childTnLst>
                                </p:cTn>
                              </p:par>
                            </p:childTnLst>
                          </p:cTn>
                        </p:par>
                        <p:par>
                          <p:cTn id="24" fill="hold">
                            <p:stCondLst>
                              <p:cond delay="1500"/>
                            </p:stCondLst>
                            <p:childTnLst>
                              <p:par>
                                <p:cTn id="25" presetID="23" presetClass="entr" presetSubtype="16"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p:cTn id="27" dur="500" fill="hold"/>
                                        <p:tgtEl>
                                          <p:spTgt spid="26"/>
                                        </p:tgtEl>
                                        <p:attrNameLst>
                                          <p:attrName>ppt_w</p:attrName>
                                        </p:attrNameLst>
                                      </p:cBhvr>
                                      <p:tavLst>
                                        <p:tav tm="0">
                                          <p:val>
                                            <p:fltVal val="0"/>
                                          </p:val>
                                        </p:tav>
                                        <p:tav tm="100000">
                                          <p:val>
                                            <p:strVal val="#ppt_w"/>
                                          </p:val>
                                        </p:tav>
                                      </p:tavLst>
                                    </p:anim>
                                    <p:anim calcmode="lin" valueType="num">
                                      <p:cBhvr>
                                        <p:cTn id="28" dur="500" fill="hold"/>
                                        <p:tgtEl>
                                          <p:spTgt spid="26"/>
                                        </p:tgtEl>
                                        <p:attrNameLst>
                                          <p:attrName>ppt_h</p:attrName>
                                        </p:attrNameLst>
                                      </p:cBhvr>
                                      <p:tavLst>
                                        <p:tav tm="0">
                                          <p:val>
                                            <p:fltVal val="0"/>
                                          </p:val>
                                        </p:tav>
                                        <p:tav tm="100000">
                                          <p:val>
                                            <p:strVal val="#ppt_h"/>
                                          </p:val>
                                        </p:tav>
                                      </p:tavLst>
                                    </p:anim>
                                  </p:childTnLst>
                                </p:cTn>
                              </p:par>
                              <p:par>
                                <p:cTn id="29" presetID="10" presetClass="entr" presetSubtype="0" fill="hold" grpId="0" nodeType="withEffect" nodePh="1">
                                  <p:stCondLst>
                                    <p:cond delay="0"/>
                                  </p:stCondLst>
                                  <p:endCondLst>
                                    <p:cond evt="begin" delay="0">
                                      <p:tn val="29"/>
                                    </p:cond>
                                  </p:endCondLst>
                                  <p:childTnLst>
                                    <p:set>
                                      <p:cBhvr>
                                        <p:cTn id="30" dur="1" fill="hold">
                                          <p:stCondLst>
                                            <p:cond delay="0"/>
                                          </p:stCondLst>
                                        </p:cTn>
                                        <p:tgtEl>
                                          <p:spTgt spid="39">
                                            <p:txEl>
                                              <p:pRg st="0" end="0"/>
                                            </p:txEl>
                                          </p:spTgt>
                                        </p:tgtEl>
                                        <p:attrNameLst>
                                          <p:attrName>style.visibility</p:attrName>
                                        </p:attrNameLst>
                                      </p:cBhvr>
                                      <p:to>
                                        <p:strVal val="visible"/>
                                      </p:to>
                                    </p:set>
                                    <p:animEffect transition="in" filter="fade">
                                      <p:cBhvr>
                                        <p:cTn id="31" dur="500"/>
                                        <p:tgtEl>
                                          <p:spTgt spid="39">
                                            <p:txEl>
                                              <p:pRg st="0" end="0"/>
                                            </p:txEl>
                                          </p:spTgt>
                                        </p:tgtEl>
                                      </p:cBhvr>
                                    </p:animEffect>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left)">
                                      <p:cBhvr>
                                        <p:cTn id="35" dur="500"/>
                                        <p:tgtEl>
                                          <p:spTgt spid="10"/>
                                        </p:tgtEl>
                                      </p:cBhvr>
                                    </p:animEffect>
                                  </p:childTnLst>
                                </p:cTn>
                              </p:par>
                            </p:childTnLst>
                          </p:cTn>
                        </p:par>
                        <p:par>
                          <p:cTn id="36" fill="hold">
                            <p:stCondLst>
                              <p:cond delay="2500"/>
                            </p:stCondLst>
                            <p:childTnLst>
                              <p:par>
                                <p:cTn id="37" presetID="23" presetClass="entr" presetSubtype="16"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p:cTn id="39" dur="500" fill="hold"/>
                                        <p:tgtEl>
                                          <p:spTgt spid="17"/>
                                        </p:tgtEl>
                                        <p:attrNameLst>
                                          <p:attrName>ppt_w</p:attrName>
                                        </p:attrNameLst>
                                      </p:cBhvr>
                                      <p:tavLst>
                                        <p:tav tm="0">
                                          <p:val>
                                            <p:fltVal val="0"/>
                                          </p:val>
                                        </p:tav>
                                        <p:tav tm="100000">
                                          <p:val>
                                            <p:strVal val="#ppt_w"/>
                                          </p:val>
                                        </p:tav>
                                      </p:tavLst>
                                    </p:anim>
                                    <p:anim calcmode="lin" valueType="num">
                                      <p:cBhvr>
                                        <p:cTn id="40" dur="500" fill="hold"/>
                                        <p:tgtEl>
                                          <p:spTgt spid="17"/>
                                        </p:tgtEl>
                                        <p:attrNameLst>
                                          <p:attrName>ppt_h</p:attrName>
                                        </p:attrNameLst>
                                      </p:cBhvr>
                                      <p:tavLst>
                                        <p:tav tm="0">
                                          <p:val>
                                            <p:fltVal val="0"/>
                                          </p:val>
                                        </p:tav>
                                        <p:tav tm="100000">
                                          <p:val>
                                            <p:strVal val="#ppt_h"/>
                                          </p:val>
                                        </p:tav>
                                      </p:tavLst>
                                    </p:anim>
                                  </p:childTnLst>
                                </p:cTn>
                              </p:par>
                              <p:par>
                                <p:cTn id="41" presetID="10" presetClass="entr" presetSubtype="0" fill="hold" grpId="0" nodeType="withEffect">
                                  <p:stCondLst>
                                    <p:cond delay="0"/>
                                  </p:stCondLst>
                                  <p:childTnLst>
                                    <p:set>
                                      <p:cBhvr>
                                        <p:cTn id="42" dur="1" fill="hold">
                                          <p:stCondLst>
                                            <p:cond delay="0"/>
                                          </p:stCondLst>
                                        </p:cTn>
                                        <p:tgtEl>
                                          <p:spTgt spid="36">
                                            <p:txEl>
                                              <p:pRg st="0" end="0"/>
                                            </p:txEl>
                                          </p:spTgt>
                                        </p:tgtEl>
                                        <p:attrNameLst>
                                          <p:attrName>style.visibility</p:attrName>
                                        </p:attrNameLst>
                                      </p:cBhvr>
                                      <p:to>
                                        <p:strVal val="visible"/>
                                      </p:to>
                                    </p:set>
                                    <p:animEffect transition="in" filter="fade">
                                      <p:cBhvr>
                                        <p:cTn id="43" dur="500"/>
                                        <p:tgtEl>
                                          <p:spTgt spid="36">
                                            <p:txEl>
                                              <p:pRg st="0" end="0"/>
                                            </p:txEl>
                                          </p:spTgt>
                                        </p:tgtEl>
                                      </p:cBhvr>
                                    </p:animEffect>
                                  </p:childTnLst>
                                </p:cTn>
                              </p:par>
                            </p:childTnLst>
                          </p:cTn>
                        </p:par>
                        <p:par>
                          <p:cTn id="44" fill="hold">
                            <p:stCondLst>
                              <p:cond delay="3000"/>
                            </p:stCondLst>
                            <p:childTnLst>
                              <p:par>
                                <p:cTn id="45" presetID="22" presetClass="entr" presetSubtype="8" fill="hold"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wipe(left)">
                                      <p:cBhvr>
                                        <p:cTn id="47" dur="500"/>
                                        <p:tgtEl>
                                          <p:spTgt spid="42"/>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63"/>
                                        </p:tgtEl>
                                        <p:attrNameLst>
                                          <p:attrName>style.visibility</p:attrName>
                                        </p:attrNameLst>
                                      </p:cBhvr>
                                      <p:to>
                                        <p:strVal val="visible"/>
                                      </p:to>
                                    </p:set>
                                    <p:anim calcmode="lin" valueType="num">
                                      <p:cBhvr>
                                        <p:cTn id="50" dur="500" fill="hold"/>
                                        <p:tgtEl>
                                          <p:spTgt spid="63"/>
                                        </p:tgtEl>
                                        <p:attrNameLst>
                                          <p:attrName>ppt_w</p:attrName>
                                        </p:attrNameLst>
                                      </p:cBhvr>
                                      <p:tavLst>
                                        <p:tav tm="0">
                                          <p:val>
                                            <p:fltVal val="0"/>
                                          </p:val>
                                        </p:tav>
                                        <p:tav tm="100000">
                                          <p:val>
                                            <p:strVal val="#ppt_w"/>
                                          </p:val>
                                        </p:tav>
                                      </p:tavLst>
                                    </p:anim>
                                    <p:anim calcmode="lin" valueType="num">
                                      <p:cBhvr>
                                        <p:cTn id="51" dur="500" fill="hold"/>
                                        <p:tgtEl>
                                          <p:spTgt spid="63"/>
                                        </p:tgtEl>
                                        <p:attrNameLst>
                                          <p:attrName>ppt_h</p:attrName>
                                        </p:attrNameLst>
                                      </p:cBhvr>
                                      <p:tavLst>
                                        <p:tav tm="0">
                                          <p:val>
                                            <p:fltVal val="0"/>
                                          </p:val>
                                        </p:tav>
                                        <p:tav tm="100000">
                                          <p:val>
                                            <p:strVal val="#ppt_h"/>
                                          </p:val>
                                        </p:tav>
                                      </p:tavLst>
                                    </p:anim>
                                  </p:childTnLst>
                                </p:cTn>
                              </p:par>
                            </p:childTnLst>
                          </p:cTn>
                        </p:par>
                        <p:par>
                          <p:cTn id="52" fill="hold">
                            <p:stCondLst>
                              <p:cond delay="3500"/>
                            </p:stCondLst>
                            <p:childTnLst>
                              <p:par>
                                <p:cTn id="53" presetID="23" presetClass="entr" presetSubtype="16"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childTnLst>
                                </p:cTn>
                              </p:par>
                              <p:par>
                                <p:cTn id="57" presetID="10" presetClass="entr" presetSubtype="0" fill="hold" grpId="0" nodeType="withEffect" nodePh="1">
                                  <p:stCondLst>
                                    <p:cond delay="0"/>
                                  </p:stCondLst>
                                  <p:endCondLst>
                                    <p:cond evt="begin" delay="0">
                                      <p:tn val="57"/>
                                    </p:cond>
                                  </p:endCondLst>
                                  <p:childTnLst>
                                    <p:set>
                                      <p:cBhvr>
                                        <p:cTn id="58" dur="1" fill="hold">
                                          <p:stCondLst>
                                            <p:cond delay="0"/>
                                          </p:stCondLst>
                                        </p:cTn>
                                        <p:tgtEl>
                                          <p:spTgt spid="51">
                                            <p:txEl>
                                              <p:pRg st="0" end="0"/>
                                            </p:txEl>
                                          </p:spTgt>
                                        </p:tgtEl>
                                        <p:attrNameLst>
                                          <p:attrName>style.visibility</p:attrName>
                                        </p:attrNameLst>
                                      </p:cBhvr>
                                      <p:to>
                                        <p:strVal val="visible"/>
                                      </p:to>
                                    </p:set>
                                    <p:animEffect transition="in" filter="fade">
                                      <p:cBhvr>
                                        <p:cTn id="59" dur="500"/>
                                        <p:tgtEl>
                                          <p:spTgt spid="51">
                                            <p:txEl>
                                              <p:pRg st="0" end="0"/>
                                            </p:txEl>
                                          </p:spTgt>
                                        </p:tgtEl>
                                      </p:cBhvr>
                                    </p:animEffect>
                                  </p:childTnLst>
                                </p:cTn>
                              </p:par>
                            </p:childTnLst>
                          </p:cTn>
                        </p:par>
                        <p:par>
                          <p:cTn id="60" fill="hold">
                            <p:stCondLst>
                              <p:cond delay="4000"/>
                            </p:stCondLst>
                            <p:childTnLst>
                              <p:par>
                                <p:cTn id="61" presetID="22" presetClass="entr" presetSubtype="1" fill="hold" grpId="0" nodeType="afterEffect">
                                  <p:stCondLst>
                                    <p:cond delay="0"/>
                                  </p:stCondLst>
                                  <p:childTnLst>
                                    <p:set>
                                      <p:cBhvr>
                                        <p:cTn id="62" dur="1" fill="hold">
                                          <p:stCondLst>
                                            <p:cond delay="0"/>
                                          </p:stCondLst>
                                        </p:cTn>
                                        <p:tgtEl>
                                          <p:spTgt spid="9"/>
                                        </p:tgtEl>
                                        <p:attrNameLst>
                                          <p:attrName>style.visibility</p:attrName>
                                        </p:attrNameLst>
                                      </p:cBhvr>
                                      <p:to>
                                        <p:strVal val="visible"/>
                                      </p:to>
                                    </p:set>
                                    <p:animEffect transition="in" filter="wipe(up)">
                                      <p:cBhvr>
                                        <p:cTn id="63" dur="500"/>
                                        <p:tgtEl>
                                          <p:spTgt spid="9"/>
                                        </p:tgtEl>
                                      </p:cBhvr>
                                    </p:animEffect>
                                  </p:childTnLst>
                                </p:cTn>
                              </p:par>
                            </p:childTnLst>
                          </p:cTn>
                        </p:par>
                        <p:par>
                          <p:cTn id="64" fill="hold">
                            <p:stCondLst>
                              <p:cond delay="4500"/>
                            </p:stCondLst>
                            <p:childTnLst>
                              <p:par>
                                <p:cTn id="65" presetID="23" presetClass="entr" presetSubtype="16" fill="hold" grpId="0" nodeType="afterEffect">
                                  <p:stCondLst>
                                    <p:cond delay="0"/>
                                  </p:stCondLst>
                                  <p:childTnLst>
                                    <p:set>
                                      <p:cBhvr>
                                        <p:cTn id="66" dur="1" fill="hold">
                                          <p:stCondLst>
                                            <p:cond delay="0"/>
                                          </p:stCondLst>
                                        </p:cTn>
                                        <p:tgtEl>
                                          <p:spTgt spid="16"/>
                                        </p:tgtEl>
                                        <p:attrNameLst>
                                          <p:attrName>style.visibility</p:attrName>
                                        </p:attrNameLst>
                                      </p:cBhvr>
                                      <p:to>
                                        <p:strVal val="visible"/>
                                      </p:to>
                                    </p:set>
                                    <p:anim calcmode="lin" valueType="num">
                                      <p:cBhvr>
                                        <p:cTn id="67" dur="500" fill="hold"/>
                                        <p:tgtEl>
                                          <p:spTgt spid="16"/>
                                        </p:tgtEl>
                                        <p:attrNameLst>
                                          <p:attrName>ppt_w</p:attrName>
                                        </p:attrNameLst>
                                      </p:cBhvr>
                                      <p:tavLst>
                                        <p:tav tm="0">
                                          <p:val>
                                            <p:fltVal val="0"/>
                                          </p:val>
                                        </p:tav>
                                        <p:tav tm="100000">
                                          <p:val>
                                            <p:strVal val="#ppt_w"/>
                                          </p:val>
                                        </p:tav>
                                      </p:tavLst>
                                    </p:anim>
                                    <p:anim calcmode="lin" valueType="num">
                                      <p:cBhvr>
                                        <p:cTn id="68" dur="500" fill="hold"/>
                                        <p:tgtEl>
                                          <p:spTgt spid="16"/>
                                        </p:tgtEl>
                                        <p:attrNameLst>
                                          <p:attrName>ppt_h</p:attrName>
                                        </p:attrNameLst>
                                      </p:cBhvr>
                                      <p:tavLst>
                                        <p:tav tm="0">
                                          <p:val>
                                            <p:fltVal val="0"/>
                                          </p:val>
                                        </p:tav>
                                        <p:tav tm="100000">
                                          <p:val>
                                            <p:strVal val="#ppt_h"/>
                                          </p:val>
                                        </p:tav>
                                      </p:tavLst>
                                    </p:anim>
                                  </p:childTnLst>
                                </p:cTn>
                              </p:par>
                              <p:par>
                                <p:cTn id="69" presetID="10" presetClass="entr" presetSubtype="0" fill="hold" grpId="0" nodeType="withEffect">
                                  <p:stCondLst>
                                    <p:cond delay="0"/>
                                  </p:stCondLst>
                                  <p:childTnLst>
                                    <p:set>
                                      <p:cBhvr>
                                        <p:cTn id="70" dur="1" fill="hold">
                                          <p:stCondLst>
                                            <p:cond delay="0"/>
                                          </p:stCondLst>
                                        </p:cTn>
                                        <p:tgtEl>
                                          <p:spTgt spid="34">
                                            <p:txEl>
                                              <p:pRg st="0" end="0"/>
                                            </p:txEl>
                                          </p:spTgt>
                                        </p:tgtEl>
                                        <p:attrNameLst>
                                          <p:attrName>style.visibility</p:attrName>
                                        </p:attrNameLst>
                                      </p:cBhvr>
                                      <p:to>
                                        <p:strVal val="visible"/>
                                      </p:to>
                                    </p:set>
                                    <p:animEffect transition="in" filter="fade">
                                      <p:cBhvr>
                                        <p:cTn id="71" dur="500"/>
                                        <p:tgtEl>
                                          <p:spTgt spid="34">
                                            <p:txEl>
                                              <p:pRg st="0" end="0"/>
                                            </p:txEl>
                                          </p:spTgt>
                                        </p:tgtEl>
                                      </p:cBhvr>
                                    </p:animEffect>
                                  </p:childTnLst>
                                </p:cTn>
                              </p:par>
                            </p:childTnLst>
                          </p:cTn>
                        </p:par>
                        <p:par>
                          <p:cTn id="72" fill="hold">
                            <p:stCondLst>
                              <p:cond delay="5000"/>
                            </p:stCondLst>
                            <p:childTnLst>
                              <p:par>
                                <p:cTn id="73" presetID="22" presetClass="entr" presetSubtype="2"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wipe(right)">
                                      <p:cBhvr>
                                        <p:cTn id="75" dur="500"/>
                                        <p:tgtEl>
                                          <p:spTgt spid="22"/>
                                        </p:tgtEl>
                                      </p:cBhvr>
                                    </p:animEffect>
                                  </p:childTnLst>
                                </p:cTn>
                              </p:par>
                              <p:par>
                                <p:cTn id="76" presetID="23" presetClass="entr" presetSubtype="16" fill="hold" grpId="0" nodeType="withEffect">
                                  <p:stCondLst>
                                    <p:cond delay="0"/>
                                  </p:stCondLst>
                                  <p:childTnLst>
                                    <p:set>
                                      <p:cBhvr>
                                        <p:cTn id="77" dur="1" fill="hold">
                                          <p:stCondLst>
                                            <p:cond delay="0"/>
                                          </p:stCondLst>
                                        </p:cTn>
                                        <p:tgtEl>
                                          <p:spTgt spid="61"/>
                                        </p:tgtEl>
                                        <p:attrNameLst>
                                          <p:attrName>style.visibility</p:attrName>
                                        </p:attrNameLst>
                                      </p:cBhvr>
                                      <p:to>
                                        <p:strVal val="visible"/>
                                      </p:to>
                                    </p:set>
                                    <p:anim calcmode="lin" valueType="num">
                                      <p:cBhvr>
                                        <p:cTn id="78" dur="500" fill="hold"/>
                                        <p:tgtEl>
                                          <p:spTgt spid="61"/>
                                        </p:tgtEl>
                                        <p:attrNameLst>
                                          <p:attrName>ppt_w</p:attrName>
                                        </p:attrNameLst>
                                      </p:cBhvr>
                                      <p:tavLst>
                                        <p:tav tm="0">
                                          <p:val>
                                            <p:fltVal val="0"/>
                                          </p:val>
                                        </p:tav>
                                        <p:tav tm="100000">
                                          <p:val>
                                            <p:strVal val="#ppt_w"/>
                                          </p:val>
                                        </p:tav>
                                      </p:tavLst>
                                    </p:anim>
                                    <p:anim calcmode="lin" valueType="num">
                                      <p:cBhvr>
                                        <p:cTn id="79" dur="500" fill="hold"/>
                                        <p:tgtEl>
                                          <p:spTgt spid="61"/>
                                        </p:tgtEl>
                                        <p:attrNameLst>
                                          <p:attrName>ppt_h</p:attrName>
                                        </p:attrNameLst>
                                      </p:cBhvr>
                                      <p:tavLst>
                                        <p:tav tm="0">
                                          <p:val>
                                            <p:fltVal val="0"/>
                                          </p:val>
                                        </p:tav>
                                        <p:tav tm="100000">
                                          <p:val>
                                            <p:strVal val="#ppt_h"/>
                                          </p:val>
                                        </p:tav>
                                      </p:tavLst>
                                    </p:anim>
                                  </p:childTnLst>
                                </p:cTn>
                              </p:par>
                            </p:childTnLst>
                          </p:cTn>
                        </p:par>
                        <p:par>
                          <p:cTn id="80" fill="hold">
                            <p:stCondLst>
                              <p:cond delay="5500"/>
                            </p:stCondLst>
                            <p:childTnLst>
                              <p:par>
                                <p:cTn id="81" presetID="23" presetClass="entr" presetSubtype="16" fill="hold" grpId="0" nodeType="afterEffect">
                                  <p:stCondLst>
                                    <p:cond delay="0"/>
                                  </p:stCondLst>
                                  <p:childTnLst>
                                    <p:set>
                                      <p:cBhvr>
                                        <p:cTn id="82" dur="1" fill="hold">
                                          <p:stCondLst>
                                            <p:cond delay="0"/>
                                          </p:stCondLst>
                                        </p:cTn>
                                        <p:tgtEl>
                                          <p:spTgt spid="28"/>
                                        </p:tgtEl>
                                        <p:attrNameLst>
                                          <p:attrName>style.visibility</p:attrName>
                                        </p:attrNameLst>
                                      </p:cBhvr>
                                      <p:to>
                                        <p:strVal val="visible"/>
                                      </p:to>
                                    </p:set>
                                    <p:anim calcmode="lin" valueType="num">
                                      <p:cBhvr>
                                        <p:cTn id="83" dur="500" fill="hold"/>
                                        <p:tgtEl>
                                          <p:spTgt spid="28"/>
                                        </p:tgtEl>
                                        <p:attrNameLst>
                                          <p:attrName>ppt_w</p:attrName>
                                        </p:attrNameLst>
                                      </p:cBhvr>
                                      <p:tavLst>
                                        <p:tav tm="0">
                                          <p:val>
                                            <p:fltVal val="0"/>
                                          </p:val>
                                        </p:tav>
                                        <p:tav tm="100000">
                                          <p:val>
                                            <p:strVal val="#ppt_w"/>
                                          </p:val>
                                        </p:tav>
                                      </p:tavLst>
                                    </p:anim>
                                    <p:anim calcmode="lin" valueType="num">
                                      <p:cBhvr>
                                        <p:cTn id="84" dur="500" fill="hold"/>
                                        <p:tgtEl>
                                          <p:spTgt spid="28"/>
                                        </p:tgtEl>
                                        <p:attrNameLst>
                                          <p:attrName>ppt_h</p:attrName>
                                        </p:attrNameLst>
                                      </p:cBhvr>
                                      <p:tavLst>
                                        <p:tav tm="0">
                                          <p:val>
                                            <p:fltVal val="0"/>
                                          </p:val>
                                        </p:tav>
                                        <p:tav tm="100000">
                                          <p:val>
                                            <p:strVal val="#ppt_h"/>
                                          </p:val>
                                        </p:tav>
                                      </p:tavLst>
                                    </p:anim>
                                  </p:childTnLst>
                                </p:cTn>
                              </p:par>
                              <p:par>
                                <p:cTn id="85" presetID="10" presetClass="entr" presetSubtype="0" fill="hold" grpId="0" nodeType="withEffect" nodePh="1">
                                  <p:stCondLst>
                                    <p:cond delay="0"/>
                                  </p:stCondLst>
                                  <p:endCondLst>
                                    <p:cond evt="begin" delay="0">
                                      <p:tn val="85"/>
                                    </p:cond>
                                  </p:endCondLst>
                                  <p:childTnLst>
                                    <p:set>
                                      <p:cBhvr>
                                        <p:cTn id="86" dur="1" fill="hold">
                                          <p:stCondLst>
                                            <p:cond delay="0"/>
                                          </p:stCondLst>
                                        </p:cTn>
                                        <p:tgtEl>
                                          <p:spTgt spid="41">
                                            <p:txEl>
                                              <p:pRg st="0" end="0"/>
                                            </p:txEl>
                                          </p:spTgt>
                                        </p:tgtEl>
                                        <p:attrNameLst>
                                          <p:attrName>style.visibility</p:attrName>
                                        </p:attrNameLst>
                                      </p:cBhvr>
                                      <p:to>
                                        <p:strVal val="visible"/>
                                      </p:to>
                                    </p:set>
                                    <p:animEffect transition="in" filter="fade">
                                      <p:cBhvr>
                                        <p:cTn id="87" dur="500"/>
                                        <p:tgtEl>
                                          <p:spTgt spid="41">
                                            <p:txEl>
                                              <p:pRg st="0" end="0"/>
                                            </p:txEl>
                                          </p:spTgt>
                                        </p:tgtEl>
                                      </p:cBhvr>
                                    </p:animEffect>
                                  </p:childTnLst>
                                </p:cTn>
                              </p:par>
                            </p:childTnLst>
                          </p:cTn>
                        </p:par>
                        <p:par>
                          <p:cTn id="88" fill="hold">
                            <p:stCondLst>
                              <p:cond delay="6000"/>
                            </p:stCondLst>
                            <p:childTnLst>
                              <p:par>
                                <p:cTn id="89" presetID="22" presetClass="entr" presetSubtype="1" fill="hold" grpId="0" nodeType="afterEffect">
                                  <p:stCondLst>
                                    <p:cond delay="0"/>
                                  </p:stCondLst>
                                  <p:childTnLst>
                                    <p:set>
                                      <p:cBhvr>
                                        <p:cTn id="90" dur="1" fill="hold">
                                          <p:stCondLst>
                                            <p:cond delay="0"/>
                                          </p:stCondLst>
                                        </p:cTn>
                                        <p:tgtEl>
                                          <p:spTgt spid="11"/>
                                        </p:tgtEl>
                                        <p:attrNameLst>
                                          <p:attrName>style.visibility</p:attrName>
                                        </p:attrNameLst>
                                      </p:cBhvr>
                                      <p:to>
                                        <p:strVal val="visible"/>
                                      </p:to>
                                    </p:set>
                                    <p:animEffect transition="in" filter="wipe(up)">
                                      <p:cBhvr>
                                        <p:cTn id="91" dur="500"/>
                                        <p:tgtEl>
                                          <p:spTgt spid="11"/>
                                        </p:tgtEl>
                                      </p:cBhvr>
                                    </p:animEffect>
                                  </p:childTnLst>
                                </p:cTn>
                              </p:par>
                            </p:childTnLst>
                          </p:cTn>
                        </p:par>
                        <p:par>
                          <p:cTn id="92" fill="hold">
                            <p:stCondLst>
                              <p:cond delay="6500"/>
                            </p:stCondLst>
                            <p:childTnLst>
                              <p:par>
                                <p:cTn id="93" presetID="2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childTnLst>
                                </p:cTn>
                              </p:par>
                              <p:par>
                                <p:cTn id="97" presetID="10" presetClass="entr" presetSubtype="0" fill="hold" grpId="0" nodeType="withEffect">
                                  <p:stCondLst>
                                    <p:cond delay="0"/>
                                  </p:stCondLst>
                                  <p:childTnLst>
                                    <p:set>
                                      <p:cBhvr>
                                        <p:cTn id="98" dur="1" fill="hold">
                                          <p:stCondLst>
                                            <p:cond delay="0"/>
                                          </p:stCondLst>
                                        </p:cTn>
                                        <p:tgtEl>
                                          <p:spTgt spid="37">
                                            <p:txEl>
                                              <p:pRg st="0" end="0"/>
                                            </p:txEl>
                                          </p:spTgt>
                                        </p:tgtEl>
                                        <p:attrNameLst>
                                          <p:attrName>style.visibility</p:attrName>
                                        </p:attrNameLst>
                                      </p:cBhvr>
                                      <p:to>
                                        <p:strVal val="visible"/>
                                      </p:to>
                                    </p:set>
                                    <p:animEffect transition="in" filter="fade">
                                      <p:cBhvr>
                                        <p:cTn id="99" dur="500"/>
                                        <p:tgtEl>
                                          <p:spTgt spid="37">
                                            <p:txEl>
                                              <p:pRg st="0" end="0"/>
                                            </p:txEl>
                                          </p:spTgt>
                                        </p:tgtEl>
                                      </p:cBhvr>
                                    </p:animEffect>
                                  </p:childTnLst>
                                </p:cTn>
                              </p:par>
                            </p:childTnLst>
                          </p:cTn>
                        </p:par>
                        <p:par>
                          <p:cTn id="100" fill="hold">
                            <p:stCondLst>
                              <p:cond delay="7000"/>
                            </p:stCondLst>
                            <p:childTnLst>
                              <p:par>
                                <p:cTn id="101" presetID="22" presetClass="entr" presetSubtype="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left)">
                                      <p:cBhvr>
                                        <p:cTn id="103" dur="500"/>
                                        <p:tgtEl>
                                          <p:spTgt spid="44"/>
                                        </p:tgtEl>
                                      </p:cBhvr>
                                    </p:animEffect>
                                  </p:childTnLst>
                                </p:cTn>
                              </p:par>
                              <p:par>
                                <p:cTn id="104" presetID="23" presetClass="entr" presetSubtype="16" fill="hold" grpId="0" nodeType="withEffect">
                                  <p:stCondLst>
                                    <p:cond delay="0"/>
                                  </p:stCondLst>
                                  <p:childTnLst>
                                    <p:set>
                                      <p:cBhvr>
                                        <p:cTn id="105" dur="1" fill="hold">
                                          <p:stCondLst>
                                            <p:cond delay="0"/>
                                          </p:stCondLst>
                                        </p:cTn>
                                        <p:tgtEl>
                                          <p:spTgt spid="64"/>
                                        </p:tgtEl>
                                        <p:attrNameLst>
                                          <p:attrName>style.visibility</p:attrName>
                                        </p:attrNameLst>
                                      </p:cBhvr>
                                      <p:to>
                                        <p:strVal val="visible"/>
                                      </p:to>
                                    </p:set>
                                    <p:anim calcmode="lin" valueType="num">
                                      <p:cBhvr>
                                        <p:cTn id="106" dur="500" fill="hold"/>
                                        <p:tgtEl>
                                          <p:spTgt spid="64"/>
                                        </p:tgtEl>
                                        <p:attrNameLst>
                                          <p:attrName>ppt_w</p:attrName>
                                        </p:attrNameLst>
                                      </p:cBhvr>
                                      <p:tavLst>
                                        <p:tav tm="0">
                                          <p:val>
                                            <p:fltVal val="0"/>
                                          </p:val>
                                        </p:tav>
                                        <p:tav tm="100000">
                                          <p:val>
                                            <p:strVal val="#ppt_w"/>
                                          </p:val>
                                        </p:tav>
                                      </p:tavLst>
                                    </p:anim>
                                    <p:anim calcmode="lin" valueType="num">
                                      <p:cBhvr>
                                        <p:cTn id="107" dur="500" fill="hold"/>
                                        <p:tgtEl>
                                          <p:spTgt spid="64"/>
                                        </p:tgtEl>
                                        <p:attrNameLst>
                                          <p:attrName>ppt_h</p:attrName>
                                        </p:attrNameLst>
                                      </p:cBhvr>
                                      <p:tavLst>
                                        <p:tav tm="0">
                                          <p:val>
                                            <p:fltVal val="0"/>
                                          </p:val>
                                        </p:tav>
                                        <p:tav tm="100000">
                                          <p:val>
                                            <p:strVal val="#ppt_h"/>
                                          </p:val>
                                        </p:tav>
                                      </p:tavLst>
                                    </p:anim>
                                  </p:childTnLst>
                                </p:cTn>
                              </p:par>
                            </p:childTnLst>
                          </p:cTn>
                        </p:par>
                        <p:par>
                          <p:cTn id="108" fill="hold">
                            <p:stCondLst>
                              <p:cond delay="7500"/>
                            </p:stCondLst>
                            <p:childTnLst>
                              <p:par>
                                <p:cTn id="109" presetID="23" presetClass="entr" presetSubtype="16" fill="hold" grpId="0" nodeType="afterEffect">
                                  <p:stCondLst>
                                    <p:cond delay="0"/>
                                  </p:stCondLst>
                                  <p:childTnLst>
                                    <p:set>
                                      <p:cBhvr>
                                        <p:cTn id="110" dur="1" fill="hold">
                                          <p:stCondLst>
                                            <p:cond delay="0"/>
                                          </p:stCondLst>
                                        </p:cTn>
                                        <p:tgtEl>
                                          <p:spTgt spid="50"/>
                                        </p:tgtEl>
                                        <p:attrNameLst>
                                          <p:attrName>style.visibility</p:attrName>
                                        </p:attrNameLst>
                                      </p:cBhvr>
                                      <p:to>
                                        <p:strVal val="visible"/>
                                      </p:to>
                                    </p:set>
                                    <p:anim calcmode="lin" valueType="num">
                                      <p:cBhvr>
                                        <p:cTn id="111" dur="500" fill="hold"/>
                                        <p:tgtEl>
                                          <p:spTgt spid="50"/>
                                        </p:tgtEl>
                                        <p:attrNameLst>
                                          <p:attrName>ppt_w</p:attrName>
                                        </p:attrNameLst>
                                      </p:cBhvr>
                                      <p:tavLst>
                                        <p:tav tm="0">
                                          <p:val>
                                            <p:fltVal val="0"/>
                                          </p:val>
                                        </p:tav>
                                        <p:tav tm="100000">
                                          <p:val>
                                            <p:strVal val="#ppt_w"/>
                                          </p:val>
                                        </p:tav>
                                      </p:tavLst>
                                    </p:anim>
                                    <p:anim calcmode="lin" valueType="num">
                                      <p:cBhvr>
                                        <p:cTn id="112" dur="500" fill="hold"/>
                                        <p:tgtEl>
                                          <p:spTgt spid="50"/>
                                        </p:tgtEl>
                                        <p:attrNameLst>
                                          <p:attrName>ppt_h</p:attrName>
                                        </p:attrNameLst>
                                      </p:cBhvr>
                                      <p:tavLst>
                                        <p:tav tm="0">
                                          <p:val>
                                            <p:fltVal val="0"/>
                                          </p:val>
                                        </p:tav>
                                        <p:tav tm="100000">
                                          <p:val>
                                            <p:strVal val="#ppt_h"/>
                                          </p:val>
                                        </p:tav>
                                      </p:tavLst>
                                    </p:anim>
                                  </p:childTnLst>
                                </p:cTn>
                              </p:par>
                              <p:par>
                                <p:cTn id="113" presetID="10" presetClass="entr" presetSubtype="0" fill="hold" grpId="0" nodeType="withEffect" nodePh="1">
                                  <p:stCondLst>
                                    <p:cond delay="0"/>
                                  </p:stCondLst>
                                  <p:endCondLst>
                                    <p:cond evt="begin" delay="0">
                                      <p:tn val="113"/>
                                    </p:cond>
                                  </p:endCondLst>
                                  <p:childTnLst>
                                    <p:set>
                                      <p:cBhvr>
                                        <p:cTn id="114" dur="1" fill="hold">
                                          <p:stCondLst>
                                            <p:cond delay="0"/>
                                          </p:stCondLst>
                                        </p:cTn>
                                        <p:tgtEl>
                                          <p:spTgt spid="53">
                                            <p:txEl>
                                              <p:pRg st="0" end="0"/>
                                            </p:txEl>
                                          </p:spTgt>
                                        </p:tgtEl>
                                        <p:attrNameLst>
                                          <p:attrName>style.visibility</p:attrName>
                                        </p:attrNameLst>
                                      </p:cBhvr>
                                      <p:to>
                                        <p:strVal val="visible"/>
                                      </p:to>
                                    </p:set>
                                    <p:animEffect transition="in" filter="fade">
                                      <p:cBhvr>
                                        <p:cTn id="115" dur="500"/>
                                        <p:tgtEl>
                                          <p:spTgt spid="53">
                                            <p:txEl>
                                              <p:pRg st="0" end="0"/>
                                            </p:txEl>
                                          </p:spTgt>
                                        </p:tgtEl>
                                      </p:cBhvr>
                                    </p:animEffect>
                                  </p:childTnLst>
                                </p:cTn>
                              </p:par>
                            </p:childTnLst>
                          </p:cTn>
                        </p:par>
                        <p:par>
                          <p:cTn id="116" fill="hold">
                            <p:stCondLst>
                              <p:cond delay="8000"/>
                            </p:stCondLst>
                            <p:childTnLst>
                              <p:par>
                                <p:cTn id="117" presetID="22" presetClass="entr" presetSubtype="1" fill="hold" grpId="0" nodeType="afterEffect">
                                  <p:stCondLst>
                                    <p:cond delay="0"/>
                                  </p:stCondLst>
                                  <p:childTnLst>
                                    <p:set>
                                      <p:cBhvr>
                                        <p:cTn id="118" dur="1" fill="hold">
                                          <p:stCondLst>
                                            <p:cond delay="0"/>
                                          </p:stCondLst>
                                        </p:cTn>
                                        <p:tgtEl>
                                          <p:spTgt spid="8"/>
                                        </p:tgtEl>
                                        <p:attrNameLst>
                                          <p:attrName>style.visibility</p:attrName>
                                        </p:attrNameLst>
                                      </p:cBhvr>
                                      <p:to>
                                        <p:strVal val="visible"/>
                                      </p:to>
                                    </p:set>
                                    <p:animEffect transition="in" filter="wipe(up)">
                                      <p:cBhvr>
                                        <p:cTn id="119" dur="500"/>
                                        <p:tgtEl>
                                          <p:spTgt spid="8"/>
                                        </p:tgtEl>
                                      </p:cBhvr>
                                    </p:animEffect>
                                  </p:childTnLst>
                                </p:cTn>
                              </p:par>
                            </p:childTnLst>
                          </p:cTn>
                        </p:par>
                        <p:par>
                          <p:cTn id="120" fill="hold">
                            <p:stCondLst>
                              <p:cond delay="8500"/>
                            </p:stCondLst>
                            <p:childTnLst>
                              <p:par>
                                <p:cTn id="121" presetID="23" presetClass="entr" presetSubtype="16" fill="hold" grpId="0" nodeType="afterEffect">
                                  <p:stCondLst>
                                    <p:cond delay="0"/>
                                  </p:stCondLst>
                                  <p:childTnLst>
                                    <p:set>
                                      <p:cBhvr>
                                        <p:cTn id="122" dur="1" fill="hold">
                                          <p:stCondLst>
                                            <p:cond delay="0"/>
                                          </p:stCondLst>
                                        </p:cTn>
                                        <p:tgtEl>
                                          <p:spTgt spid="13"/>
                                        </p:tgtEl>
                                        <p:attrNameLst>
                                          <p:attrName>style.visibility</p:attrName>
                                        </p:attrNameLst>
                                      </p:cBhvr>
                                      <p:to>
                                        <p:strVal val="visible"/>
                                      </p:to>
                                    </p:set>
                                    <p:anim calcmode="lin" valueType="num">
                                      <p:cBhvr>
                                        <p:cTn id="123" dur="500" fill="hold"/>
                                        <p:tgtEl>
                                          <p:spTgt spid="13"/>
                                        </p:tgtEl>
                                        <p:attrNameLst>
                                          <p:attrName>ppt_w</p:attrName>
                                        </p:attrNameLst>
                                      </p:cBhvr>
                                      <p:tavLst>
                                        <p:tav tm="0">
                                          <p:val>
                                            <p:fltVal val="0"/>
                                          </p:val>
                                        </p:tav>
                                        <p:tav tm="100000">
                                          <p:val>
                                            <p:strVal val="#ppt_w"/>
                                          </p:val>
                                        </p:tav>
                                      </p:tavLst>
                                    </p:anim>
                                    <p:anim calcmode="lin" valueType="num">
                                      <p:cBhvr>
                                        <p:cTn id="124" dur="500" fill="hold"/>
                                        <p:tgtEl>
                                          <p:spTgt spid="13"/>
                                        </p:tgtEl>
                                        <p:attrNameLst>
                                          <p:attrName>ppt_h</p:attrName>
                                        </p:attrNameLst>
                                      </p:cBhvr>
                                      <p:tavLst>
                                        <p:tav tm="0">
                                          <p:val>
                                            <p:fltVal val="0"/>
                                          </p:val>
                                        </p:tav>
                                        <p:tav tm="100000">
                                          <p:val>
                                            <p:strVal val="#ppt_h"/>
                                          </p:val>
                                        </p:tav>
                                      </p:tavLst>
                                    </p:anim>
                                  </p:childTnLst>
                                </p:cTn>
                              </p:par>
                              <p:par>
                                <p:cTn id="125" presetID="10" presetClass="entr" presetSubtype="0" fill="hold" grpId="0" nodeType="withEffect">
                                  <p:stCondLst>
                                    <p:cond delay="0"/>
                                  </p:stCondLst>
                                  <p:childTnLst>
                                    <p:set>
                                      <p:cBhvr>
                                        <p:cTn id="126" dur="1" fill="hold">
                                          <p:stCondLst>
                                            <p:cond delay="0"/>
                                          </p:stCondLst>
                                        </p:cTn>
                                        <p:tgtEl>
                                          <p:spTgt spid="35">
                                            <p:txEl>
                                              <p:pRg st="0" end="0"/>
                                            </p:txEl>
                                          </p:spTgt>
                                        </p:tgtEl>
                                        <p:attrNameLst>
                                          <p:attrName>style.visibility</p:attrName>
                                        </p:attrNameLst>
                                      </p:cBhvr>
                                      <p:to>
                                        <p:strVal val="visible"/>
                                      </p:to>
                                    </p:set>
                                    <p:animEffect transition="in" filter="fade">
                                      <p:cBhvr>
                                        <p:cTn id="127" dur="500"/>
                                        <p:tgtEl>
                                          <p:spTgt spid="35">
                                            <p:txEl>
                                              <p:pRg st="0" end="0"/>
                                            </p:txEl>
                                          </p:spTgt>
                                        </p:tgtEl>
                                      </p:cBhvr>
                                    </p:animEffect>
                                  </p:childTnLst>
                                </p:cTn>
                              </p:par>
                            </p:childTnLst>
                          </p:cTn>
                        </p:par>
                        <p:par>
                          <p:cTn id="128" fill="hold">
                            <p:stCondLst>
                              <p:cond delay="9000"/>
                            </p:stCondLst>
                            <p:childTnLst>
                              <p:par>
                                <p:cTn id="129" presetID="22" presetClass="entr" presetSubtype="2" fill="hold" nodeType="afterEffect">
                                  <p:stCondLst>
                                    <p:cond delay="0"/>
                                  </p:stCondLst>
                                  <p:childTnLst>
                                    <p:set>
                                      <p:cBhvr>
                                        <p:cTn id="130" dur="1" fill="hold">
                                          <p:stCondLst>
                                            <p:cond delay="0"/>
                                          </p:stCondLst>
                                        </p:cTn>
                                        <p:tgtEl>
                                          <p:spTgt spid="24"/>
                                        </p:tgtEl>
                                        <p:attrNameLst>
                                          <p:attrName>style.visibility</p:attrName>
                                        </p:attrNameLst>
                                      </p:cBhvr>
                                      <p:to>
                                        <p:strVal val="visible"/>
                                      </p:to>
                                    </p:set>
                                    <p:animEffect transition="in" filter="wipe(right)">
                                      <p:cBhvr>
                                        <p:cTn id="131" dur="500"/>
                                        <p:tgtEl>
                                          <p:spTgt spid="24"/>
                                        </p:tgtEl>
                                      </p:cBhvr>
                                    </p:animEffect>
                                  </p:childTnLst>
                                </p:cTn>
                              </p:par>
                              <p:par>
                                <p:cTn id="132" presetID="23" presetClass="entr" presetSubtype="16" fill="hold" grpId="0" nodeType="withEffect">
                                  <p:stCondLst>
                                    <p:cond delay="0"/>
                                  </p:stCondLst>
                                  <p:childTnLst>
                                    <p:set>
                                      <p:cBhvr>
                                        <p:cTn id="133" dur="1" fill="hold">
                                          <p:stCondLst>
                                            <p:cond delay="0"/>
                                          </p:stCondLst>
                                        </p:cTn>
                                        <p:tgtEl>
                                          <p:spTgt spid="62"/>
                                        </p:tgtEl>
                                        <p:attrNameLst>
                                          <p:attrName>style.visibility</p:attrName>
                                        </p:attrNameLst>
                                      </p:cBhvr>
                                      <p:to>
                                        <p:strVal val="visible"/>
                                      </p:to>
                                    </p:set>
                                    <p:anim calcmode="lin" valueType="num">
                                      <p:cBhvr>
                                        <p:cTn id="134" dur="500" fill="hold"/>
                                        <p:tgtEl>
                                          <p:spTgt spid="62"/>
                                        </p:tgtEl>
                                        <p:attrNameLst>
                                          <p:attrName>ppt_w</p:attrName>
                                        </p:attrNameLst>
                                      </p:cBhvr>
                                      <p:tavLst>
                                        <p:tav tm="0">
                                          <p:val>
                                            <p:fltVal val="0"/>
                                          </p:val>
                                        </p:tav>
                                        <p:tav tm="100000">
                                          <p:val>
                                            <p:strVal val="#ppt_w"/>
                                          </p:val>
                                        </p:tav>
                                      </p:tavLst>
                                    </p:anim>
                                    <p:anim calcmode="lin" valueType="num">
                                      <p:cBhvr>
                                        <p:cTn id="135" dur="500" fill="hold"/>
                                        <p:tgtEl>
                                          <p:spTgt spid="62"/>
                                        </p:tgtEl>
                                        <p:attrNameLst>
                                          <p:attrName>ppt_h</p:attrName>
                                        </p:attrNameLst>
                                      </p:cBhvr>
                                      <p:tavLst>
                                        <p:tav tm="0">
                                          <p:val>
                                            <p:fltVal val="0"/>
                                          </p:val>
                                        </p:tav>
                                        <p:tav tm="100000">
                                          <p:val>
                                            <p:strVal val="#ppt_h"/>
                                          </p:val>
                                        </p:tav>
                                      </p:tavLst>
                                    </p:anim>
                                  </p:childTnLst>
                                </p:cTn>
                              </p:par>
                            </p:childTnLst>
                          </p:cTn>
                        </p:par>
                        <p:par>
                          <p:cTn id="136" fill="hold">
                            <p:stCondLst>
                              <p:cond delay="9500"/>
                            </p:stCondLst>
                            <p:childTnLst>
                              <p:par>
                                <p:cTn id="137" presetID="23" presetClass="entr" presetSubtype="16" fill="hold" grpId="0" nodeType="afterEffect">
                                  <p:stCondLst>
                                    <p:cond delay="0"/>
                                  </p:stCondLst>
                                  <p:childTnLst>
                                    <p:set>
                                      <p:cBhvr>
                                        <p:cTn id="138" dur="1" fill="hold">
                                          <p:stCondLst>
                                            <p:cond delay="0"/>
                                          </p:stCondLst>
                                        </p:cTn>
                                        <p:tgtEl>
                                          <p:spTgt spid="27"/>
                                        </p:tgtEl>
                                        <p:attrNameLst>
                                          <p:attrName>style.visibility</p:attrName>
                                        </p:attrNameLst>
                                      </p:cBhvr>
                                      <p:to>
                                        <p:strVal val="visible"/>
                                      </p:to>
                                    </p:set>
                                    <p:anim calcmode="lin" valueType="num">
                                      <p:cBhvr>
                                        <p:cTn id="139" dur="500" fill="hold"/>
                                        <p:tgtEl>
                                          <p:spTgt spid="27"/>
                                        </p:tgtEl>
                                        <p:attrNameLst>
                                          <p:attrName>ppt_w</p:attrName>
                                        </p:attrNameLst>
                                      </p:cBhvr>
                                      <p:tavLst>
                                        <p:tav tm="0">
                                          <p:val>
                                            <p:fltVal val="0"/>
                                          </p:val>
                                        </p:tav>
                                        <p:tav tm="100000">
                                          <p:val>
                                            <p:strVal val="#ppt_w"/>
                                          </p:val>
                                        </p:tav>
                                      </p:tavLst>
                                    </p:anim>
                                    <p:anim calcmode="lin" valueType="num">
                                      <p:cBhvr>
                                        <p:cTn id="140" dur="500" fill="hold"/>
                                        <p:tgtEl>
                                          <p:spTgt spid="27"/>
                                        </p:tgtEl>
                                        <p:attrNameLst>
                                          <p:attrName>ppt_h</p:attrName>
                                        </p:attrNameLst>
                                      </p:cBhvr>
                                      <p:tavLst>
                                        <p:tav tm="0">
                                          <p:val>
                                            <p:fltVal val="0"/>
                                          </p:val>
                                        </p:tav>
                                        <p:tav tm="100000">
                                          <p:val>
                                            <p:strVal val="#ppt_h"/>
                                          </p:val>
                                        </p:tav>
                                      </p:tavLst>
                                    </p:anim>
                                  </p:childTnLst>
                                </p:cTn>
                              </p:par>
                              <p:par>
                                <p:cTn id="141" presetID="10" presetClass="entr" presetSubtype="0" fill="hold" grpId="0" nodeType="withEffect" nodePh="1">
                                  <p:stCondLst>
                                    <p:cond delay="0"/>
                                  </p:stCondLst>
                                  <p:endCondLst>
                                    <p:cond evt="begin" delay="0">
                                      <p:tn val="141"/>
                                    </p:cond>
                                  </p:endCondLst>
                                  <p:childTnLst>
                                    <p:set>
                                      <p:cBhvr>
                                        <p:cTn id="142" dur="1" fill="hold">
                                          <p:stCondLst>
                                            <p:cond delay="0"/>
                                          </p:stCondLst>
                                        </p:cTn>
                                        <p:tgtEl>
                                          <p:spTgt spid="40">
                                            <p:txEl>
                                              <p:pRg st="0" end="0"/>
                                            </p:txEl>
                                          </p:spTgt>
                                        </p:tgtEl>
                                        <p:attrNameLst>
                                          <p:attrName>style.visibility</p:attrName>
                                        </p:attrNameLst>
                                      </p:cBhvr>
                                      <p:to>
                                        <p:strVal val="visible"/>
                                      </p:to>
                                    </p:set>
                                    <p:animEffect transition="in" filter="fade">
                                      <p:cBhvr>
                                        <p:cTn id="143" dur="500"/>
                                        <p:tgtEl>
                                          <p:spTgt spid="40">
                                            <p:txEl>
                                              <p:pRg st="0" end="0"/>
                                            </p:txEl>
                                          </p:spTgt>
                                        </p:tgtEl>
                                      </p:cBhvr>
                                    </p:animEffect>
                                  </p:childTnLst>
                                </p:cTn>
                              </p:par>
                            </p:childTnLst>
                          </p:cTn>
                        </p:par>
                        <p:par>
                          <p:cTn id="144" fill="hold">
                            <p:stCondLst>
                              <p:cond delay="10000"/>
                            </p:stCondLst>
                            <p:childTnLst>
                              <p:par>
                                <p:cTn id="145" presetID="22" presetClass="entr" presetSubtype="8" fill="hold" grpId="0" nodeType="afterEffect">
                                  <p:stCondLst>
                                    <p:cond delay="0"/>
                                  </p:stCondLst>
                                  <p:childTnLst>
                                    <p:set>
                                      <p:cBhvr>
                                        <p:cTn id="146" dur="1" fill="hold">
                                          <p:stCondLst>
                                            <p:cond delay="0"/>
                                          </p:stCondLst>
                                        </p:cTn>
                                        <p:tgtEl>
                                          <p:spTgt spid="7"/>
                                        </p:tgtEl>
                                        <p:attrNameLst>
                                          <p:attrName>style.visibility</p:attrName>
                                        </p:attrNameLst>
                                      </p:cBhvr>
                                      <p:to>
                                        <p:strVal val="visible"/>
                                      </p:to>
                                    </p:set>
                                    <p:animEffect transition="in" filter="wipe(left)">
                                      <p:cBhvr>
                                        <p:cTn id="147" dur="500"/>
                                        <p:tgtEl>
                                          <p:spTgt spid="7"/>
                                        </p:tgtEl>
                                      </p:cBhvr>
                                    </p:animEffect>
                                  </p:childTnLst>
                                </p:cTn>
                              </p:par>
                            </p:childTnLst>
                          </p:cTn>
                        </p:par>
                        <p:par>
                          <p:cTn id="148" fill="hold">
                            <p:stCondLst>
                              <p:cond delay="10500"/>
                            </p:stCondLst>
                            <p:childTnLst>
                              <p:par>
                                <p:cTn id="149" presetID="23" presetClass="entr" presetSubtype="16" fill="hold" grpId="0" nodeType="afterEffect">
                                  <p:stCondLst>
                                    <p:cond delay="0"/>
                                  </p:stCondLst>
                                  <p:childTnLst>
                                    <p:set>
                                      <p:cBhvr>
                                        <p:cTn id="150" dur="1" fill="hold">
                                          <p:stCondLst>
                                            <p:cond delay="0"/>
                                          </p:stCondLst>
                                        </p:cTn>
                                        <p:tgtEl>
                                          <p:spTgt spid="18"/>
                                        </p:tgtEl>
                                        <p:attrNameLst>
                                          <p:attrName>style.visibility</p:attrName>
                                        </p:attrNameLst>
                                      </p:cBhvr>
                                      <p:to>
                                        <p:strVal val="visible"/>
                                      </p:to>
                                    </p:set>
                                    <p:anim calcmode="lin" valueType="num">
                                      <p:cBhvr>
                                        <p:cTn id="151" dur="500" fill="hold"/>
                                        <p:tgtEl>
                                          <p:spTgt spid="18"/>
                                        </p:tgtEl>
                                        <p:attrNameLst>
                                          <p:attrName>ppt_w</p:attrName>
                                        </p:attrNameLst>
                                      </p:cBhvr>
                                      <p:tavLst>
                                        <p:tav tm="0">
                                          <p:val>
                                            <p:fltVal val="0"/>
                                          </p:val>
                                        </p:tav>
                                        <p:tav tm="100000">
                                          <p:val>
                                            <p:strVal val="#ppt_w"/>
                                          </p:val>
                                        </p:tav>
                                      </p:tavLst>
                                    </p:anim>
                                    <p:anim calcmode="lin" valueType="num">
                                      <p:cBhvr>
                                        <p:cTn id="152" dur="500" fill="hold"/>
                                        <p:tgtEl>
                                          <p:spTgt spid="18"/>
                                        </p:tgtEl>
                                        <p:attrNameLst>
                                          <p:attrName>ppt_h</p:attrName>
                                        </p:attrNameLst>
                                      </p:cBhvr>
                                      <p:tavLst>
                                        <p:tav tm="0">
                                          <p:val>
                                            <p:fltVal val="0"/>
                                          </p:val>
                                        </p:tav>
                                        <p:tav tm="100000">
                                          <p:val>
                                            <p:strVal val="#ppt_h"/>
                                          </p:val>
                                        </p:tav>
                                      </p:tavLst>
                                    </p:anim>
                                  </p:childTnLst>
                                </p:cTn>
                              </p:par>
                              <p:par>
                                <p:cTn id="153" presetID="10" presetClass="entr" presetSubtype="0" fill="hold" grpId="0" nodeType="withEffect">
                                  <p:stCondLst>
                                    <p:cond delay="0"/>
                                  </p:stCondLst>
                                  <p:childTnLst>
                                    <p:set>
                                      <p:cBhvr>
                                        <p:cTn id="154" dur="1" fill="hold">
                                          <p:stCondLst>
                                            <p:cond delay="0"/>
                                          </p:stCondLst>
                                        </p:cTn>
                                        <p:tgtEl>
                                          <p:spTgt spid="38">
                                            <p:txEl>
                                              <p:pRg st="0" end="0"/>
                                            </p:txEl>
                                          </p:spTgt>
                                        </p:tgtEl>
                                        <p:attrNameLst>
                                          <p:attrName>style.visibility</p:attrName>
                                        </p:attrNameLst>
                                      </p:cBhvr>
                                      <p:to>
                                        <p:strVal val="visible"/>
                                      </p:to>
                                    </p:set>
                                    <p:animEffect transition="in" filter="fade">
                                      <p:cBhvr>
                                        <p:cTn id="155" dur="500"/>
                                        <p:tgtEl>
                                          <p:spTgt spid="38">
                                            <p:txEl>
                                              <p:pRg st="0" end="0"/>
                                            </p:txEl>
                                          </p:spTgt>
                                        </p:tgtEl>
                                      </p:cBhvr>
                                    </p:animEffect>
                                  </p:childTnLst>
                                </p:cTn>
                              </p:par>
                            </p:childTnLst>
                          </p:cTn>
                        </p:par>
                        <p:par>
                          <p:cTn id="156" fill="hold">
                            <p:stCondLst>
                              <p:cond delay="11000"/>
                            </p:stCondLst>
                            <p:childTnLst>
                              <p:par>
                                <p:cTn id="157" presetID="22" presetClass="entr" presetSubtype="4" fill="hold" grpId="0" nodeType="afterEffect">
                                  <p:stCondLst>
                                    <p:cond delay="0"/>
                                  </p:stCondLst>
                                  <p:childTnLst>
                                    <p:set>
                                      <p:cBhvr>
                                        <p:cTn id="158" dur="1" fill="hold">
                                          <p:stCondLst>
                                            <p:cond delay="0"/>
                                          </p:stCondLst>
                                        </p:cTn>
                                        <p:tgtEl>
                                          <p:spTgt spid="6"/>
                                        </p:tgtEl>
                                        <p:attrNameLst>
                                          <p:attrName>style.visibility</p:attrName>
                                        </p:attrNameLst>
                                      </p:cBhvr>
                                      <p:to>
                                        <p:strVal val="visible"/>
                                      </p:to>
                                    </p:set>
                                    <p:animEffect transition="in" filter="wipe(down)">
                                      <p:cBhvr>
                                        <p:cTn id="159" dur="500"/>
                                        <p:tgtEl>
                                          <p:spTgt spid="6"/>
                                        </p:tgtEl>
                                      </p:cBhvr>
                                    </p:animEffect>
                                  </p:childTnLst>
                                </p:cTn>
                              </p:par>
                            </p:childTnLst>
                          </p:cTn>
                        </p:par>
                        <p:par>
                          <p:cTn id="160" fill="hold">
                            <p:stCondLst>
                              <p:cond delay="11500"/>
                            </p:stCondLst>
                            <p:childTnLst>
                              <p:par>
                                <p:cTn id="161" presetID="22" presetClass="entr" presetSubtype="8" fill="hold" nodeType="afterEffect">
                                  <p:stCondLst>
                                    <p:cond delay="0"/>
                                  </p:stCondLst>
                                  <p:childTnLst>
                                    <p:set>
                                      <p:cBhvr>
                                        <p:cTn id="162" dur="1" fill="hold">
                                          <p:stCondLst>
                                            <p:cond delay="0"/>
                                          </p:stCondLst>
                                        </p:cTn>
                                        <p:tgtEl>
                                          <p:spTgt spid="46"/>
                                        </p:tgtEl>
                                        <p:attrNameLst>
                                          <p:attrName>style.visibility</p:attrName>
                                        </p:attrNameLst>
                                      </p:cBhvr>
                                      <p:to>
                                        <p:strVal val="visible"/>
                                      </p:to>
                                    </p:set>
                                    <p:animEffect transition="in" filter="wipe(left)">
                                      <p:cBhvr>
                                        <p:cTn id="163" dur="500"/>
                                        <p:tgtEl>
                                          <p:spTgt spid="46"/>
                                        </p:tgtEl>
                                      </p:cBhvr>
                                    </p:animEffect>
                                  </p:childTnLst>
                                </p:cTn>
                              </p:par>
                              <p:par>
                                <p:cTn id="164" presetID="23" presetClass="entr" presetSubtype="16" fill="hold" grpId="0" nodeType="withEffect">
                                  <p:stCondLst>
                                    <p:cond delay="0"/>
                                  </p:stCondLst>
                                  <p:childTnLst>
                                    <p:set>
                                      <p:cBhvr>
                                        <p:cTn id="165" dur="1" fill="hold">
                                          <p:stCondLst>
                                            <p:cond delay="0"/>
                                          </p:stCondLst>
                                        </p:cTn>
                                        <p:tgtEl>
                                          <p:spTgt spid="65"/>
                                        </p:tgtEl>
                                        <p:attrNameLst>
                                          <p:attrName>style.visibility</p:attrName>
                                        </p:attrNameLst>
                                      </p:cBhvr>
                                      <p:to>
                                        <p:strVal val="visible"/>
                                      </p:to>
                                    </p:set>
                                    <p:anim calcmode="lin" valueType="num">
                                      <p:cBhvr>
                                        <p:cTn id="166" dur="500" fill="hold"/>
                                        <p:tgtEl>
                                          <p:spTgt spid="65"/>
                                        </p:tgtEl>
                                        <p:attrNameLst>
                                          <p:attrName>ppt_w</p:attrName>
                                        </p:attrNameLst>
                                      </p:cBhvr>
                                      <p:tavLst>
                                        <p:tav tm="0">
                                          <p:val>
                                            <p:fltVal val="0"/>
                                          </p:val>
                                        </p:tav>
                                        <p:tav tm="100000">
                                          <p:val>
                                            <p:strVal val="#ppt_w"/>
                                          </p:val>
                                        </p:tav>
                                      </p:tavLst>
                                    </p:anim>
                                    <p:anim calcmode="lin" valueType="num">
                                      <p:cBhvr>
                                        <p:cTn id="167" dur="500" fill="hold"/>
                                        <p:tgtEl>
                                          <p:spTgt spid="65"/>
                                        </p:tgtEl>
                                        <p:attrNameLst>
                                          <p:attrName>ppt_h</p:attrName>
                                        </p:attrNameLst>
                                      </p:cBhvr>
                                      <p:tavLst>
                                        <p:tav tm="0">
                                          <p:val>
                                            <p:fltVal val="0"/>
                                          </p:val>
                                        </p:tav>
                                        <p:tav tm="100000">
                                          <p:val>
                                            <p:strVal val="#ppt_h"/>
                                          </p:val>
                                        </p:tav>
                                      </p:tavLst>
                                    </p:anim>
                                  </p:childTnLst>
                                </p:cTn>
                              </p:par>
                            </p:childTnLst>
                          </p:cTn>
                        </p:par>
                        <p:par>
                          <p:cTn id="168" fill="hold">
                            <p:stCondLst>
                              <p:cond delay="12000"/>
                            </p:stCondLst>
                            <p:childTnLst>
                              <p:par>
                                <p:cTn id="169" presetID="23" presetClass="entr" presetSubtype="16" fill="hold" grpId="0" nodeType="afterEffect">
                                  <p:stCondLst>
                                    <p:cond delay="0"/>
                                  </p:stCondLst>
                                  <p:childTnLst>
                                    <p:set>
                                      <p:cBhvr>
                                        <p:cTn id="170" dur="1" fill="hold">
                                          <p:stCondLst>
                                            <p:cond delay="0"/>
                                          </p:stCondLst>
                                        </p:cTn>
                                        <p:tgtEl>
                                          <p:spTgt spid="49"/>
                                        </p:tgtEl>
                                        <p:attrNameLst>
                                          <p:attrName>style.visibility</p:attrName>
                                        </p:attrNameLst>
                                      </p:cBhvr>
                                      <p:to>
                                        <p:strVal val="visible"/>
                                      </p:to>
                                    </p:set>
                                    <p:anim calcmode="lin" valueType="num">
                                      <p:cBhvr>
                                        <p:cTn id="171" dur="500" fill="hold"/>
                                        <p:tgtEl>
                                          <p:spTgt spid="49"/>
                                        </p:tgtEl>
                                        <p:attrNameLst>
                                          <p:attrName>ppt_w</p:attrName>
                                        </p:attrNameLst>
                                      </p:cBhvr>
                                      <p:tavLst>
                                        <p:tav tm="0">
                                          <p:val>
                                            <p:fltVal val="0"/>
                                          </p:val>
                                        </p:tav>
                                        <p:tav tm="100000">
                                          <p:val>
                                            <p:strVal val="#ppt_w"/>
                                          </p:val>
                                        </p:tav>
                                      </p:tavLst>
                                    </p:anim>
                                    <p:anim calcmode="lin" valueType="num">
                                      <p:cBhvr>
                                        <p:cTn id="172" dur="500" fill="hold"/>
                                        <p:tgtEl>
                                          <p:spTgt spid="49"/>
                                        </p:tgtEl>
                                        <p:attrNameLst>
                                          <p:attrName>ppt_h</p:attrName>
                                        </p:attrNameLst>
                                      </p:cBhvr>
                                      <p:tavLst>
                                        <p:tav tm="0">
                                          <p:val>
                                            <p:fltVal val="0"/>
                                          </p:val>
                                        </p:tav>
                                        <p:tav tm="100000">
                                          <p:val>
                                            <p:strVal val="#ppt_h"/>
                                          </p:val>
                                        </p:tav>
                                      </p:tavLst>
                                    </p:anim>
                                  </p:childTnLst>
                                </p:cTn>
                              </p:par>
                              <p:par>
                                <p:cTn id="173" presetID="10" presetClass="entr" presetSubtype="0" fill="hold" nodeType="withEffect" nodePh="1">
                                  <p:stCondLst>
                                    <p:cond delay="0"/>
                                  </p:stCondLst>
                                  <p:endCondLst>
                                    <p:cond evt="begin" delay="0">
                                      <p:tn val="173"/>
                                    </p:cond>
                                  </p:endCondLst>
                                  <p:childTnLst>
                                    <p:set>
                                      <p:cBhvr>
                                        <p:cTn id="174" dur="1" fill="hold">
                                          <p:stCondLst>
                                            <p:cond delay="0"/>
                                          </p:stCondLst>
                                        </p:cTn>
                                        <p:tgtEl>
                                          <p:spTgt spid="52">
                                            <p:txEl>
                                              <p:pRg st="0" end="0"/>
                                            </p:txEl>
                                          </p:spTgt>
                                        </p:tgtEl>
                                        <p:attrNameLst>
                                          <p:attrName>style.visibility</p:attrName>
                                        </p:attrNameLst>
                                      </p:cBhvr>
                                      <p:to>
                                        <p:strVal val="visible"/>
                                      </p:to>
                                    </p:set>
                                    <p:animEffect transition="in" filter="fade">
                                      <p:cBhvr>
                                        <p:cTn id="175" dur="500"/>
                                        <p:tgtEl>
                                          <p:spTgt spid="52">
                                            <p:txEl>
                                              <p:pRg st="0" end="0"/>
                                            </p:txEl>
                                          </p:spTgt>
                                        </p:tgtEl>
                                      </p:cBhvr>
                                    </p:animEffect>
                                  </p:childTnLst>
                                </p:cTn>
                              </p:par>
                            </p:childTnLst>
                          </p:cTn>
                        </p:par>
                        <p:par>
                          <p:cTn id="176" fill="hold">
                            <p:stCondLst>
                              <p:cond delay="12500"/>
                            </p:stCondLst>
                            <p:childTnLst>
                              <p:par>
                                <p:cTn id="177" presetID="10" presetClass="entr" presetSubtype="0" fill="hold" grpId="0" nodeType="afterEffect" nodePh="1">
                                  <p:stCondLst>
                                    <p:cond delay="0"/>
                                  </p:stCondLst>
                                  <p:endCondLst>
                                    <p:cond evt="begin" delay="0">
                                      <p:tn val="177"/>
                                    </p:cond>
                                  </p:endCondLst>
                                  <p:childTnLst>
                                    <p:set>
                                      <p:cBhvr>
                                        <p:cTn id="178" dur="1" fill="hold">
                                          <p:stCondLst>
                                            <p:cond delay="0"/>
                                          </p:stCondLst>
                                        </p:cTn>
                                        <p:tgtEl>
                                          <p:spTgt spid="32">
                                            <p:txEl>
                                              <p:pRg st="0" end="0"/>
                                            </p:txEl>
                                          </p:spTgt>
                                        </p:tgtEl>
                                        <p:attrNameLst>
                                          <p:attrName>style.visibility</p:attrName>
                                        </p:attrNameLst>
                                      </p:cBhvr>
                                      <p:to>
                                        <p:strVal val="visible"/>
                                      </p:to>
                                    </p:set>
                                    <p:animEffect transition="in" filter="fade">
                                      <p:cBhvr>
                                        <p:cTn id="179" dur="500"/>
                                        <p:tgtEl>
                                          <p:spTgt spid="32">
                                            <p:txEl>
                                              <p:pRg st="0" end="0"/>
                                            </p:txEl>
                                          </p:spTgt>
                                        </p:tgtEl>
                                      </p:cBhvr>
                                    </p:animEffect>
                                  </p:childTnLst>
                                </p:cTn>
                              </p:par>
                              <p:par>
                                <p:cTn id="180" presetID="10" presetClass="entr" presetSubtype="0" fill="hold" grpId="0" nodeType="withEffect" nodePh="1">
                                  <p:stCondLst>
                                    <p:cond delay="0"/>
                                  </p:stCondLst>
                                  <p:endCondLst>
                                    <p:cond evt="begin" delay="0">
                                      <p:tn val="180"/>
                                    </p:cond>
                                  </p:endCondLst>
                                  <p:childTnLst>
                                    <p:set>
                                      <p:cBhvr>
                                        <p:cTn id="181" dur="1" fill="hold">
                                          <p:stCondLst>
                                            <p:cond delay="0"/>
                                          </p:stCondLst>
                                        </p:cTn>
                                        <p:tgtEl>
                                          <p:spTgt spid="31">
                                            <p:txEl>
                                              <p:pRg st="0" end="0"/>
                                            </p:txEl>
                                          </p:spTgt>
                                        </p:tgtEl>
                                        <p:attrNameLst>
                                          <p:attrName>style.visibility</p:attrName>
                                        </p:attrNameLst>
                                      </p:cBhvr>
                                      <p:to>
                                        <p:strVal val="visible"/>
                                      </p:to>
                                    </p:set>
                                    <p:animEffect transition="in" filter="fade">
                                      <p:cBhvr>
                                        <p:cTn id="182" dur="500"/>
                                        <p:tgtEl>
                                          <p:spTgt spid="3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6" grpId="0" animBg="1"/>
      <p:bldP spid="7" grpId="0" animBg="1"/>
      <p:bldP spid="8" grpId="0" animBg="1"/>
      <p:bldP spid="9" grpId="0" animBg="1"/>
      <p:bldP spid="10" grpId="0" animBg="1"/>
      <p:bldP spid="11" grpId="0" animBg="1"/>
      <p:bldP spid="12" grpId="0" animBg="1"/>
      <p:bldP spid="13" grpId="0" animBg="1"/>
      <p:bldP spid="16" grpId="0" animBg="1"/>
      <p:bldP spid="17" grpId="0" animBg="1"/>
      <p:bldP spid="18" grpId="0" animBg="1"/>
      <p:bldP spid="19" grpId="0" animBg="1"/>
      <p:bldP spid="26" grpId="0" animBg="1"/>
      <p:bldP spid="27" grpId="0" animBg="1"/>
      <p:bldP spid="28" grpId="0" animBg="1"/>
      <p:bldP spid="31"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32"/>
                        </p:tgtEl>
                        <p:attrNameLst>
                          <p:attrName>style.visibility</p:attrName>
                        </p:attrNameLst>
                      </p:cBhvr>
                      <p:to>
                        <p:strVal val="visible"/>
                      </p:to>
                    </p:set>
                    <p:animEffect transition="in" filter="fade">
                      <p:cBhvr>
                        <p:cTn dur="500"/>
                        <p:tgtEl>
                          <p:spTgt spid="32"/>
                        </p:tgtEl>
                      </p:cBhvr>
                    </p:animEffect>
                  </p:childTnLst>
                </p:cTn>
              </p:par>
            </p:tnLst>
          </p:tmpl>
        </p:tmplLst>
      </p:bldP>
      <p:bldP spid="33" grpId="0" build="p">
        <p:tmplLst>
          <p:tmpl lvl="1">
            <p:tnLst>
              <p:par>
                <p:cTn presetID="10" presetClass="entr" presetSubtype="0" fill="hold" nodeType="withEffect">
                  <p:stCondLst>
                    <p:cond delay="0"/>
                  </p:st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build="p">
        <p:tmplLst>
          <p:tmpl lvl="1">
            <p:tnLst>
              <p:par>
                <p:cTn presetID="10" presetClass="entr" presetSubtype="0" fill="hold" nodeType="withEffect">
                  <p:stCondLst>
                    <p:cond delay="0"/>
                  </p:stCondLst>
                  <p:childTnLst>
                    <p:set>
                      <p:cBhvr>
                        <p:cTn dur="1" fill="hold">
                          <p:stCondLst>
                            <p:cond delay="0"/>
                          </p:stCondLst>
                        </p:cTn>
                        <p:tgtEl>
                          <p:spTgt spid="34"/>
                        </p:tgtEl>
                        <p:attrNameLst>
                          <p:attrName>style.visibility</p:attrName>
                        </p:attrNameLst>
                      </p:cBhvr>
                      <p:to>
                        <p:strVal val="visible"/>
                      </p:to>
                    </p:set>
                    <p:animEffect transition="in" filter="fade">
                      <p:cBhvr>
                        <p:cTn dur="500"/>
                        <p:tgtEl>
                          <p:spTgt spid="34"/>
                        </p:tgtEl>
                      </p:cBhvr>
                    </p:animEffect>
                  </p:childTnLst>
                </p:cTn>
              </p:par>
            </p:tnLst>
          </p:tmpl>
        </p:tmplLst>
      </p:bldP>
      <p:bldP spid="35" grpId="0" build="p">
        <p:tmplLst>
          <p:tmpl lvl="1">
            <p:tnLst>
              <p:par>
                <p:cTn presetID="10" presetClass="entr" presetSubtype="0" fill="hold" nodeType="withEffect">
                  <p:stCondLst>
                    <p:cond delay="0"/>
                  </p:st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10" presetClass="entr" presetSubtype="0" fill="hold" nodeType="withEffect">
                  <p:stCondLst>
                    <p:cond delay="0"/>
                  </p:stCondLst>
                  <p:childTnLst>
                    <p:set>
                      <p:cBhvr>
                        <p:cTn dur="1" fill="hold">
                          <p:stCondLst>
                            <p:cond delay="0"/>
                          </p:stCondLst>
                        </p:cTn>
                        <p:tgtEl>
                          <p:spTgt spid="36"/>
                        </p:tgtEl>
                        <p:attrNameLst>
                          <p:attrName>style.visibility</p:attrName>
                        </p:attrNameLst>
                      </p:cBhvr>
                      <p:to>
                        <p:strVal val="visible"/>
                      </p:to>
                    </p:set>
                    <p:animEffect transition="in" filter="fade">
                      <p:cBhvr>
                        <p:cTn dur="500"/>
                        <p:tgtEl>
                          <p:spTgt spid="36"/>
                        </p:tgtEl>
                      </p:cBhvr>
                    </p:animEffect>
                  </p:childTnLst>
                </p:cTn>
              </p:par>
            </p:tnLst>
          </p:tmpl>
        </p:tmplLst>
      </p:bldP>
      <p:bldP spid="37" grpId="0" build="p">
        <p:tmplLst>
          <p:tmpl lvl="1">
            <p:tnLst>
              <p:par>
                <p:cTn presetID="10" presetClass="entr" presetSubtype="0" fill="hold" nodeType="withEffect">
                  <p:stCondLst>
                    <p:cond delay="0"/>
                  </p:st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withEffect">
                  <p:stCondLst>
                    <p:cond delay="0"/>
                  </p:st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1"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8" grpId="0" animBg="1"/>
      <p:bldP spid="49" grpId="0" animBg="1"/>
      <p:bldP spid="50" grpId="0" animBg="1"/>
      <p:bldP spid="51"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51"/>
                        </p:tgtEl>
                        <p:attrNameLst>
                          <p:attrName>style.visibility</p:attrName>
                        </p:attrNameLst>
                      </p:cBhvr>
                      <p:to>
                        <p:strVal val="visible"/>
                      </p:to>
                    </p:set>
                    <p:animEffect transition="in" filter="fade">
                      <p:cBhvr>
                        <p:cTn dur="500"/>
                        <p:tgtEl>
                          <p:spTgt spid="51"/>
                        </p:tgtEl>
                      </p:cBhvr>
                    </p:animEffect>
                  </p:childTnLst>
                </p:cTn>
              </p:par>
            </p:tnLst>
          </p:tmpl>
        </p:tmplLst>
      </p:bldP>
      <p:bldP spid="53"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53"/>
                        </p:tgtEl>
                        <p:attrNameLst>
                          <p:attrName>style.visibility</p:attrName>
                        </p:attrNameLst>
                      </p:cBhvr>
                      <p:to>
                        <p:strVal val="visible"/>
                      </p:to>
                    </p:set>
                    <p:animEffect transition="in" filter="fade">
                      <p:cBhvr>
                        <p:cTn dur="500"/>
                        <p:tgtEl>
                          <p:spTgt spid="53"/>
                        </p:tgtEl>
                      </p:cBhvr>
                    </p:animEffect>
                  </p:childTnLst>
                </p:cTn>
              </p:par>
            </p:tnLst>
          </p:tmpl>
        </p:tmplLst>
      </p:bldP>
      <p:bldP spid="60" grpId="0" animBg="1"/>
      <p:bldP spid="61" grpId="0" animBg="1"/>
      <p:bldP spid="62" grpId="0" animBg="1"/>
      <p:bldP spid="63" grpId="0" animBg="1"/>
      <p:bldP spid="64" grpId="0" animBg="1"/>
      <p:bldP spid="65"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5/26/2016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420685"/>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our vis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1085430637"/>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col_txt_ 2pic">
    <p:spTree>
      <p:nvGrpSpPr>
        <p:cNvPr id="1" name=""/>
        <p:cNvGrpSpPr/>
        <p:nvPr/>
      </p:nvGrpSpPr>
      <p:grpSpPr>
        <a:xfrm>
          <a:off x="0" y="0"/>
          <a:ext cx="0" cy="0"/>
          <a:chOff x="0" y="0"/>
          <a:chExt cx="0" cy="0"/>
        </a:xfrm>
      </p:grpSpPr>
      <p:sp>
        <p:nvSpPr>
          <p:cNvPr id="20" name="Picture Placeholder 7"/>
          <p:cNvSpPr>
            <a:spLocks noGrp="1"/>
          </p:cNvSpPr>
          <p:nvPr>
            <p:ph type="pic" sz="quarter" idx="53" hasCustomPrompt="1"/>
          </p:nvPr>
        </p:nvSpPr>
        <p:spPr>
          <a:xfrm>
            <a:off x="6576061" y="1441444"/>
            <a:ext cx="4730496" cy="2401824"/>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
        <p:nvSpPr>
          <p:cNvPr id="21" name="Picture Placeholder 7"/>
          <p:cNvSpPr>
            <a:spLocks noGrp="1"/>
          </p:cNvSpPr>
          <p:nvPr>
            <p:ph type="pic" sz="quarter" idx="54" hasCustomPrompt="1"/>
          </p:nvPr>
        </p:nvSpPr>
        <p:spPr>
          <a:xfrm>
            <a:off x="6576061" y="4127492"/>
            <a:ext cx="4730496" cy="2401824"/>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2375870321"/>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8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59337131"/>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9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3303625"/>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45172"/>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3_col_txt_ 3pic">
    <p:spTree>
      <p:nvGrpSpPr>
        <p:cNvPr id="1" name=""/>
        <p:cNvGrpSpPr/>
        <p:nvPr/>
      </p:nvGrpSpPr>
      <p:grpSpPr>
        <a:xfrm>
          <a:off x="0" y="0"/>
          <a:ext cx="0" cy="0"/>
          <a:chOff x="0" y="0"/>
          <a:chExt cx="0" cy="0"/>
        </a:xfrm>
      </p:grpSpPr>
      <p:sp>
        <p:nvSpPr>
          <p:cNvPr id="9" name="Rectangle 8"/>
          <p:cNvSpPr/>
          <p:nvPr userDrawn="1"/>
        </p:nvSpPr>
        <p:spPr bwMode="auto">
          <a:xfrm>
            <a:off x="0" y="1290918"/>
            <a:ext cx="12192000" cy="5567082"/>
          </a:xfrm>
          <a:prstGeom prst="rect">
            <a:avLst/>
          </a:prstGeom>
          <a:solidFill>
            <a:schemeClr val="tx1">
              <a:lumMod val="95000"/>
              <a:lumOff val="5000"/>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53" hasCustomPrompt="1"/>
          </p:nvPr>
        </p:nvSpPr>
        <p:spPr>
          <a:xfrm>
            <a:off x="644251" y="4088877"/>
            <a:ext cx="3547872" cy="2426208"/>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
        <p:nvSpPr>
          <p:cNvPr id="16" name="Picture Placeholder 7"/>
          <p:cNvSpPr>
            <a:spLocks noGrp="1"/>
          </p:cNvSpPr>
          <p:nvPr>
            <p:ph type="pic" sz="quarter" idx="54" hasCustomPrompt="1"/>
          </p:nvPr>
        </p:nvSpPr>
        <p:spPr>
          <a:xfrm>
            <a:off x="4318196" y="4088877"/>
            <a:ext cx="3547872" cy="2426208"/>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
        <p:nvSpPr>
          <p:cNvPr id="17" name="Picture Placeholder 7"/>
          <p:cNvSpPr>
            <a:spLocks noGrp="1"/>
          </p:cNvSpPr>
          <p:nvPr>
            <p:ph type="pic" sz="quarter" idx="55" hasCustomPrompt="1"/>
          </p:nvPr>
        </p:nvSpPr>
        <p:spPr>
          <a:xfrm>
            <a:off x="7992143" y="4088877"/>
            <a:ext cx="3547872" cy="2426208"/>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1155779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down)">
                                      <p:cBhvr>
                                        <p:cTn id="11" dur="500"/>
                                        <p:tgtEl>
                                          <p:spTgt spid="1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ipe(down)">
                                      <p:cBhvr>
                                        <p:cTn id="15" dur="500"/>
                                        <p:tgtEl>
                                          <p:spTgt spid="16"/>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wipe(down)">
                                      <p:cBhvr>
                                        <p:cTn id="1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p:bldP spid="16" grpId="0"/>
      <p:bldP spid="17" grpId="0"/>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9_pic">
    <p:spTree>
      <p:nvGrpSpPr>
        <p:cNvPr id="1" name=""/>
        <p:cNvGrpSpPr/>
        <p:nvPr/>
      </p:nvGrpSpPr>
      <p:grpSpPr>
        <a:xfrm>
          <a:off x="0" y="0"/>
          <a:ext cx="0" cy="0"/>
          <a:chOff x="0" y="0"/>
          <a:chExt cx="0" cy="0"/>
        </a:xfrm>
      </p:grpSpPr>
      <p:sp>
        <p:nvSpPr>
          <p:cNvPr id="32" name="Rectangle 31"/>
          <p:cNvSpPr/>
          <p:nvPr userDrawn="1"/>
        </p:nvSpPr>
        <p:spPr bwMode="auto">
          <a:xfrm>
            <a:off x="0" y="1962150"/>
            <a:ext cx="12192000" cy="4152900"/>
          </a:xfrm>
          <a:prstGeom prst="rect">
            <a:avLst/>
          </a:prstGeom>
          <a:solidFill>
            <a:schemeClr val="tx1">
              <a:lumMod val="95000"/>
              <a:lumOff val="5000"/>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Slide Number Placeholder 4"/>
          <p:cNvSpPr txBox="1">
            <a:spLocks/>
          </p:cNvSpPr>
          <p:nvPr userDrawn="1"/>
        </p:nvSpPr>
        <p:spPr>
          <a:xfrm>
            <a:off x="11315701" y="607039"/>
            <a:ext cx="571500" cy="436923"/>
          </a:xfrm>
          <a:prstGeom prst="rect">
            <a:avLst/>
          </a:prstGeom>
        </p:spPr>
        <p:txBody>
          <a:bodyPr vert="horz" lIns="121920" tIns="60960" rIns="121920" bIns="60960" rtlCol="0" anchor="ct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
        <p:nvSpPr>
          <p:cNvPr id="10" name="Picture Placeholder 7"/>
          <p:cNvSpPr>
            <a:spLocks noGrp="1"/>
          </p:cNvSpPr>
          <p:nvPr>
            <p:ph type="pic" sz="quarter" idx="10" hasCustomPrompt="1"/>
          </p:nvPr>
        </p:nvSpPr>
        <p:spPr>
          <a:xfrm>
            <a:off x="49066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11" name="Text Placeholder 3"/>
          <p:cNvSpPr>
            <a:spLocks noGrp="1"/>
          </p:cNvSpPr>
          <p:nvPr>
            <p:ph type="body" sz="half" idx="15"/>
          </p:nvPr>
        </p:nvSpPr>
        <p:spPr>
          <a:xfrm>
            <a:off x="45720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2" name="Rectangle 11"/>
          <p:cNvSpPr/>
          <p:nvPr userDrawn="1"/>
        </p:nvSpPr>
        <p:spPr>
          <a:xfrm>
            <a:off x="487496" y="4693795"/>
            <a:ext cx="2060448" cy="1430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13" name="Text Placeholder 3"/>
          <p:cNvSpPr>
            <a:spLocks noGrp="1"/>
          </p:cNvSpPr>
          <p:nvPr>
            <p:ph type="body" sz="half" idx="16"/>
          </p:nvPr>
        </p:nvSpPr>
        <p:spPr>
          <a:xfrm>
            <a:off x="487496" y="2171898"/>
            <a:ext cx="2060448" cy="549532"/>
          </a:xfrm>
          <a:prstGeom prst="rect">
            <a:avLst/>
          </a:prstGeom>
          <a:solidFill>
            <a:schemeClr val="accent1">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16" name="Picture Placeholder 7"/>
          <p:cNvSpPr>
            <a:spLocks noGrp="1"/>
          </p:cNvSpPr>
          <p:nvPr>
            <p:ph type="pic" sz="quarter" idx="18" hasCustomPrompt="1"/>
          </p:nvPr>
        </p:nvSpPr>
        <p:spPr>
          <a:xfrm>
            <a:off x="277980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17" name="Text Placeholder 3"/>
          <p:cNvSpPr>
            <a:spLocks noGrp="1"/>
          </p:cNvSpPr>
          <p:nvPr>
            <p:ph type="body" sz="half" idx="19"/>
          </p:nvPr>
        </p:nvSpPr>
        <p:spPr>
          <a:xfrm>
            <a:off x="274634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8" name="Rectangle 17"/>
          <p:cNvSpPr/>
          <p:nvPr userDrawn="1"/>
        </p:nvSpPr>
        <p:spPr>
          <a:xfrm>
            <a:off x="2776636" y="4693795"/>
            <a:ext cx="2060448" cy="1430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19" name="Text Placeholder 3"/>
          <p:cNvSpPr>
            <a:spLocks noGrp="1"/>
          </p:cNvSpPr>
          <p:nvPr>
            <p:ph type="body" sz="half" idx="21"/>
          </p:nvPr>
        </p:nvSpPr>
        <p:spPr>
          <a:xfrm>
            <a:off x="2776636" y="2171898"/>
            <a:ext cx="2060448" cy="549532"/>
          </a:xfrm>
          <a:prstGeom prst="rect">
            <a:avLst/>
          </a:prstGeom>
          <a:solidFill>
            <a:schemeClr val="accent2">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20" name="Picture Placeholder 7"/>
          <p:cNvSpPr>
            <a:spLocks noGrp="1"/>
          </p:cNvSpPr>
          <p:nvPr>
            <p:ph type="pic" sz="quarter" idx="22" hasCustomPrompt="1"/>
          </p:nvPr>
        </p:nvSpPr>
        <p:spPr>
          <a:xfrm>
            <a:off x="506894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21" name="Text Placeholder 3"/>
          <p:cNvSpPr>
            <a:spLocks noGrp="1"/>
          </p:cNvSpPr>
          <p:nvPr>
            <p:ph type="body" sz="half" idx="23"/>
          </p:nvPr>
        </p:nvSpPr>
        <p:spPr>
          <a:xfrm>
            <a:off x="503548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22" name="Rectangle 21"/>
          <p:cNvSpPr/>
          <p:nvPr userDrawn="1"/>
        </p:nvSpPr>
        <p:spPr>
          <a:xfrm>
            <a:off x="5065776" y="4693795"/>
            <a:ext cx="2060448" cy="1430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23" name="Text Placeholder 3"/>
          <p:cNvSpPr>
            <a:spLocks noGrp="1"/>
          </p:cNvSpPr>
          <p:nvPr>
            <p:ph type="body" sz="half" idx="25"/>
          </p:nvPr>
        </p:nvSpPr>
        <p:spPr>
          <a:xfrm>
            <a:off x="5065776" y="2171898"/>
            <a:ext cx="2060448" cy="549532"/>
          </a:xfrm>
          <a:prstGeom prst="rect">
            <a:avLst/>
          </a:prstGeom>
          <a:solidFill>
            <a:schemeClr val="accent3">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24" name="Picture Placeholder 7"/>
          <p:cNvSpPr>
            <a:spLocks noGrp="1"/>
          </p:cNvSpPr>
          <p:nvPr>
            <p:ph type="pic" sz="quarter" idx="26" hasCustomPrompt="1"/>
          </p:nvPr>
        </p:nvSpPr>
        <p:spPr>
          <a:xfrm>
            <a:off x="735808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25" name="Text Placeholder 3"/>
          <p:cNvSpPr>
            <a:spLocks noGrp="1"/>
          </p:cNvSpPr>
          <p:nvPr>
            <p:ph type="body" sz="half" idx="27"/>
          </p:nvPr>
        </p:nvSpPr>
        <p:spPr>
          <a:xfrm>
            <a:off x="732462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26" name="Rectangle 25"/>
          <p:cNvSpPr/>
          <p:nvPr userDrawn="1"/>
        </p:nvSpPr>
        <p:spPr>
          <a:xfrm>
            <a:off x="7354916" y="4693795"/>
            <a:ext cx="2060448" cy="1430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27" name="Text Placeholder 3"/>
          <p:cNvSpPr>
            <a:spLocks noGrp="1"/>
          </p:cNvSpPr>
          <p:nvPr>
            <p:ph type="body" sz="half" idx="29"/>
          </p:nvPr>
        </p:nvSpPr>
        <p:spPr>
          <a:xfrm>
            <a:off x="7354916" y="2171898"/>
            <a:ext cx="2060448" cy="549532"/>
          </a:xfrm>
          <a:prstGeom prst="rect">
            <a:avLst/>
          </a:prstGeom>
          <a:solidFill>
            <a:schemeClr val="accent4">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28" name="Picture Placeholder 7"/>
          <p:cNvSpPr>
            <a:spLocks noGrp="1"/>
          </p:cNvSpPr>
          <p:nvPr>
            <p:ph type="pic" sz="quarter" idx="30" hasCustomPrompt="1"/>
          </p:nvPr>
        </p:nvSpPr>
        <p:spPr>
          <a:xfrm>
            <a:off x="964722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29" name="Text Placeholder 3"/>
          <p:cNvSpPr>
            <a:spLocks noGrp="1"/>
          </p:cNvSpPr>
          <p:nvPr>
            <p:ph type="body" sz="half" idx="31"/>
          </p:nvPr>
        </p:nvSpPr>
        <p:spPr>
          <a:xfrm>
            <a:off x="961376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0" name="Rectangle 29"/>
          <p:cNvSpPr/>
          <p:nvPr userDrawn="1"/>
        </p:nvSpPr>
        <p:spPr>
          <a:xfrm>
            <a:off x="9644056" y="4693795"/>
            <a:ext cx="2060448" cy="1430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31" name="Text Placeholder 3"/>
          <p:cNvSpPr>
            <a:spLocks noGrp="1"/>
          </p:cNvSpPr>
          <p:nvPr>
            <p:ph type="body" sz="half" idx="33"/>
          </p:nvPr>
        </p:nvSpPr>
        <p:spPr>
          <a:xfrm>
            <a:off x="9644056" y="2171898"/>
            <a:ext cx="2060448" cy="549532"/>
          </a:xfrm>
          <a:prstGeom prst="rect">
            <a:avLst/>
          </a:prstGeom>
          <a:solidFill>
            <a:schemeClr val="accent5">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Tree>
    <p:extLst>
      <p:ext uri="{BB962C8B-B14F-4D97-AF65-F5344CB8AC3E}">
        <p14:creationId xmlns:p14="http://schemas.microsoft.com/office/powerpoint/2010/main" val="3749079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500"/>
                                        <p:tgtEl>
                                          <p:spTgt spid="10"/>
                                        </p:tgtEl>
                                      </p:cBhvr>
                                    </p:animEffect>
                                  </p:childTnLst>
                                </p:cTn>
                              </p:par>
                              <p:par>
                                <p:cTn id="12" presetID="12" presetClass="entr" presetSubtype="4" fill="hold" grpId="0"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slide(fromBottom)">
                                      <p:cBhvr>
                                        <p:cTn id="14" dur="500"/>
                                        <p:tgtEl>
                                          <p:spTgt spid="12"/>
                                        </p:tgtEl>
                                      </p:cBhvr>
                                    </p:animEffect>
                                  </p:childTnLst>
                                </p:cTn>
                              </p:par>
                            </p:childTnLst>
                          </p:cTn>
                        </p:par>
                        <p:par>
                          <p:cTn id="15" fill="hold">
                            <p:stCondLst>
                              <p:cond delay="1000"/>
                            </p:stCondLst>
                            <p:childTnLst>
                              <p:par>
                                <p:cTn id="16" presetID="22" presetClass="entr" presetSubtype="1" fill="hold" grpId="0" nodeType="afterEffect">
                                  <p:stCondLst>
                                    <p:cond delay="0"/>
                                  </p:stCondLst>
                                  <p:childTnLst>
                                    <p:set>
                                      <p:cBhvr>
                                        <p:cTn id="17" dur="1" fill="hold">
                                          <p:stCondLst>
                                            <p:cond delay="0"/>
                                          </p:stCondLst>
                                        </p:cTn>
                                        <p:tgtEl>
                                          <p:spTgt spid="13">
                                            <p:bg/>
                                          </p:spTgt>
                                        </p:tgtEl>
                                        <p:attrNameLst>
                                          <p:attrName>style.visibility</p:attrName>
                                        </p:attrNameLst>
                                      </p:cBhvr>
                                      <p:to>
                                        <p:strVal val="visible"/>
                                      </p:to>
                                    </p:set>
                                    <p:animEffect transition="in" filter="wipe(up)">
                                      <p:cBhvr>
                                        <p:cTn id="18" dur="500"/>
                                        <p:tgtEl>
                                          <p:spTgt spid="13">
                                            <p:bg/>
                                          </p:spTgt>
                                        </p:tgtEl>
                                      </p:cBhvr>
                                    </p:animEffect>
                                  </p:childTnLst>
                                </p:cTn>
                              </p:par>
                              <p:par>
                                <p:cTn id="19" presetID="10" presetClass="entr" presetSubtype="0" fill="hold" grpId="0" nodeType="withEffect" nodePh="1">
                                  <p:stCondLst>
                                    <p:cond delay="0"/>
                                  </p:stCondLst>
                                  <p:endCondLst>
                                    <p:cond evt="begin" delay="0">
                                      <p:tn val="19"/>
                                    </p:cond>
                                  </p:end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500"/>
                                        <p:tgtEl>
                                          <p:spTgt spid="13">
                                            <p:txEl>
                                              <p:pRg st="0" end="0"/>
                                            </p:txEl>
                                          </p:spTgt>
                                        </p:tgtEl>
                                      </p:cBhvr>
                                    </p:animEffect>
                                  </p:childTnLst>
                                </p:cTn>
                              </p:par>
                            </p:childTnLst>
                          </p:cTn>
                        </p:par>
                        <p:par>
                          <p:cTn id="22" fill="hold">
                            <p:stCondLst>
                              <p:cond delay="1500"/>
                            </p:stCondLst>
                            <p:childTnLst>
                              <p:par>
                                <p:cTn id="23" presetID="2" presetClass="entr" presetSubtype="4" accel="50000" decel="50000" fill="hold" grpId="0" nodeType="afterEffect" nodePh="1">
                                  <p:stCondLst>
                                    <p:cond delay="0"/>
                                  </p:stCondLst>
                                  <p:endCondLst>
                                    <p:cond evt="begin" delay="0">
                                      <p:tn val="23"/>
                                    </p:cond>
                                  </p:endCondLst>
                                  <p:childTnLst>
                                    <p:set>
                                      <p:cBhvr>
                                        <p:cTn id="24" dur="1" fill="hold">
                                          <p:stCondLst>
                                            <p:cond delay="0"/>
                                          </p:stCondLst>
                                        </p:cTn>
                                        <p:tgtEl>
                                          <p:spTgt spid="11">
                                            <p:txEl>
                                              <p:pRg st="0" end="0"/>
                                            </p:txEl>
                                          </p:spTgt>
                                        </p:tgtEl>
                                        <p:attrNameLst>
                                          <p:attrName>style.visibility</p:attrName>
                                        </p:attrNameLst>
                                      </p:cBhvr>
                                      <p:to>
                                        <p:strVal val="visible"/>
                                      </p:to>
                                    </p:set>
                                    <p:anim calcmode="lin" valueType="num">
                                      <p:cBhvr additive="base">
                                        <p:cTn id="2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ipe(up)">
                                      <p:cBhvr>
                                        <p:cTn id="30" dur="500"/>
                                        <p:tgtEl>
                                          <p:spTgt spid="16"/>
                                        </p:tgtEl>
                                      </p:cBhvr>
                                    </p:animEffect>
                                  </p:childTnLst>
                                </p:cTn>
                              </p:par>
                              <p:par>
                                <p:cTn id="31" presetID="12" presetClass="entr" presetSubtype="4"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slide(fromBottom)">
                                      <p:cBhvr>
                                        <p:cTn id="33" dur="500"/>
                                        <p:tgtEl>
                                          <p:spTgt spid="18"/>
                                        </p:tgtEl>
                                      </p:cBhvr>
                                    </p:animEffect>
                                  </p:childTnLst>
                                </p:cTn>
                              </p:par>
                            </p:childTnLst>
                          </p:cTn>
                        </p:par>
                        <p:par>
                          <p:cTn id="34" fill="hold">
                            <p:stCondLst>
                              <p:cond delay="2500"/>
                            </p:stCondLst>
                            <p:childTnLst>
                              <p:par>
                                <p:cTn id="35" presetID="22" presetClass="entr" presetSubtype="1" fill="hold" grpId="0" nodeType="afterEffect">
                                  <p:stCondLst>
                                    <p:cond delay="0"/>
                                  </p:stCondLst>
                                  <p:childTnLst>
                                    <p:set>
                                      <p:cBhvr>
                                        <p:cTn id="36" dur="1" fill="hold">
                                          <p:stCondLst>
                                            <p:cond delay="0"/>
                                          </p:stCondLst>
                                        </p:cTn>
                                        <p:tgtEl>
                                          <p:spTgt spid="19">
                                            <p:bg/>
                                          </p:spTgt>
                                        </p:tgtEl>
                                        <p:attrNameLst>
                                          <p:attrName>style.visibility</p:attrName>
                                        </p:attrNameLst>
                                      </p:cBhvr>
                                      <p:to>
                                        <p:strVal val="visible"/>
                                      </p:to>
                                    </p:set>
                                    <p:animEffect transition="in" filter="wipe(up)">
                                      <p:cBhvr>
                                        <p:cTn id="37" dur="500"/>
                                        <p:tgtEl>
                                          <p:spTgt spid="19">
                                            <p:bg/>
                                          </p:spTgt>
                                        </p:tgtEl>
                                      </p:cBhvr>
                                    </p:animEffect>
                                  </p:childTnLst>
                                </p:cTn>
                              </p:par>
                              <p:par>
                                <p:cTn id="38" presetID="10" presetClass="entr" presetSubtype="0" fill="hold" grpId="0" nodeType="withEffect" nodePh="1">
                                  <p:stCondLst>
                                    <p:cond delay="0"/>
                                  </p:stCondLst>
                                  <p:endCondLst>
                                    <p:cond evt="begin" delay="0">
                                      <p:tn val="38"/>
                                    </p:cond>
                                  </p:endCondLst>
                                  <p:childTnLst>
                                    <p:set>
                                      <p:cBhvr>
                                        <p:cTn id="39" dur="1" fill="hold">
                                          <p:stCondLst>
                                            <p:cond delay="0"/>
                                          </p:stCondLst>
                                        </p:cTn>
                                        <p:tgtEl>
                                          <p:spTgt spid="19">
                                            <p:txEl>
                                              <p:pRg st="0" end="0"/>
                                            </p:txEl>
                                          </p:spTgt>
                                        </p:tgtEl>
                                        <p:attrNameLst>
                                          <p:attrName>style.visibility</p:attrName>
                                        </p:attrNameLst>
                                      </p:cBhvr>
                                      <p:to>
                                        <p:strVal val="visible"/>
                                      </p:to>
                                    </p:set>
                                    <p:animEffect transition="in" filter="fade">
                                      <p:cBhvr>
                                        <p:cTn id="40" dur="500"/>
                                        <p:tgtEl>
                                          <p:spTgt spid="19">
                                            <p:txEl>
                                              <p:pRg st="0" end="0"/>
                                            </p:txEl>
                                          </p:spTgt>
                                        </p:tgtEl>
                                      </p:cBhvr>
                                    </p:animEffect>
                                  </p:childTnLst>
                                </p:cTn>
                              </p:par>
                            </p:childTnLst>
                          </p:cTn>
                        </p:par>
                        <p:par>
                          <p:cTn id="41" fill="hold">
                            <p:stCondLst>
                              <p:cond delay="3000"/>
                            </p:stCondLst>
                            <p:childTnLst>
                              <p:par>
                                <p:cTn id="42" presetID="2" presetClass="entr" presetSubtype="4" accel="50000" decel="50000" fill="hold" grpId="0" nodeType="afterEffect" nodePh="1">
                                  <p:stCondLst>
                                    <p:cond delay="0"/>
                                  </p:stCondLst>
                                  <p:endCondLst>
                                    <p:cond evt="begin" delay="0">
                                      <p:tn val="42"/>
                                    </p:cond>
                                  </p:endCondLst>
                                  <p:childTnLst>
                                    <p:set>
                                      <p:cBhvr>
                                        <p:cTn id="43" dur="1" fill="hold">
                                          <p:stCondLst>
                                            <p:cond delay="0"/>
                                          </p:stCondLst>
                                        </p:cTn>
                                        <p:tgtEl>
                                          <p:spTgt spid="17">
                                            <p:txEl>
                                              <p:pRg st="0" end="0"/>
                                            </p:txEl>
                                          </p:spTgt>
                                        </p:tgtEl>
                                        <p:attrNameLst>
                                          <p:attrName>style.visibility</p:attrName>
                                        </p:attrNameLst>
                                      </p:cBhvr>
                                      <p:to>
                                        <p:strVal val="visible"/>
                                      </p:to>
                                    </p:set>
                                    <p:anim calcmode="lin" valueType="num">
                                      <p:cBhvr additive="base">
                                        <p:cTn id="4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22" presetClass="entr" presetSubtype="1"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up)">
                                      <p:cBhvr>
                                        <p:cTn id="49" dur="500"/>
                                        <p:tgtEl>
                                          <p:spTgt spid="20"/>
                                        </p:tgtEl>
                                      </p:cBhvr>
                                    </p:animEffect>
                                  </p:childTnLst>
                                </p:cTn>
                              </p:par>
                              <p:par>
                                <p:cTn id="50" presetID="12" presetClass="entr" presetSubtype="4" fill="hold" grpId="0" nodeType="with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slide(fromBottom)">
                                      <p:cBhvr>
                                        <p:cTn id="52" dur="500"/>
                                        <p:tgtEl>
                                          <p:spTgt spid="22"/>
                                        </p:tgtEl>
                                      </p:cBhvr>
                                    </p:animEffect>
                                  </p:childTnLst>
                                </p:cTn>
                              </p:par>
                            </p:childTnLst>
                          </p:cTn>
                        </p:par>
                        <p:par>
                          <p:cTn id="53" fill="hold">
                            <p:stCondLst>
                              <p:cond delay="4000"/>
                            </p:stCondLst>
                            <p:childTnLst>
                              <p:par>
                                <p:cTn id="54" presetID="22" presetClass="entr" presetSubtype="1" fill="hold" grpId="0" nodeType="afterEffect">
                                  <p:stCondLst>
                                    <p:cond delay="0"/>
                                  </p:stCondLst>
                                  <p:childTnLst>
                                    <p:set>
                                      <p:cBhvr>
                                        <p:cTn id="55" dur="1" fill="hold">
                                          <p:stCondLst>
                                            <p:cond delay="0"/>
                                          </p:stCondLst>
                                        </p:cTn>
                                        <p:tgtEl>
                                          <p:spTgt spid="23">
                                            <p:bg/>
                                          </p:spTgt>
                                        </p:tgtEl>
                                        <p:attrNameLst>
                                          <p:attrName>style.visibility</p:attrName>
                                        </p:attrNameLst>
                                      </p:cBhvr>
                                      <p:to>
                                        <p:strVal val="visible"/>
                                      </p:to>
                                    </p:set>
                                    <p:animEffect transition="in" filter="wipe(up)">
                                      <p:cBhvr>
                                        <p:cTn id="56" dur="500"/>
                                        <p:tgtEl>
                                          <p:spTgt spid="23">
                                            <p:bg/>
                                          </p:spTgt>
                                        </p:tgtEl>
                                      </p:cBhvr>
                                    </p:animEffect>
                                  </p:childTnLst>
                                </p:cTn>
                              </p:par>
                              <p:par>
                                <p:cTn id="57" presetID="10" presetClass="entr" presetSubtype="0" fill="hold" grpId="0" nodeType="withEffect" nodePh="1">
                                  <p:stCondLst>
                                    <p:cond delay="0"/>
                                  </p:stCondLst>
                                  <p:endCondLst>
                                    <p:cond evt="begin" delay="0">
                                      <p:tn val="57"/>
                                    </p:cond>
                                  </p:endCondLst>
                                  <p:childTnLst>
                                    <p:set>
                                      <p:cBhvr>
                                        <p:cTn id="58" dur="1" fill="hold">
                                          <p:stCondLst>
                                            <p:cond delay="0"/>
                                          </p:stCondLst>
                                        </p:cTn>
                                        <p:tgtEl>
                                          <p:spTgt spid="23">
                                            <p:txEl>
                                              <p:pRg st="0" end="0"/>
                                            </p:txEl>
                                          </p:spTgt>
                                        </p:tgtEl>
                                        <p:attrNameLst>
                                          <p:attrName>style.visibility</p:attrName>
                                        </p:attrNameLst>
                                      </p:cBhvr>
                                      <p:to>
                                        <p:strVal val="visible"/>
                                      </p:to>
                                    </p:set>
                                    <p:animEffect transition="in" filter="fade">
                                      <p:cBhvr>
                                        <p:cTn id="59" dur="500"/>
                                        <p:tgtEl>
                                          <p:spTgt spid="23">
                                            <p:txEl>
                                              <p:pRg st="0" end="0"/>
                                            </p:txEl>
                                          </p:spTgt>
                                        </p:tgtEl>
                                      </p:cBhvr>
                                    </p:animEffect>
                                  </p:childTnLst>
                                </p:cTn>
                              </p:par>
                            </p:childTnLst>
                          </p:cTn>
                        </p:par>
                        <p:par>
                          <p:cTn id="60" fill="hold">
                            <p:stCondLst>
                              <p:cond delay="4500"/>
                            </p:stCondLst>
                            <p:childTnLst>
                              <p:par>
                                <p:cTn id="61" presetID="2" presetClass="entr" presetSubtype="4" accel="50000" decel="50000" fill="hold" grpId="0" nodeType="afterEffect" nodePh="1">
                                  <p:stCondLst>
                                    <p:cond delay="0"/>
                                  </p:stCondLst>
                                  <p:endCondLst>
                                    <p:cond evt="begin" delay="0">
                                      <p:tn val="61"/>
                                    </p:cond>
                                  </p:endCondLst>
                                  <p:childTnLst>
                                    <p:set>
                                      <p:cBhvr>
                                        <p:cTn id="62" dur="1" fill="hold">
                                          <p:stCondLst>
                                            <p:cond delay="0"/>
                                          </p:stCondLst>
                                        </p:cTn>
                                        <p:tgtEl>
                                          <p:spTgt spid="21">
                                            <p:txEl>
                                              <p:pRg st="0" end="0"/>
                                            </p:txEl>
                                          </p:spTgt>
                                        </p:tgtEl>
                                        <p:attrNameLst>
                                          <p:attrName>style.visibility</p:attrName>
                                        </p:attrNameLst>
                                      </p:cBhvr>
                                      <p:to>
                                        <p:strVal val="visible"/>
                                      </p:to>
                                    </p:set>
                                    <p:anim calcmode="lin" valueType="num">
                                      <p:cBhvr additive="base">
                                        <p:cTn id="63"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21">
                                            <p:txEl>
                                              <p:pRg st="0" end="0"/>
                                            </p:txEl>
                                          </p:spTgt>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2" presetClass="entr" presetSubtype="1" fill="hold" grpId="0"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up)">
                                      <p:cBhvr>
                                        <p:cTn id="68" dur="500"/>
                                        <p:tgtEl>
                                          <p:spTgt spid="24"/>
                                        </p:tgtEl>
                                      </p:cBhvr>
                                    </p:animEffect>
                                  </p:childTnLst>
                                </p:cTn>
                              </p:par>
                              <p:par>
                                <p:cTn id="69" presetID="12" presetClass="entr" presetSubtype="4"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slide(fromBottom)">
                                      <p:cBhvr>
                                        <p:cTn id="71" dur="500"/>
                                        <p:tgtEl>
                                          <p:spTgt spid="26"/>
                                        </p:tgtEl>
                                      </p:cBhvr>
                                    </p:animEffect>
                                  </p:childTnLst>
                                </p:cTn>
                              </p:par>
                            </p:childTnLst>
                          </p:cTn>
                        </p:par>
                        <p:par>
                          <p:cTn id="72" fill="hold">
                            <p:stCondLst>
                              <p:cond delay="5500"/>
                            </p:stCondLst>
                            <p:childTnLst>
                              <p:par>
                                <p:cTn id="73" presetID="22" presetClass="entr" presetSubtype="1" fill="hold" grpId="0" nodeType="afterEffect">
                                  <p:stCondLst>
                                    <p:cond delay="0"/>
                                  </p:stCondLst>
                                  <p:childTnLst>
                                    <p:set>
                                      <p:cBhvr>
                                        <p:cTn id="74" dur="1" fill="hold">
                                          <p:stCondLst>
                                            <p:cond delay="0"/>
                                          </p:stCondLst>
                                        </p:cTn>
                                        <p:tgtEl>
                                          <p:spTgt spid="27">
                                            <p:bg/>
                                          </p:spTgt>
                                        </p:tgtEl>
                                        <p:attrNameLst>
                                          <p:attrName>style.visibility</p:attrName>
                                        </p:attrNameLst>
                                      </p:cBhvr>
                                      <p:to>
                                        <p:strVal val="visible"/>
                                      </p:to>
                                    </p:set>
                                    <p:animEffect transition="in" filter="wipe(up)">
                                      <p:cBhvr>
                                        <p:cTn id="75" dur="500"/>
                                        <p:tgtEl>
                                          <p:spTgt spid="27">
                                            <p:bg/>
                                          </p:spTgt>
                                        </p:tgtEl>
                                      </p:cBhvr>
                                    </p:animEffect>
                                  </p:childTnLst>
                                </p:cTn>
                              </p:par>
                              <p:par>
                                <p:cTn id="76" presetID="10" presetClass="entr" presetSubtype="0" fill="hold" grpId="0" nodeType="withEffect" nodePh="1">
                                  <p:stCondLst>
                                    <p:cond delay="0"/>
                                  </p:stCondLst>
                                  <p:endCondLst>
                                    <p:cond evt="begin" delay="0">
                                      <p:tn val="76"/>
                                    </p:cond>
                                  </p:endCondLst>
                                  <p:childTnLst>
                                    <p:set>
                                      <p:cBhvr>
                                        <p:cTn id="77" dur="1" fill="hold">
                                          <p:stCondLst>
                                            <p:cond delay="0"/>
                                          </p:stCondLst>
                                        </p:cTn>
                                        <p:tgtEl>
                                          <p:spTgt spid="27">
                                            <p:txEl>
                                              <p:pRg st="0" end="0"/>
                                            </p:txEl>
                                          </p:spTgt>
                                        </p:tgtEl>
                                        <p:attrNameLst>
                                          <p:attrName>style.visibility</p:attrName>
                                        </p:attrNameLst>
                                      </p:cBhvr>
                                      <p:to>
                                        <p:strVal val="visible"/>
                                      </p:to>
                                    </p:set>
                                    <p:animEffect transition="in" filter="fade">
                                      <p:cBhvr>
                                        <p:cTn id="78" dur="500"/>
                                        <p:tgtEl>
                                          <p:spTgt spid="27">
                                            <p:txEl>
                                              <p:pRg st="0" end="0"/>
                                            </p:txEl>
                                          </p:spTgt>
                                        </p:tgtEl>
                                      </p:cBhvr>
                                    </p:animEffect>
                                  </p:childTnLst>
                                </p:cTn>
                              </p:par>
                            </p:childTnLst>
                          </p:cTn>
                        </p:par>
                        <p:par>
                          <p:cTn id="79" fill="hold">
                            <p:stCondLst>
                              <p:cond delay="6000"/>
                            </p:stCondLst>
                            <p:childTnLst>
                              <p:par>
                                <p:cTn id="80" presetID="2" presetClass="entr" presetSubtype="4" accel="50000" decel="50000" fill="hold" grpId="0" nodeType="afterEffect" nodePh="1">
                                  <p:stCondLst>
                                    <p:cond delay="0"/>
                                  </p:stCondLst>
                                  <p:endCondLst>
                                    <p:cond evt="begin" delay="0">
                                      <p:tn val="80"/>
                                    </p:cond>
                                  </p:endCondLst>
                                  <p:childTnLst>
                                    <p:set>
                                      <p:cBhvr>
                                        <p:cTn id="81" dur="1" fill="hold">
                                          <p:stCondLst>
                                            <p:cond delay="0"/>
                                          </p:stCondLst>
                                        </p:cTn>
                                        <p:tgtEl>
                                          <p:spTgt spid="25">
                                            <p:txEl>
                                              <p:pRg st="0" end="0"/>
                                            </p:txEl>
                                          </p:spTgt>
                                        </p:tgtEl>
                                        <p:attrNameLst>
                                          <p:attrName>style.visibility</p:attrName>
                                        </p:attrNameLst>
                                      </p:cBhvr>
                                      <p:to>
                                        <p:strVal val="visible"/>
                                      </p:to>
                                    </p:set>
                                    <p:anim calcmode="lin" valueType="num">
                                      <p:cBhvr additive="base">
                                        <p:cTn id="82" dur="500" fill="hold"/>
                                        <p:tgtEl>
                                          <p:spTgt spid="25">
                                            <p:txEl>
                                              <p:pRg st="0" end="0"/>
                                            </p:txEl>
                                          </p:spTgt>
                                        </p:tgtEl>
                                        <p:attrNameLst>
                                          <p:attrName>ppt_x</p:attrName>
                                        </p:attrNameLst>
                                      </p:cBhvr>
                                      <p:tavLst>
                                        <p:tav tm="0">
                                          <p:val>
                                            <p:strVal val="#ppt_x"/>
                                          </p:val>
                                        </p:tav>
                                        <p:tav tm="100000">
                                          <p:val>
                                            <p:strVal val="#ppt_x"/>
                                          </p:val>
                                        </p:tav>
                                      </p:tavLst>
                                    </p:anim>
                                    <p:anim calcmode="lin" valueType="num">
                                      <p:cBhvr additive="base">
                                        <p:cTn id="83" dur="500" fill="hold"/>
                                        <p:tgtEl>
                                          <p:spTgt spid="25">
                                            <p:txEl>
                                              <p:pRg st="0" end="0"/>
                                            </p:txEl>
                                          </p:spTgt>
                                        </p:tgtEl>
                                        <p:attrNameLst>
                                          <p:attrName>ppt_y</p:attrName>
                                        </p:attrNameLst>
                                      </p:cBhvr>
                                      <p:tavLst>
                                        <p:tav tm="0">
                                          <p:val>
                                            <p:strVal val="1+#ppt_h/2"/>
                                          </p:val>
                                        </p:tav>
                                        <p:tav tm="100000">
                                          <p:val>
                                            <p:strVal val="#ppt_y"/>
                                          </p:val>
                                        </p:tav>
                                      </p:tavLst>
                                    </p:anim>
                                  </p:childTnLst>
                                </p:cTn>
                              </p:par>
                            </p:childTnLst>
                          </p:cTn>
                        </p:par>
                        <p:par>
                          <p:cTn id="84" fill="hold">
                            <p:stCondLst>
                              <p:cond delay="6500"/>
                            </p:stCondLst>
                            <p:childTnLst>
                              <p:par>
                                <p:cTn id="85" presetID="22" presetClass="entr" presetSubtype="1"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up)">
                                      <p:cBhvr>
                                        <p:cTn id="87" dur="500"/>
                                        <p:tgtEl>
                                          <p:spTgt spid="28"/>
                                        </p:tgtEl>
                                      </p:cBhvr>
                                    </p:animEffect>
                                  </p:childTnLst>
                                </p:cTn>
                              </p:par>
                              <p:par>
                                <p:cTn id="88" presetID="12" presetClass="entr" presetSubtype="4" fill="hold" grpId="0" nodeType="with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slide(fromBottom)">
                                      <p:cBhvr>
                                        <p:cTn id="90" dur="500"/>
                                        <p:tgtEl>
                                          <p:spTgt spid="30"/>
                                        </p:tgtEl>
                                      </p:cBhvr>
                                    </p:animEffect>
                                  </p:childTnLst>
                                </p:cTn>
                              </p:par>
                            </p:childTnLst>
                          </p:cTn>
                        </p:par>
                        <p:par>
                          <p:cTn id="91" fill="hold">
                            <p:stCondLst>
                              <p:cond delay="7000"/>
                            </p:stCondLst>
                            <p:childTnLst>
                              <p:par>
                                <p:cTn id="92" presetID="22" presetClass="entr" presetSubtype="1" fill="hold" grpId="0" nodeType="afterEffect">
                                  <p:stCondLst>
                                    <p:cond delay="0"/>
                                  </p:stCondLst>
                                  <p:childTnLst>
                                    <p:set>
                                      <p:cBhvr>
                                        <p:cTn id="93" dur="1" fill="hold">
                                          <p:stCondLst>
                                            <p:cond delay="0"/>
                                          </p:stCondLst>
                                        </p:cTn>
                                        <p:tgtEl>
                                          <p:spTgt spid="31">
                                            <p:bg/>
                                          </p:spTgt>
                                        </p:tgtEl>
                                        <p:attrNameLst>
                                          <p:attrName>style.visibility</p:attrName>
                                        </p:attrNameLst>
                                      </p:cBhvr>
                                      <p:to>
                                        <p:strVal val="visible"/>
                                      </p:to>
                                    </p:set>
                                    <p:animEffect transition="in" filter="wipe(up)">
                                      <p:cBhvr>
                                        <p:cTn id="94" dur="500"/>
                                        <p:tgtEl>
                                          <p:spTgt spid="31">
                                            <p:bg/>
                                          </p:spTgt>
                                        </p:tgtEl>
                                      </p:cBhvr>
                                    </p:animEffect>
                                  </p:childTnLst>
                                </p:cTn>
                              </p:par>
                              <p:par>
                                <p:cTn id="95" presetID="10" presetClass="entr" presetSubtype="0" fill="hold" grpId="0" nodeType="withEffect" nodePh="1">
                                  <p:stCondLst>
                                    <p:cond delay="0"/>
                                  </p:stCondLst>
                                  <p:endCondLst>
                                    <p:cond evt="begin" delay="0">
                                      <p:tn val="95"/>
                                    </p:cond>
                                  </p:endCondLst>
                                  <p:childTnLst>
                                    <p:set>
                                      <p:cBhvr>
                                        <p:cTn id="96" dur="1" fill="hold">
                                          <p:stCondLst>
                                            <p:cond delay="0"/>
                                          </p:stCondLst>
                                        </p:cTn>
                                        <p:tgtEl>
                                          <p:spTgt spid="31">
                                            <p:txEl>
                                              <p:pRg st="0" end="0"/>
                                            </p:txEl>
                                          </p:spTgt>
                                        </p:tgtEl>
                                        <p:attrNameLst>
                                          <p:attrName>style.visibility</p:attrName>
                                        </p:attrNameLst>
                                      </p:cBhvr>
                                      <p:to>
                                        <p:strVal val="visible"/>
                                      </p:to>
                                    </p:set>
                                    <p:animEffect transition="in" filter="fade">
                                      <p:cBhvr>
                                        <p:cTn id="97" dur="500"/>
                                        <p:tgtEl>
                                          <p:spTgt spid="31">
                                            <p:txEl>
                                              <p:pRg st="0" end="0"/>
                                            </p:txEl>
                                          </p:spTgt>
                                        </p:tgtEl>
                                      </p:cBhvr>
                                    </p:animEffect>
                                  </p:childTnLst>
                                </p:cTn>
                              </p:par>
                            </p:childTnLst>
                          </p:cTn>
                        </p:par>
                        <p:par>
                          <p:cTn id="98" fill="hold">
                            <p:stCondLst>
                              <p:cond delay="7500"/>
                            </p:stCondLst>
                            <p:childTnLst>
                              <p:par>
                                <p:cTn id="99" presetID="2" presetClass="entr" presetSubtype="4" accel="50000" decel="50000" fill="hold" grpId="0" nodeType="afterEffect" nodePh="1">
                                  <p:stCondLst>
                                    <p:cond delay="0"/>
                                  </p:stCondLst>
                                  <p:endCondLst>
                                    <p:cond evt="begin" delay="0">
                                      <p:tn val="99"/>
                                    </p:cond>
                                  </p:endCondLst>
                                  <p:childTnLst>
                                    <p:set>
                                      <p:cBhvr>
                                        <p:cTn id="100" dur="1" fill="hold">
                                          <p:stCondLst>
                                            <p:cond delay="0"/>
                                          </p:stCondLst>
                                        </p:cTn>
                                        <p:tgtEl>
                                          <p:spTgt spid="29">
                                            <p:txEl>
                                              <p:pRg st="0" end="0"/>
                                            </p:txEl>
                                          </p:spTgt>
                                        </p:tgtEl>
                                        <p:attrNameLst>
                                          <p:attrName>style.visibility</p:attrName>
                                        </p:attrNameLst>
                                      </p:cBhvr>
                                      <p:to>
                                        <p:strVal val="visible"/>
                                      </p:to>
                                    </p:set>
                                    <p:anim calcmode="lin" valueType="num">
                                      <p:cBhvr additive="base">
                                        <p:cTn id="101" dur="500" fill="hold"/>
                                        <p:tgtEl>
                                          <p:spTgt spid="29">
                                            <p:txEl>
                                              <p:pRg st="0" end="0"/>
                                            </p:txEl>
                                          </p:spTgt>
                                        </p:tgtEl>
                                        <p:attrNameLst>
                                          <p:attrName>ppt_x</p:attrName>
                                        </p:attrNameLst>
                                      </p:cBhvr>
                                      <p:tavLst>
                                        <p:tav tm="0">
                                          <p:val>
                                            <p:strVal val="#ppt_x"/>
                                          </p:val>
                                        </p:tav>
                                        <p:tav tm="100000">
                                          <p:val>
                                            <p:strVal val="#ppt_x"/>
                                          </p:val>
                                        </p:tav>
                                      </p:tavLst>
                                    </p:anim>
                                    <p:anim calcmode="lin" valueType="num">
                                      <p:cBhvr additive="base">
                                        <p:cTn id="102" dur="500" fill="hold"/>
                                        <p:tgtEl>
                                          <p:spTgt spid="2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0" grpId="0"/>
      <p:bldP spid="11" grpId="0" build="p">
        <p:tmplLst>
          <p:tmpl lvl="1">
            <p:tnLst>
              <p:par>
                <p:cTn presetID="2" presetClass="entr" presetSubtype="4" accel="50000" decel="50000" fill="hold" nodeType="afterEffect" nodePh="1">
                  <p:stCondLst>
                    <p:cond delay="0"/>
                  </p:stCondLst>
                  <p:endCondLst>
                    <p:cond evt="begin" delay="0">
                      <p:tn val="23"/>
                    </p:cond>
                  </p:endCondLst>
                  <p:childTnLst>
                    <p:set>
                      <p:cBhvr>
                        <p:cTn dur="1" fill="hold">
                          <p:stCondLst>
                            <p:cond delay="0"/>
                          </p:stCondLst>
                        </p:cTn>
                        <p:tgtEl>
                          <p:spTgt spid="11"/>
                        </p:tgtEl>
                        <p:attrNameLst>
                          <p:attrName>style.visibility</p:attrName>
                        </p:attrNameLst>
                      </p:cBhvr>
                      <p:to>
                        <p:strVal val="visible"/>
                      </p:to>
                    </p:set>
                    <p:anim calcmode="lin" valueType="num">
                      <p:cBhvr additive="base">
                        <p:cTn dur="500" fill="hold"/>
                        <p:tgtEl>
                          <p:spTgt spid="11"/>
                        </p:tgtEl>
                        <p:attrNameLst>
                          <p:attrName>ppt_x</p:attrName>
                        </p:attrNameLst>
                      </p:cBhvr>
                      <p:tavLst>
                        <p:tav tm="0">
                          <p:val>
                            <p:strVal val="#ppt_x"/>
                          </p:val>
                        </p:tav>
                        <p:tav tm="100000">
                          <p:val>
                            <p:strVal val="#ppt_x"/>
                          </p:val>
                        </p:tav>
                      </p:tavLst>
                    </p:anim>
                    <p:anim calcmode="lin" valueType="num">
                      <p:cBhvr additive="base">
                        <p:cTn dur="500" fill="hold"/>
                        <p:tgtEl>
                          <p:spTgt spid="11"/>
                        </p:tgtEl>
                        <p:attrNameLst>
                          <p:attrName>ppt_y</p:attrName>
                        </p:attrNameLst>
                      </p:cBhvr>
                      <p:tavLst>
                        <p:tav tm="0">
                          <p:val>
                            <p:strVal val="1+#ppt_h/2"/>
                          </p:val>
                        </p:tav>
                        <p:tav tm="100000">
                          <p:val>
                            <p:strVal val="#ppt_y"/>
                          </p:val>
                        </p:tav>
                      </p:tavLst>
                    </p:anim>
                  </p:childTnLst>
                </p:cTn>
              </p:par>
            </p:tnLst>
          </p:tmpl>
        </p:tmplLst>
      </p:bldP>
      <p:bldP spid="12" grpId="0" animBg="1"/>
      <p:bldP spid="13" grpId="0" build="p" animBg="1">
        <p:tmplLst>
          <p:tmpl>
            <p:tnLst>
              <p:par>
                <p:cTn presetID="22" presetClass="entr" presetSubtype="1"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wipe(up)">
                      <p:cBhvr>
                        <p:cTn dur="500"/>
                        <p:tgtEl>
                          <p:spTgt spid="13"/>
                        </p:tgtEl>
                      </p:cBhvr>
                    </p:animEffect>
                  </p:childTnLst>
                </p:cTn>
              </p:par>
            </p:tnLst>
          </p:tmpl>
          <p:tmpl lvl="1">
            <p:tnLst>
              <p:par>
                <p:cTn presetID="10" presetClass="entr" presetSubtype="0" fill="hold" nodeType="withEffect" nodePh="1">
                  <p:stCondLst>
                    <p:cond delay="0"/>
                  </p:stCondLst>
                  <p:endCondLst>
                    <p:cond evt="begin" delay="0">
                      <p:tn val="19"/>
                    </p:cond>
                  </p:end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16" grpId="0"/>
      <p:bldP spid="17" grpId="0" build="p">
        <p:tmplLst>
          <p:tmpl lvl="1">
            <p:tnLst>
              <p:par>
                <p:cTn presetID="2" presetClass="entr" presetSubtype="4" accel="50000" decel="50000" fill="hold" nodeType="afterEffect" nodePh="1">
                  <p:stCondLst>
                    <p:cond delay="0"/>
                  </p:stCondLst>
                  <p:endCondLst>
                    <p:cond evt="begin" delay="0">
                      <p:tn val="42"/>
                    </p:cond>
                  </p:end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Lst>
      </p:bldP>
      <p:bldP spid="18" grpId="0" animBg="1"/>
      <p:bldP spid="19" grpId="0" build="p" animBg="1">
        <p:tmplLst>
          <p:tmpl>
            <p:tnLst>
              <p:par>
                <p:cTn presetID="22" presetClass="entr" presetSubtype="1"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wipe(up)">
                      <p:cBhvr>
                        <p:cTn dur="500"/>
                        <p:tgtEl>
                          <p:spTgt spid="19"/>
                        </p:tgtEl>
                      </p:cBhvr>
                    </p:animEffect>
                  </p:childTnLst>
                </p:cTn>
              </p:par>
            </p:tnLst>
          </p:tmpl>
          <p:tmpl lvl="1">
            <p:tnLst>
              <p:par>
                <p:cTn presetID="10" presetClass="entr" presetSubtype="0" fill="hold" nodeType="withEffect" nodePh="1">
                  <p:stCondLst>
                    <p:cond delay="0"/>
                  </p:stCondLst>
                  <p:endCondLst>
                    <p:cond evt="begin" delay="0">
                      <p:tn val="38"/>
                    </p:cond>
                  </p:end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P spid="20" grpId="0"/>
      <p:bldP spid="21" grpId="0" build="p">
        <p:tmplLst>
          <p:tmpl lvl="1">
            <p:tnLst>
              <p:par>
                <p:cTn presetID="2" presetClass="entr" presetSubtype="4" accel="50000" decel="50000" fill="hold" nodeType="afterEffect" nodePh="1">
                  <p:stCondLst>
                    <p:cond delay="0"/>
                  </p:stCondLst>
                  <p:endCondLst>
                    <p:cond evt="begin" delay="0">
                      <p:tn val="61"/>
                    </p:cond>
                  </p:endCondLst>
                  <p:childTnLst>
                    <p:set>
                      <p:cBhvr>
                        <p:cTn dur="1" fill="hold">
                          <p:stCondLst>
                            <p:cond delay="0"/>
                          </p:stCondLst>
                        </p:cTn>
                        <p:tgtEl>
                          <p:spTgt spid="21"/>
                        </p:tgtEl>
                        <p:attrNameLst>
                          <p:attrName>style.visibility</p:attrName>
                        </p:attrNameLst>
                      </p:cBhvr>
                      <p:to>
                        <p:strVal val="visible"/>
                      </p:to>
                    </p:set>
                    <p:anim calcmode="lin" valueType="num">
                      <p:cBhvr additive="base">
                        <p:cTn dur="500" fill="hold"/>
                        <p:tgtEl>
                          <p:spTgt spid="21"/>
                        </p:tgtEl>
                        <p:attrNameLst>
                          <p:attrName>ppt_x</p:attrName>
                        </p:attrNameLst>
                      </p:cBhvr>
                      <p:tavLst>
                        <p:tav tm="0">
                          <p:val>
                            <p:strVal val="#ppt_x"/>
                          </p:val>
                        </p:tav>
                        <p:tav tm="100000">
                          <p:val>
                            <p:strVal val="#ppt_x"/>
                          </p:val>
                        </p:tav>
                      </p:tavLst>
                    </p:anim>
                    <p:anim calcmode="lin" valueType="num">
                      <p:cBhvr additive="base">
                        <p:cTn dur="500" fill="hold"/>
                        <p:tgtEl>
                          <p:spTgt spid="21"/>
                        </p:tgtEl>
                        <p:attrNameLst>
                          <p:attrName>ppt_y</p:attrName>
                        </p:attrNameLst>
                      </p:cBhvr>
                      <p:tavLst>
                        <p:tav tm="0">
                          <p:val>
                            <p:strVal val="1+#ppt_h/2"/>
                          </p:val>
                        </p:tav>
                        <p:tav tm="100000">
                          <p:val>
                            <p:strVal val="#ppt_y"/>
                          </p:val>
                        </p:tav>
                      </p:tavLst>
                    </p:anim>
                  </p:childTnLst>
                </p:cTn>
              </p:par>
            </p:tnLst>
          </p:tmpl>
        </p:tmplLst>
      </p:bldP>
      <p:bldP spid="22" grpId="0" animBg="1"/>
      <p:bldP spid="23" grpId="0" build="p" animBg="1">
        <p:tmplLst>
          <p:tmpl>
            <p:tnLst>
              <p:par>
                <p:cTn presetID="22" presetClass="entr" presetSubtype="1"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wipe(up)">
                      <p:cBhvr>
                        <p:cTn dur="500"/>
                        <p:tgtEl>
                          <p:spTgt spid="23"/>
                        </p:tgtEl>
                      </p:cBhvr>
                    </p:animEffect>
                  </p:childTnLst>
                </p:cTn>
              </p:par>
            </p:tnLst>
          </p:tmpl>
          <p:tmpl lvl="1">
            <p:tnLst>
              <p:par>
                <p:cTn presetID="10" presetClass="entr" presetSubtype="0" fill="hold" nodeType="withEffect" nodePh="1">
                  <p:stCondLst>
                    <p:cond delay="0"/>
                  </p:stCondLst>
                  <p:endCondLst>
                    <p:cond evt="begin" delay="0">
                      <p:tn val="57"/>
                    </p:cond>
                  </p:end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Lst>
      </p:bldP>
      <p:bldP spid="24" grpId="0"/>
      <p:bldP spid="25" grpId="0" build="p">
        <p:tmplLst>
          <p:tmpl lvl="1">
            <p:tnLst>
              <p:par>
                <p:cTn presetID="2" presetClass="entr" presetSubtype="4" accel="50000" decel="50000" fill="hold" nodeType="afterEffect" nodePh="1">
                  <p:stCondLst>
                    <p:cond delay="0"/>
                  </p:stCondLst>
                  <p:endCondLst>
                    <p:cond evt="begin" delay="0">
                      <p:tn val="80"/>
                    </p:cond>
                  </p:endCondLst>
                  <p:childTnLst>
                    <p:set>
                      <p:cBhvr>
                        <p:cTn dur="1" fill="hold">
                          <p:stCondLst>
                            <p:cond delay="0"/>
                          </p:stCondLst>
                        </p:cTn>
                        <p:tgtEl>
                          <p:spTgt spid="25"/>
                        </p:tgtEl>
                        <p:attrNameLst>
                          <p:attrName>style.visibility</p:attrName>
                        </p:attrNameLst>
                      </p:cBhvr>
                      <p:to>
                        <p:strVal val="visible"/>
                      </p:to>
                    </p:set>
                    <p:anim calcmode="lin" valueType="num">
                      <p:cBhvr additive="base">
                        <p:cTn dur="500" fill="hold"/>
                        <p:tgtEl>
                          <p:spTgt spid="25"/>
                        </p:tgtEl>
                        <p:attrNameLst>
                          <p:attrName>ppt_x</p:attrName>
                        </p:attrNameLst>
                      </p:cBhvr>
                      <p:tavLst>
                        <p:tav tm="0">
                          <p:val>
                            <p:strVal val="#ppt_x"/>
                          </p:val>
                        </p:tav>
                        <p:tav tm="100000">
                          <p:val>
                            <p:strVal val="#ppt_x"/>
                          </p:val>
                        </p:tav>
                      </p:tavLst>
                    </p:anim>
                    <p:anim calcmode="lin" valueType="num">
                      <p:cBhvr additive="base">
                        <p:cTn dur="500" fill="hold"/>
                        <p:tgtEl>
                          <p:spTgt spid="25"/>
                        </p:tgtEl>
                        <p:attrNameLst>
                          <p:attrName>ppt_y</p:attrName>
                        </p:attrNameLst>
                      </p:cBhvr>
                      <p:tavLst>
                        <p:tav tm="0">
                          <p:val>
                            <p:strVal val="1+#ppt_h/2"/>
                          </p:val>
                        </p:tav>
                        <p:tav tm="100000">
                          <p:val>
                            <p:strVal val="#ppt_y"/>
                          </p:val>
                        </p:tav>
                      </p:tavLst>
                    </p:anim>
                  </p:childTnLst>
                </p:cTn>
              </p:par>
            </p:tnLst>
          </p:tmpl>
        </p:tmplLst>
      </p:bldP>
      <p:bldP spid="26" grpId="0" animBg="1"/>
      <p:bldP spid="27" grpId="0" build="p" animBg="1">
        <p:tmplLst>
          <p:tmpl>
            <p:tnLst>
              <p:par>
                <p:cTn presetID="22" presetClass="entr" presetSubtype="1" fill="hold" nodeType="afterEffect">
                  <p:stCondLst>
                    <p:cond delay="0"/>
                  </p:stCondLst>
                  <p:childTnLst>
                    <p:set>
                      <p:cBhvr>
                        <p:cTn dur="1" fill="hold">
                          <p:stCondLst>
                            <p:cond delay="0"/>
                          </p:stCondLst>
                        </p:cTn>
                        <p:tgtEl>
                          <p:spTgt spid="27"/>
                        </p:tgtEl>
                        <p:attrNameLst>
                          <p:attrName>style.visibility</p:attrName>
                        </p:attrNameLst>
                      </p:cBhvr>
                      <p:to>
                        <p:strVal val="visible"/>
                      </p:to>
                    </p:set>
                    <p:animEffect transition="in" filter="wipe(up)">
                      <p:cBhvr>
                        <p:cTn dur="500"/>
                        <p:tgtEl>
                          <p:spTgt spid="27"/>
                        </p:tgtEl>
                      </p:cBhvr>
                    </p:animEffect>
                  </p:childTnLst>
                </p:cTn>
              </p:par>
            </p:tnLst>
          </p:tmpl>
          <p:tmpl lvl="1">
            <p:tnLst>
              <p:par>
                <p:cTn presetID="10" presetClass="entr" presetSubtype="0" fill="hold" nodeType="withEffect" nodePh="1">
                  <p:stCondLst>
                    <p:cond delay="0"/>
                  </p:stCondLst>
                  <p:endCondLst>
                    <p:cond evt="begin" delay="0">
                      <p:tn val="76"/>
                    </p:cond>
                  </p:endCondLst>
                  <p:childTnLst>
                    <p:set>
                      <p:cBhvr>
                        <p:cTn dur="1" fill="hold">
                          <p:stCondLst>
                            <p:cond delay="0"/>
                          </p:stCondLst>
                        </p:cTn>
                        <p:tgtEl>
                          <p:spTgt spid="27"/>
                        </p:tgtEl>
                        <p:attrNameLst>
                          <p:attrName>style.visibility</p:attrName>
                        </p:attrNameLst>
                      </p:cBhvr>
                      <p:to>
                        <p:strVal val="visible"/>
                      </p:to>
                    </p:set>
                    <p:animEffect transition="in" filter="fade">
                      <p:cBhvr>
                        <p:cTn dur="500"/>
                        <p:tgtEl>
                          <p:spTgt spid="27"/>
                        </p:tgtEl>
                      </p:cBhvr>
                    </p:animEffect>
                  </p:childTnLst>
                </p:cTn>
              </p:par>
            </p:tnLst>
          </p:tmpl>
        </p:tmplLst>
      </p:bldP>
      <p:bldP spid="28" grpId="0"/>
      <p:bldP spid="29" grpId="0" build="p">
        <p:tmplLst>
          <p:tmpl lvl="1">
            <p:tnLst>
              <p:par>
                <p:cTn presetID="2" presetClass="entr" presetSubtype="4" accel="50000" decel="50000" fill="hold" nodeType="afterEffect" nodePh="1">
                  <p:stCondLst>
                    <p:cond delay="0"/>
                  </p:stCondLst>
                  <p:endCondLst>
                    <p:cond evt="begin" delay="0">
                      <p:tn val="99"/>
                    </p:cond>
                  </p:endCondLst>
                  <p:childTnLst>
                    <p:set>
                      <p:cBhvr>
                        <p:cTn dur="1" fill="hold">
                          <p:stCondLst>
                            <p:cond delay="0"/>
                          </p:stCondLst>
                        </p:cTn>
                        <p:tgtEl>
                          <p:spTgt spid="29"/>
                        </p:tgtEl>
                        <p:attrNameLst>
                          <p:attrName>style.visibility</p:attrName>
                        </p:attrNameLst>
                      </p:cBhvr>
                      <p:to>
                        <p:strVal val="visible"/>
                      </p:to>
                    </p:set>
                    <p:anim calcmode="lin" valueType="num">
                      <p:cBhvr additive="base">
                        <p:cTn dur="500" fill="hold"/>
                        <p:tgtEl>
                          <p:spTgt spid="29"/>
                        </p:tgtEl>
                        <p:attrNameLst>
                          <p:attrName>ppt_x</p:attrName>
                        </p:attrNameLst>
                      </p:cBhvr>
                      <p:tavLst>
                        <p:tav tm="0">
                          <p:val>
                            <p:strVal val="#ppt_x"/>
                          </p:val>
                        </p:tav>
                        <p:tav tm="100000">
                          <p:val>
                            <p:strVal val="#ppt_x"/>
                          </p:val>
                        </p:tav>
                      </p:tavLst>
                    </p:anim>
                    <p:anim calcmode="lin" valueType="num">
                      <p:cBhvr additive="base">
                        <p:cTn dur="500" fill="hold"/>
                        <p:tgtEl>
                          <p:spTgt spid="29"/>
                        </p:tgtEl>
                        <p:attrNameLst>
                          <p:attrName>ppt_y</p:attrName>
                        </p:attrNameLst>
                      </p:cBhvr>
                      <p:tavLst>
                        <p:tav tm="0">
                          <p:val>
                            <p:strVal val="1+#ppt_h/2"/>
                          </p:val>
                        </p:tav>
                        <p:tav tm="100000">
                          <p:val>
                            <p:strVal val="#ppt_y"/>
                          </p:val>
                        </p:tav>
                      </p:tavLst>
                    </p:anim>
                  </p:childTnLst>
                </p:cTn>
              </p:par>
            </p:tnLst>
          </p:tmpl>
        </p:tmplLst>
      </p:bldP>
      <p:bldP spid="30" grpId="0" animBg="1"/>
      <p:bldP spid="31" grpId="0" build="p" animBg="1">
        <p:tmplLst>
          <p:tmpl>
            <p:tnLst>
              <p:par>
                <p:cTn presetID="22" presetClass="entr" presetSubtype="1" fill="hold" nodeType="afterEffect">
                  <p:stCondLst>
                    <p:cond delay="0"/>
                  </p:stCondLst>
                  <p:childTnLst>
                    <p:set>
                      <p:cBhvr>
                        <p:cTn dur="1" fill="hold">
                          <p:stCondLst>
                            <p:cond delay="0"/>
                          </p:stCondLst>
                        </p:cTn>
                        <p:tgtEl>
                          <p:spTgt spid="31"/>
                        </p:tgtEl>
                        <p:attrNameLst>
                          <p:attrName>style.visibility</p:attrName>
                        </p:attrNameLst>
                      </p:cBhvr>
                      <p:to>
                        <p:strVal val="visible"/>
                      </p:to>
                    </p:set>
                    <p:animEffect transition="in" filter="wipe(up)">
                      <p:cBhvr>
                        <p:cTn dur="500"/>
                        <p:tgtEl>
                          <p:spTgt spid="31"/>
                        </p:tgtEl>
                      </p:cBhvr>
                    </p:animEffect>
                  </p:childTnLst>
                </p:cTn>
              </p:par>
            </p:tnLst>
          </p:tmpl>
          <p:tmpl lvl="1">
            <p:tnLst>
              <p:par>
                <p:cTn presetID="10" presetClass="entr" presetSubtype="0" fill="hold" nodeType="withEffect" nodePh="1">
                  <p:stCondLst>
                    <p:cond delay="0"/>
                  </p:stCondLst>
                  <p:endCondLst>
                    <p:cond evt="begin" delay="0">
                      <p:tn val="95"/>
                    </p:cond>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5/26/2016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1BBFFC7-5AFF-4374-B478-E246B74FFF84}" type="datetimeFigureOut">
              <a:rPr lang="en-US" smtClean="0"/>
              <a:t>5/26/2016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1BBFFC7-5AFF-4374-B478-E246B74FFF84}" type="datetimeFigureOut">
              <a:rPr lang="en-US" smtClean="0"/>
              <a:t>5/26/2016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1BBFFC7-5AFF-4374-B478-E246B74FFF84}" type="datetimeFigureOut">
              <a:rPr lang="en-US" smtClean="0"/>
              <a:t>5/26/2016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5/26/2016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5/26/2016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5/26/2016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Test info</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5/26/2016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0"/>
          </p:cNvPr>
          <p:cNvPicPr>
            <a:picLocks noChangeAspect="1"/>
          </p:cNvPicPr>
          <p:nvPr userDrawn="1"/>
        </p:nvPicPr>
        <p:blipFill>
          <a:blip r:embed="rId31"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g"/><Relationship Id="rId1" Type="http://schemas.openxmlformats.org/officeDocument/2006/relationships/slideLayout" Target="../slideLayouts/slideLayout24.xml"/><Relationship Id="rId4" Type="http://schemas.openxmlformats.org/officeDocument/2006/relationships/hyperlink" Target="http://powerpoint.sage-fox.com/"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8" Type="http://schemas.openxmlformats.org/officeDocument/2006/relationships/image" Target="../media/image4.jpg"/><Relationship Id="rId3" Type="http://schemas.openxmlformats.org/officeDocument/2006/relationships/image" Target="../media/image5.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7.jpg"/><Relationship Id="rId5" Type="http://schemas.openxmlformats.org/officeDocument/2006/relationships/image" Target="../media/image11.jpg"/><Relationship Id="rId4" Type="http://schemas.openxmlformats.org/officeDocument/2006/relationships/image" Target="../media/image9.jpg"/></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2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3.jpg"/></Relationships>
</file>

<file path=ppt/slides/_rels/slide14.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1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6.jpg"/><Relationship Id="rId4" Type="http://schemas.openxmlformats.org/officeDocument/2006/relationships/image" Target="../media/image7.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25.jpg"/></Relationships>
</file>

<file path=ppt/slides/_rels/slide1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6.jpg"/><Relationship Id="rId4" Type="http://schemas.openxmlformats.org/officeDocument/2006/relationships/image" Target="../media/image7.jpg"/></Relationships>
</file>

<file path=ppt/slides/_rels/slide2.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6.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6.jpg"/></Relationships>
</file>

<file path=ppt/slides/_rels/slide21.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36.jpg"/><Relationship Id="rId5" Type="http://schemas.openxmlformats.org/officeDocument/2006/relationships/image" Target="../media/image35.jpg"/><Relationship Id="rId4" Type="http://schemas.openxmlformats.org/officeDocument/2006/relationships/image" Target="../media/image34.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6.jpg"/></Relationships>
</file>

<file path=ppt/slides/_rels/slide25.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8.xml"/><Relationship Id="rId6" Type="http://schemas.openxmlformats.org/officeDocument/2006/relationships/image" Target="../media/image11.jpg"/><Relationship Id="rId5" Type="http://schemas.openxmlformats.org/officeDocument/2006/relationships/image" Target="../media/image8.jpg"/><Relationship Id="rId4" Type="http://schemas.openxmlformats.org/officeDocument/2006/relationships/image" Target="../media/image7.jpg"/></Relationships>
</file>

<file path=ppt/slides/_rels/slide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7"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8.jpg"/><Relationship Id="rId5" Type="http://schemas.openxmlformats.org/officeDocument/2006/relationships/image" Target="../media/image11.jpg"/><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24.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27.xml"/><Relationship Id="rId5" Type="http://schemas.openxmlformats.org/officeDocument/2006/relationships/image" Target="../media/image8.jpg"/><Relationship Id="rId4" Type="http://schemas.openxmlformats.org/officeDocument/2006/relationships/image" Target="../media/image5.jpg"/></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22.xml"/><Relationship Id="rId4" Type="http://schemas.openxmlformats.org/officeDocument/2006/relationships/image" Target="../media/image14.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0" y="4656667"/>
            <a:ext cx="12192000" cy="2226733"/>
            <a:chOff x="0" y="4656667"/>
            <a:chExt cx="12192000" cy="2226733"/>
          </a:xfrm>
        </p:grpSpPr>
        <p:sp>
          <p:nvSpPr>
            <p:cNvPr id="16" name="Freeform 15"/>
            <p:cNvSpPr/>
            <p:nvPr/>
          </p:nvSpPr>
          <p:spPr>
            <a:xfrm>
              <a:off x="0" y="4656667"/>
              <a:ext cx="12192000" cy="222673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2">
                <a:lumMod val="1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 name="Rounded Rectangle 9"/>
            <p:cNvSpPr/>
            <p:nvPr/>
          </p:nvSpPr>
          <p:spPr>
            <a:xfrm>
              <a:off x="12700" y="4885267"/>
              <a:ext cx="12166600" cy="1769533"/>
            </a:xfrm>
            <a:prstGeom prst="rect">
              <a:avLst/>
            </a:prstGeom>
            <a:solidFill>
              <a:schemeClr val="bg2">
                <a:lumMod val="1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1" name="TextBox 10"/>
          <p:cNvSpPr txBox="1"/>
          <p:nvPr/>
        </p:nvSpPr>
        <p:spPr>
          <a:xfrm>
            <a:off x="12700" y="5205409"/>
            <a:ext cx="12179300"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 TITLE</a:t>
            </a:r>
          </a:p>
        </p:txBody>
      </p:sp>
      <p:sp>
        <p:nvSpPr>
          <p:cNvPr id="12" name="TextBox 11"/>
          <p:cNvSpPr txBox="1"/>
          <p:nvPr/>
        </p:nvSpPr>
        <p:spPr>
          <a:xfrm>
            <a:off x="0" y="5770033"/>
            <a:ext cx="12179299" cy="533480"/>
          </a:xfrm>
          <a:prstGeom prst="rect">
            <a:avLst/>
          </a:prstGeom>
          <a:noFill/>
        </p:spPr>
        <p:txBody>
          <a:bodyPr wrap="square" rtlCol="0">
            <a:noAutofit/>
          </a:bodyPr>
          <a:lstStyle/>
          <a:p>
            <a:pPr algn="ctr"/>
            <a:r>
              <a:rPr lang="en-US" sz="3200" dirty="0">
                <a:solidFill>
                  <a:schemeClr val="bg1">
                    <a:lumMod val="85000"/>
                  </a:schemeClr>
                </a:solidFill>
                <a:cs typeface="Estrangelo Edessa" panose="03080600000000000000" pitchFamily="66" charset="0"/>
              </a:rPr>
              <a:t>- Presentation Subtitle -</a:t>
            </a:r>
          </a:p>
        </p:txBody>
      </p:sp>
      <p:grpSp>
        <p:nvGrpSpPr>
          <p:cNvPr id="4" name="Group 3"/>
          <p:cNvGrpSpPr/>
          <p:nvPr/>
        </p:nvGrpSpPr>
        <p:grpSpPr>
          <a:xfrm>
            <a:off x="873455" y="3830558"/>
            <a:ext cx="1634609" cy="1632402"/>
            <a:chOff x="873455" y="3830558"/>
            <a:chExt cx="1634609" cy="1632402"/>
          </a:xfrm>
        </p:grpSpPr>
        <p:sp>
          <p:nvSpPr>
            <p:cNvPr id="3" name="Oval 2"/>
            <p:cNvSpPr/>
            <p:nvPr/>
          </p:nvSpPr>
          <p:spPr>
            <a:xfrm>
              <a:off x="898720" y="3830558"/>
              <a:ext cx="1609344" cy="160934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bwMode="auto">
            <a:xfrm>
              <a:off x="873455" y="3837360"/>
              <a:ext cx="1625600" cy="1625600"/>
            </a:xfrm>
            <a:prstGeom prst="ellipse">
              <a:avLst/>
            </a:prstGeom>
            <a:blipFill dpi="0" rotWithShape="1">
              <a:blip r:embed="rId3"/>
              <a:srcRect/>
              <a:stretch>
                <a:fillRect/>
              </a:stretch>
            </a:blipFill>
            <a:ln w="57150">
              <a:solidFill>
                <a:schemeClr val="tx1">
                  <a:lumMod val="75000"/>
                  <a:lumOff val="25000"/>
                </a:schemeClr>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17" name="TextBox 16">
            <a:hlinkClick r:id="rId4"/>
          </p:cNvPr>
          <p:cNvSpPr txBox="1"/>
          <p:nvPr/>
        </p:nvSpPr>
        <p:spPr>
          <a:xfrm>
            <a:off x="8047565" y="6615212"/>
            <a:ext cx="2767190" cy="307777"/>
          </a:xfrm>
          <a:prstGeom prst="rect">
            <a:avLst/>
          </a:prstGeom>
          <a:noFill/>
          <a:effectLst/>
        </p:spPr>
        <p:txBody>
          <a:bodyPr wrap="square" rtlCol="0">
            <a:spAutoFit/>
          </a:bodyPr>
          <a:lstStyle/>
          <a:p>
            <a:pPr algn="ctr"/>
            <a:r>
              <a:rPr lang="en-US" sz="1400" i="1" dirty="0" smtClean="0">
                <a:solidFill>
                  <a:schemeClr val="bg1">
                    <a:lumMod val="85000"/>
                  </a:schemeClr>
                </a:solidFill>
                <a:latin typeface="+mj-lt"/>
                <a:cs typeface="Estrangelo Edessa" panose="03080600000000000000" pitchFamily="66" charset="0"/>
              </a:rPr>
              <a:t>James Sager – May 27, 2017</a:t>
            </a:r>
            <a:endParaRPr lang="en-US" sz="1400" i="1" dirty="0">
              <a:solidFill>
                <a:schemeClr val="bg1">
                  <a:lumMod val="85000"/>
                </a:schemeClr>
              </a:solidFill>
              <a:latin typeface="+mj-lt"/>
              <a:cs typeface="Estrangelo Edessa" panose="03080600000000000000" pitchFamily="66" charset="0"/>
            </a:endParaRPr>
          </a:p>
        </p:txBody>
      </p:sp>
    </p:spTree>
    <p:extLst>
      <p:ext uri="{BB962C8B-B14F-4D97-AF65-F5344CB8AC3E}">
        <p14:creationId xmlns:p14="http://schemas.microsoft.com/office/powerpoint/2010/main" val="3048501054"/>
      </p:ext>
    </p:extLst>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500"/>
                                        <p:tgtEl>
                                          <p:spTgt spid="12"/>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7" grpId="0"/>
    </p:bld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lumMod val="95000"/>
              <a:lumOff val="5000"/>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dirty="0" smtClean="0">
                <a:solidFill>
                  <a:schemeClr val="bg1">
                    <a:lumMod val="85000"/>
                  </a:schemeClr>
                </a:solidFill>
              </a:rPr>
              <a:t>DEVELOPER</a:t>
            </a:r>
            <a:endParaRPr lang="en-US" dirty="0">
              <a:solidFill>
                <a:schemeClr val="bg1">
                  <a:lumMod val="85000"/>
                </a:schemeClr>
              </a:solidFill>
            </a:endParaRPr>
          </a:p>
        </p:txBody>
      </p:sp>
      <p:sp>
        <p:nvSpPr>
          <p:cNvPr id="5" name="Text Placeholder 4"/>
          <p:cNvSpPr>
            <a:spLocks noGrp="1"/>
          </p:cNvSpPr>
          <p:nvPr>
            <p:ph type="body" sz="half" idx="50"/>
          </p:nvPr>
        </p:nvSpPr>
        <p:spPr/>
        <p:txBody>
          <a:bodyPr/>
          <a:lstStyle/>
          <a:p>
            <a:r>
              <a:rPr lang="en-US" sz="1600" dirty="0">
                <a:solidFill>
                  <a:schemeClr val="bg1"/>
                </a:solidFill>
              </a:rPr>
              <a:t>I do what Jimmy and Morgan tell me to </a:t>
            </a:r>
            <a:r>
              <a:rPr lang="en-US" sz="1600" dirty="0" smtClean="0">
                <a:solidFill>
                  <a:schemeClr val="bg1"/>
                </a:solidFill>
              </a:rPr>
              <a:t>do.</a:t>
            </a:r>
            <a:endParaRPr lang="en-US" dirty="0" smtClean="0"/>
          </a:p>
        </p:txBody>
      </p:sp>
      <p:sp>
        <p:nvSpPr>
          <p:cNvPr id="6" name="Text Placeholder 5"/>
          <p:cNvSpPr>
            <a:spLocks noGrp="1"/>
          </p:cNvSpPr>
          <p:nvPr>
            <p:ph type="body" sz="half" idx="51"/>
          </p:nvPr>
        </p:nvSpPr>
        <p:spPr/>
        <p:txBody>
          <a:bodyPr/>
          <a:lstStyle/>
          <a:p>
            <a:pPr lvl="0"/>
            <a:r>
              <a:rPr lang="en-US" sz="2000" dirty="0" smtClean="0"/>
              <a:t>James Sager</a:t>
            </a:r>
          </a:p>
        </p:txBody>
      </p:sp>
      <p:sp>
        <p:nvSpPr>
          <p:cNvPr id="9" name="Text Placeholder 8"/>
          <p:cNvSpPr>
            <a:spLocks noGrp="1"/>
          </p:cNvSpPr>
          <p:nvPr>
            <p:ph type="body" sz="half" idx="55"/>
          </p:nvPr>
        </p:nvSpPr>
        <p:spPr/>
        <p:txBody>
          <a:bodyPr/>
          <a:lstStyle/>
          <a:p>
            <a:r>
              <a:rPr lang="en-US" dirty="0" smtClean="0">
                <a:solidFill>
                  <a:schemeClr val="bg1">
                    <a:lumMod val="85000"/>
                  </a:schemeClr>
                </a:solidFill>
              </a:rPr>
              <a:t>CEO</a:t>
            </a:r>
            <a:endParaRPr lang="en-US" dirty="0">
              <a:solidFill>
                <a:schemeClr val="bg1">
                  <a:lumMod val="85000"/>
                </a:schemeClr>
              </a:solidFill>
            </a:endParaRPr>
          </a:p>
        </p:txBody>
      </p:sp>
      <p:sp>
        <p:nvSpPr>
          <p:cNvPr id="10" name="Text Placeholder 9"/>
          <p:cNvSpPr>
            <a:spLocks noGrp="1"/>
          </p:cNvSpPr>
          <p:nvPr>
            <p:ph type="body" sz="half" idx="56"/>
          </p:nvPr>
        </p:nvSpPr>
        <p:spPr/>
        <p:txBody>
          <a:bodyPr/>
          <a:lstStyle/>
          <a:p>
            <a:r>
              <a:rPr lang="en-US" sz="1600" dirty="0">
                <a:solidFill>
                  <a:schemeClr val="bg1"/>
                </a:solidFill>
              </a:rPr>
              <a:t>Management of overall operations, development  &amp; integration.</a:t>
            </a:r>
            <a:endParaRPr lang="en-US" sz="1600" dirty="0">
              <a:solidFill>
                <a:schemeClr val="bg1"/>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smtClean="0"/>
              <a:t>Jimmy Sager</a:t>
            </a:r>
            <a:endParaRPr lang="en-US" sz="2000" dirty="0"/>
          </a:p>
        </p:txBody>
      </p:sp>
      <p:sp>
        <p:nvSpPr>
          <p:cNvPr id="13" name="Text Placeholder 12"/>
          <p:cNvSpPr>
            <a:spLocks noGrp="1"/>
          </p:cNvSpPr>
          <p:nvPr>
            <p:ph type="body" sz="half" idx="59"/>
          </p:nvPr>
        </p:nvSpPr>
        <p:spPr/>
        <p:txBody>
          <a:bodyPr/>
          <a:lstStyle/>
          <a:p>
            <a:r>
              <a:rPr lang="en-US" dirty="0" smtClean="0">
                <a:solidFill>
                  <a:schemeClr val="bg1">
                    <a:lumMod val="85000"/>
                  </a:schemeClr>
                </a:solidFill>
              </a:rPr>
              <a:t>CFO</a:t>
            </a:r>
            <a:endParaRPr lang="en-US" dirty="0">
              <a:solidFill>
                <a:schemeClr val="bg1">
                  <a:lumMod val="85000"/>
                </a:schemeClr>
              </a:solidFill>
            </a:endParaRPr>
          </a:p>
        </p:txBody>
      </p:sp>
      <p:sp>
        <p:nvSpPr>
          <p:cNvPr id="14" name="Text Placeholder 13"/>
          <p:cNvSpPr>
            <a:spLocks noGrp="1"/>
          </p:cNvSpPr>
          <p:nvPr>
            <p:ph type="body" sz="half" idx="60"/>
          </p:nvPr>
        </p:nvSpPr>
        <p:spPr/>
        <p:txBody>
          <a:bodyPr/>
          <a:lstStyle/>
          <a:p>
            <a:r>
              <a:rPr lang="en-US" sz="1600" dirty="0">
                <a:solidFill>
                  <a:schemeClr val="bg1"/>
                </a:solidFill>
              </a:rPr>
              <a:t>Financial planning, risk management and cart integration.</a:t>
            </a:r>
            <a:endParaRPr lang="en-US" sz="1600" dirty="0">
              <a:solidFill>
                <a:schemeClr val="bg1"/>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smtClean="0">
                <a:solidFill>
                  <a:srgbClr val="E468C1"/>
                </a:solidFill>
              </a:rPr>
              <a:t>Morgan Sager</a:t>
            </a:r>
            <a:endParaRPr lang="en-US" sz="2000" dirty="0">
              <a:solidFill>
                <a:srgbClr val="E468C1"/>
              </a:solidFill>
            </a:endParaRPr>
          </a:p>
        </p:txBody>
      </p:sp>
      <p:sp>
        <p:nvSpPr>
          <p:cNvPr id="17" name="Text Placeholder 16"/>
          <p:cNvSpPr>
            <a:spLocks noGrp="1"/>
          </p:cNvSpPr>
          <p:nvPr>
            <p:ph type="body" sz="half" idx="63"/>
          </p:nvPr>
        </p:nvSpPr>
        <p:spPr/>
        <p:txBody>
          <a:bodyPr/>
          <a:lstStyle/>
          <a:p>
            <a:r>
              <a:rPr lang="en-US" dirty="0" smtClean="0">
                <a:solidFill>
                  <a:schemeClr val="bg1">
                    <a:lumMod val="85000"/>
                  </a:schemeClr>
                </a:solidFill>
              </a:rPr>
              <a:t>CUSTOMER SERVICE</a:t>
            </a:r>
            <a:endParaRPr lang="en-US" dirty="0">
              <a:solidFill>
                <a:schemeClr val="bg1">
                  <a:lumMod val="85000"/>
                </a:schemeClr>
              </a:solidFill>
            </a:endParaRPr>
          </a:p>
        </p:txBody>
      </p:sp>
      <p:sp>
        <p:nvSpPr>
          <p:cNvPr id="18" name="Text Placeholder 17"/>
          <p:cNvSpPr>
            <a:spLocks noGrp="1"/>
          </p:cNvSpPr>
          <p:nvPr>
            <p:ph type="body" sz="half" idx="64"/>
          </p:nvPr>
        </p:nvSpPr>
        <p:spPr/>
        <p:txBody>
          <a:bodyPr/>
          <a:lstStyle/>
          <a:p>
            <a:r>
              <a:rPr lang="en-US" sz="1600" dirty="0" smtClean="0">
                <a:solidFill>
                  <a:schemeClr val="bg1"/>
                </a:solidFill>
              </a:rPr>
              <a:t>Product &amp; service support, intellectual rights, social media management. </a:t>
            </a:r>
            <a:endParaRPr lang="en-US" sz="1600" dirty="0"/>
          </a:p>
        </p:txBody>
      </p:sp>
      <p:sp>
        <p:nvSpPr>
          <p:cNvPr id="19" name="Text Placeholder 18"/>
          <p:cNvSpPr>
            <a:spLocks noGrp="1"/>
          </p:cNvSpPr>
          <p:nvPr>
            <p:ph type="body" sz="half" idx="65"/>
          </p:nvPr>
        </p:nvSpPr>
        <p:spPr/>
        <p:txBody>
          <a:bodyPr/>
          <a:lstStyle/>
          <a:p>
            <a:pPr lvl="0"/>
            <a:r>
              <a:rPr lang="en-US" sz="2000" dirty="0" smtClean="0"/>
              <a:t>Lori Sager</a:t>
            </a:r>
            <a:endParaRPr lang="en-US" sz="2000" dirty="0"/>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sp>
        <p:nvSpPr>
          <p:cNvPr id="23" name="TextBox 2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Our Staff</a:t>
            </a:r>
            <a:endParaRPr lang="en-US" sz="2400" dirty="0">
              <a:solidFill>
                <a:schemeClr val="bg1">
                  <a:lumMod val="85000"/>
                </a:schemeClr>
              </a:solidFill>
            </a:endParaRPr>
          </a:p>
        </p:txBody>
      </p:sp>
    </p:spTree>
    <p:extLst>
      <p:ext uri="{BB962C8B-B14F-4D97-AF65-F5344CB8AC3E}">
        <p14:creationId xmlns:p14="http://schemas.microsoft.com/office/powerpoint/2010/main" val="280189804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par>
                                <p:cTn id="17" presetID="10" presetClass="entr" presetSubtype="0" fill="hold" grpId="0" nodeType="withEffect">
                                  <p:stCondLst>
                                    <p:cond delay="0"/>
                                  </p:stCondLst>
                                  <p:endCondLst>
                                    <p:cond evt="begin" delay="0"/>
                                  </p:end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500"/>
                                        <p:tgtEl>
                                          <p:spTgt spid="4">
                                            <p:txEl>
                                              <p:pRg st="0" end="0"/>
                                            </p:txEl>
                                          </p:spTgt>
                                        </p:tgtEl>
                                      </p:cBhvr>
                                    </p:animEffect>
                                  </p:childTnLst>
                                </p:cTn>
                              </p:par>
                            </p:childTnLst>
                          </p:cTn>
                        </p:par>
                        <p:par>
                          <p:cTn id="20" fill="hold">
                            <p:stCondLst>
                              <p:cond delay="1500"/>
                            </p:stCondLst>
                            <p:childTnLst>
                              <p:par>
                                <p:cTn id="21" presetID="2" presetClass="entr" presetSubtype="4" accel="50000" decel="50000" fill="hold" grpId="0" nodeType="afterEffect">
                                  <p:stCondLst>
                                    <p:cond delay="0"/>
                                  </p:stCondLst>
                                  <p:endCondLst>
                                    <p:cond evt="begin" delay="0"/>
                                  </p:endCondLst>
                                  <p:childTnLst>
                                    <p:set>
                                      <p:cBhvr>
                                        <p:cTn id="22" dur="1" fill="hold">
                                          <p:stCondLst>
                                            <p:cond delay="0"/>
                                          </p:stCondLst>
                                        </p:cTn>
                                        <p:tgtEl>
                                          <p:spTgt spid="5">
                                            <p:txEl>
                                              <p:pRg st="0" end="0"/>
                                            </p:txEl>
                                          </p:spTgt>
                                        </p:tgtEl>
                                        <p:attrNameLst>
                                          <p:attrName>style.visibility</p:attrName>
                                        </p:attrNameLst>
                                      </p:cBhvr>
                                      <p:to>
                                        <p:strVal val="visible"/>
                                      </p:to>
                                    </p:set>
                                    <p:anim calcmode="lin" valueType="num">
                                      <p:cBhvr additive="base">
                                        <p:cTn id="2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5" fill="hold">
                            <p:stCondLst>
                              <p:cond delay="2000"/>
                            </p:stCondLst>
                            <p:childTnLst>
                              <p:par>
                                <p:cTn id="26" presetID="23" presetClass="entr" presetSubtype="16"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childTnLst>
                                </p:cTn>
                              </p:par>
                            </p:childTnLst>
                          </p:cTn>
                        </p:par>
                        <p:par>
                          <p:cTn id="30" fill="hold">
                            <p:stCondLst>
                              <p:cond delay="2500"/>
                            </p:stCondLst>
                            <p:childTnLst>
                              <p:par>
                                <p:cTn id="31" presetID="10" presetClass="entr" presetSubtype="0" fill="hold" grpId="0" nodeType="afterEffect">
                                  <p:stCondLst>
                                    <p:cond delay="0"/>
                                  </p:stCondLst>
                                  <p:endCondLst>
                                    <p:cond evt="begin" delay="0"/>
                                  </p:endCondLst>
                                  <p:childTnLst>
                                    <p:set>
                                      <p:cBhvr>
                                        <p:cTn id="32" dur="1" fill="hold">
                                          <p:stCondLst>
                                            <p:cond delay="0"/>
                                          </p:stCondLst>
                                        </p:cTn>
                                        <p:tgtEl>
                                          <p:spTgt spid="11">
                                            <p:txEl>
                                              <p:pRg st="0" end="0"/>
                                            </p:txEl>
                                          </p:spTgt>
                                        </p:tgtEl>
                                        <p:attrNameLst>
                                          <p:attrName>style.visibility</p:attrName>
                                        </p:attrNameLst>
                                      </p:cBhvr>
                                      <p:to>
                                        <p:strVal val="visible"/>
                                      </p:to>
                                    </p:set>
                                    <p:animEffect transition="in" filter="fade">
                                      <p:cBhvr>
                                        <p:cTn id="33" dur="500"/>
                                        <p:tgtEl>
                                          <p:spTgt spid="11">
                                            <p:txEl>
                                              <p:pRg st="0" end="0"/>
                                            </p:txEl>
                                          </p:spTgt>
                                        </p:tgtEl>
                                      </p:cBhvr>
                                    </p:animEffect>
                                  </p:childTnLst>
                                </p:cTn>
                              </p:par>
                              <p:par>
                                <p:cTn id="34" presetID="10" presetClass="entr" presetSubtype="0" fill="hold" grpId="0" nodeType="withEffect">
                                  <p:stCondLst>
                                    <p:cond delay="0"/>
                                  </p:stCondLst>
                                  <p:endCondLst>
                                    <p:cond evt="begin" delay="0"/>
                                  </p:endCondLst>
                                  <p:childTnLst>
                                    <p:set>
                                      <p:cBhvr>
                                        <p:cTn id="35" dur="1" fill="hold">
                                          <p:stCondLst>
                                            <p:cond delay="0"/>
                                          </p:stCondLst>
                                        </p:cTn>
                                        <p:tgtEl>
                                          <p:spTgt spid="9">
                                            <p:txEl>
                                              <p:pRg st="0" end="0"/>
                                            </p:txEl>
                                          </p:spTgt>
                                        </p:tgtEl>
                                        <p:attrNameLst>
                                          <p:attrName>style.visibility</p:attrName>
                                        </p:attrNameLst>
                                      </p:cBhvr>
                                      <p:to>
                                        <p:strVal val="visible"/>
                                      </p:to>
                                    </p:set>
                                    <p:animEffect transition="in" filter="fade">
                                      <p:cBhvr>
                                        <p:cTn id="36" dur="500"/>
                                        <p:tgtEl>
                                          <p:spTgt spid="9">
                                            <p:txEl>
                                              <p:pRg st="0" end="0"/>
                                            </p:txEl>
                                          </p:spTgt>
                                        </p:tgtEl>
                                      </p:cBhvr>
                                    </p:animEffect>
                                  </p:childTnLst>
                                </p:cTn>
                              </p:par>
                            </p:childTnLst>
                          </p:cTn>
                        </p:par>
                        <p:par>
                          <p:cTn id="37" fill="hold">
                            <p:stCondLst>
                              <p:cond delay="3000"/>
                            </p:stCondLst>
                            <p:childTnLst>
                              <p:par>
                                <p:cTn id="38" presetID="2" presetClass="entr" presetSubtype="4" accel="50000" decel="50000" fill="hold" grpId="0" nodeType="afterEffect">
                                  <p:stCondLst>
                                    <p:cond delay="0"/>
                                  </p:stCondLst>
                                  <p:endCondLst>
                                    <p:cond evt="begin" delay="0"/>
                                  </p:endCondLst>
                                  <p:childTnLst>
                                    <p:set>
                                      <p:cBhvr>
                                        <p:cTn id="39" dur="1" fill="hold">
                                          <p:stCondLst>
                                            <p:cond delay="0"/>
                                          </p:stCondLst>
                                        </p:cTn>
                                        <p:tgtEl>
                                          <p:spTgt spid="10">
                                            <p:txEl>
                                              <p:pRg st="0" end="0"/>
                                            </p:txEl>
                                          </p:spTgt>
                                        </p:tgtEl>
                                        <p:attrNameLst>
                                          <p:attrName>style.visibility</p:attrName>
                                        </p:attrNameLst>
                                      </p:cBhvr>
                                      <p:to>
                                        <p:strVal val="visible"/>
                                      </p:to>
                                    </p:set>
                                    <p:anim calcmode="lin" valueType="num">
                                      <p:cBhvr additive="base">
                                        <p:cTn id="40"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2" fill="hold">
                            <p:stCondLst>
                              <p:cond delay="3500"/>
                            </p:stCondLst>
                            <p:childTnLst>
                              <p:par>
                                <p:cTn id="43" presetID="2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childTnLst>
                                </p:cTn>
                              </p:par>
                            </p:childTnLst>
                          </p:cTn>
                        </p:par>
                        <p:par>
                          <p:cTn id="47" fill="hold">
                            <p:stCondLst>
                              <p:cond delay="4000"/>
                            </p:stCondLst>
                            <p:childTnLst>
                              <p:par>
                                <p:cTn id="48" presetID="10" presetClass="entr" presetSubtype="0" fill="hold" grpId="0" nodeType="afterEffect">
                                  <p:stCondLst>
                                    <p:cond delay="0"/>
                                  </p:stCondLst>
                                  <p:endCondLst>
                                    <p:cond evt="begin" delay="0"/>
                                  </p:endCondLst>
                                  <p:childTnLst>
                                    <p:set>
                                      <p:cBhvr>
                                        <p:cTn id="49" dur="1" fill="hold">
                                          <p:stCondLst>
                                            <p:cond delay="0"/>
                                          </p:stCondLst>
                                        </p:cTn>
                                        <p:tgtEl>
                                          <p:spTgt spid="15">
                                            <p:txEl>
                                              <p:pRg st="0" end="0"/>
                                            </p:txEl>
                                          </p:spTgt>
                                        </p:tgtEl>
                                        <p:attrNameLst>
                                          <p:attrName>style.visibility</p:attrName>
                                        </p:attrNameLst>
                                      </p:cBhvr>
                                      <p:to>
                                        <p:strVal val="visible"/>
                                      </p:to>
                                    </p:set>
                                    <p:animEffect transition="in" filter="fade">
                                      <p:cBhvr>
                                        <p:cTn id="50" dur="500"/>
                                        <p:tgtEl>
                                          <p:spTgt spid="15">
                                            <p:txEl>
                                              <p:pRg st="0" end="0"/>
                                            </p:txEl>
                                          </p:spTgt>
                                        </p:tgtEl>
                                      </p:cBhvr>
                                    </p:animEffect>
                                  </p:childTnLst>
                                </p:cTn>
                              </p:par>
                              <p:par>
                                <p:cTn id="51" presetID="10" presetClass="entr" presetSubtype="0" fill="hold" grpId="0" nodeType="withEffect">
                                  <p:stCondLst>
                                    <p:cond delay="0"/>
                                  </p:stCondLst>
                                  <p:endCondLst>
                                    <p:cond evt="begin" delay="0"/>
                                  </p:endCondLst>
                                  <p:childTnLst>
                                    <p:set>
                                      <p:cBhvr>
                                        <p:cTn id="52" dur="1" fill="hold">
                                          <p:stCondLst>
                                            <p:cond delay="0"/>
                                          </p:stCondLst>
                                        </p:cTn>
                                        <p:tgtEl>
                                          <p:spTgt spid="13">
                                            <p:txEl>
                                              <p:pRg st="0" end="0"/>
                                            </p:txEl>
                                          </p:spTgt>
                                        </p:tgtEl>
                                        <p:attrNameLst>
                                          <p:attrName>style.visibility</p:attrName>
                                        </p:attrNameLst>
                                      </p:cBhvr>
                                      <p:to>
                                        <p:strVal val="visible"/>
                                      </p:to>
                                    </p:set>
                                    <p:animEffect transition="in" filter="fade">
                                      <p:cBhvr>
                                        <p:cTn id="53" dur="500"/>
                                        <p:tgtEl>
                                          <p:spTgt spid="13">
                                            <p:txEl>
                                              <p:pRg st="0" end="0"/>
                                            </p:txEl>
                                          </p:spTgt>
                                        </p:tgtEl>
                                      </p:cBhvr>
                                    </p:animEffect>
                                  </p:childTnLst>
                                </p:cTn>
                              </p:par>
                            </p:childTnLst>
                          </p:cTn>
                        </p:par>
                        <p:par>
                          <p:cTn id="54" fill="hold">
                            <p:stCondLst>
                              <p:cond delay="4500"/>
                            </p:stCondLst>
                            <p:childTnLst>
                              <p:par>
                                <p:cTn id="55" presetID="2" presetClass="entr" presetSubtype="4" accel="50000" decel="50000" fill="hold" grpId="0" nodeType="afterEffect">
                                  <p:stCondLst>
                                    <p:cond delay="0"/>
                                  </p:stCondLst>
                                  <p:endCondLst>
                                    <p:cond evt="begin" delay="0"/>
                                  </p:endCondLst>
                                  <p:childTnLst>
                                    <p:set>
                                      <p:cBhvr>
                                        <p:cTn id="56" dur="1" fill="hold">
                                          <p:stCondLst>
                                            <p:cond delay="0"/>
                                          </p:stCondLst>
                                        </p:cTn>
                                        <p:tgtEl>
                                          <p:spTgt spid="14">
                                            <p:txEl>
                                              <p:pRg st="0" end="0"/>
                                            </p:txEl>
                                          </p:spTgt>
                                        </p:tgtEl>
                                        <p:attrNameLst>
                                          <p:attrName>style.visibility</p:attrName>
                                        </p:attrNameLst>
                                      </p:cBhvr>
                                      <p:to>
                                        <p:strVal val="visible"/>
                                      </p:to>
                                    </p:set>
                                    <p:anim calcmode="lin" valueType="num">
                                      <p:cBhvr additive="base">
                                        <p:cTn id="5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59" fill="hold">
                            <p:stCondLst>
                              <p:cond delay="5000"/>
                            </p:stCondLst>
                            <p:childTnLst>
                              <p:par>
                                <p:cTn id="60" presetID="53" presetClass="entr" presetSubtype="16"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 calcmode="lin" valueType="num">
                                      <p:cBhvr>
                                        <p:cTn id="62" dur="500" fill="hold"/>
                                        <p:tgtEl>
                                          <p:spTgt spid="3"/>
                                        </p:tgtEl>
                                        <p:attrNameLst>
                                          <p:attrName>ppt_w</p:attrName>
                                        </p:attrNameLst>
                                      </p:cBhvr>
                                      <p:tavLst>
                                        <p:tav tm="0">
                                          <p:val>
                                            <p:fltVal val="0"/>
                                          </p:val>
                                        </p:tav>
                                        <p:tav tm="100000">
                                          <p:val>
                                            <p:strVal val="#ppt_w"/>
                                          </p:val>
                                        </p:tav>
                                      </p:tavLst>
                                    </p:anim>
                                    <p:anim calcmode="lin" valueType="num">
                                      <p:cBhvr>
                                        <p:cTn id="63" dur="500" fill="hold"/>
                                        <p:tgtEl>
                                          <p:spTgt spid="3"/>
                                        </p:tgtEl>
                                        <p:attrNameLst>
                                          <p:attrName>ppt_h</p:attrName>
                                        </p:attrNameLst>
                                      </p:cBhvr>
                                      <p:tavLst>
                                        <p:tav tm="0">
                                          <p:val>
                                            <p:fltVal val="0"/>
                                          </p:val>
                                        </p:tav>
                                        <p:tav tm="100000">
                                          <p:val>
                                            <p:strVal val="#ppt_h"/>
                                          </p:val>
                                        </p:tav>
                                      </p:tavLst>
                                    </p:anim>
                                    <p:animEffect transition="in" filter="fade">
                                      <p:cBhvr>
                                        <p:cTn id="64" dur="500"/>
                                        <p:tgtEl>
                                          <p:spTgt spid="3"/>
                                        </p:tgtEl>
                                      </p:cBhvr>
                                    </p:animEffect>
                                  </p:childTnLst>
                                </p:cTn>
                              </p:par>
                            </p:childTnLst>
                          </p:cTn>
                        </p:par>
                        <p:par>
                          <p:cTn id="65" fill="hold">
                            <p:stCondLst>
                              <p:cond delay="5500"/>
                            </p:stCondLst>
                            <p:childTnLst>
                              <p:par>
                                <p:cTn id="66" presetID="10" presetClass="entr" presetSubtype="0" fill="hold" grpId="0" nodeType="afterEffect">
                                  <p:stCondLst>
                                    <p:cond delay="0"/>
                                  </p:stCondLst>
                                  <p:childTnLst>
                                    <p:set>
                                      <p:cBhvr>
                                        <p:cTn id="67" dur="1" fill="hold">
                                          <p:stCondLst>
                                            <p:cond delay="0"/>
                                          </p:stCondLst>
                                        </p:cTn>
                                        <p:tgtEl>
                                          <p:spTgt spid="19">
                                            <p:txEl>
                                              <p:pRg st="0" end="0"/>
                                            </p:txEl>
                                          </p:spTgt>
                                        </p:tgtEl>
                                        <p:attrNameLst>
                                          <p:attrName>style.visibility</p:attrName>
                                        </p:attrNameLst>
                                      </p:cBhvr>
                                      <p:to>
                                        <p:strVal val="visible"/>
                                      </p:to>
                                    </p:set>
                                    <p:animEffect transition="in" filter="fade">
                                      <p:cBhvr>
                                        <p:cTn id="68" dur="500"/>
                                        <p:tgtEl>
                                          <p:spTgt spid="19">
                                            <p:txEl>
                                              <p:pRg st="0" end="0"/>
                                            </p:txEl>
                                          </p:spTgt>
                                        </p:tgtEl>
                                      </p:cBhvr>
                                    </p:animEffect>
                                  </p:childTnLst>
                                </p:cTn>
                              </p:par>
                              <p:par>
                                <p:cTn id="69" presetID="10" presetClass="entr" presetSubtype="0" fill="hold" grpId="0" nodeType="withEffect">
                                  <p:stCondLst>
                                    <p:cond delay="0"/>
                                  </p:stCondLst>
                                  <p:endCondLst>
                                    <p:cond evt="begin" delay="0"/>
                                  </p:endCondLst>
                                  <p:childTnLst>
                                    <p:set>
                                      <p:cBhvr>
                                        <p:cTn id="70" dur="1" fill="hold">
                                          <p:stCondLst>
                                            <p:cond delay="0"/>
                                          </p:stCondLst>
                                        </p:cTn>
                                        <p:tgtEl>
                                          <p:spTgt spid="17">
                                            <p:txEl>
                                              <p:pRg st="0" end="0"/>
                                            </p:txEl>
                                          </p:spTgt>
                                        </p:tgtEl>
                                        <p:attrNameLst>
                                          <p:attrName>style.visibility</p:attrName>
                                        </p:attrNameLst>
                                      </p:cBhvr>
                                      <p:to>
                                        <p:strVal val="visible"/>
                                      </p:to>
                                    </p:set>
                                    <p:animEffect transition="in" filter="fade">
                                      <p:cBhvr>
                                        <p:cTn id="71" dur="500"/>
                                        <p:tgtEl>
                                          <p:spTgt spid="17">
                                            <p:txEl>
                                              <p:pRg st="0" end="0"/>
                                            </p:txEl>
                                          </p:spTgt>
                                        </p:tgtEl>
                                      </p:cBhvr>
                                    </p:animEffect>
                                  </p:childTnLst>
                                </p:cTn>
                              </p:par>
                            </p:childTnLst>
                          </p:cTn>
                        </p:par>
                        <p:par>
                          <p:cTn id="72" fill="hold">
                            <p:stCondLst>
                              <p:cond delay="6000"/>
                            </p:stCondLst>
                            <p:childTnLst>
                              <p:par>
                                <p:cTn id="73" presetID="2" presetClass="entr" presetSubtype="4" accel="50000" decel="50000" fill="hold" grpId="0" nodeType="afterEffect">
                                  <p:stCondLst>
                                    <p:cond delay="0"/>
                                  </p:stCondLst>
                                  <p:endCondLst>
                                    <p:cond evt="begin" delay="0"/>
                                  </p:endCondLst>
                                  <p:childTnLst>
                                    <p:set>
                                      <p:cBhvr>
                                        <p:cTn id="74" dur="1" fill="hold">
                                          <p:stCondLst>
                                            <p:cond delay="0"/>
                                          </p:stCondLst>
                                        </p:cTn>
                                        <p:tgtEl>
                                          <p:spTgt spid="18">
                                            <p:txEl>
                                              <p:pRg st="0" end="0"/>
                                            </p:txEl>
                                          </p:spTgt>
                                        </p:tgtEl>
                                        <p:attrNameLst>
                                          <p:attrName>style.visibility</p:attrName>
                                        </p:attrNameLst>
                                      </p:cBhvr>
                                      <p:to>
                                        <p:strVal val="visible"/>
                                      </p:to>
                                    </p:set>
                                    <p:anim calcmode="lin" valueType="num">
                                      <p:cBhvr additive="base">
                                        <p:cTn id="75"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0" y="1728788"/>
            <a:ext cx="12192000" cy="4429125"/>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810495" y="2374992"/>
            <a:ext cx="1706880" cy="508000"/>
            <a:chOff x="810495" y="2374992"/>
            <a:chExt cx="1706880" cy="508000"/>
          </a:xfrm>
        </p:grpSpPr>
        <p:cxnSp>
          <p:nvCxnSpPr>
            <p:cNvPr id="42" name="Straight Connector 41"/>
            <p:cNvCxnSpPr/>
            <p:nvPr/>
          </p:nvCxnSpPr>
          <p:spPr>
            <a:xfrm rot="10800000">
              <a:off x="810495" y="2667726"/>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8" name="Trapezoid 47"/>
            <p:cNvSpPr/>
            <p:nvPr/>
          </p:nvSpPr>
          <p:spPr>
            <a:xfrm rot="10800000" flipH="1">
              <a:off x="1183030" y="2675558"/>
              <a:ext cx="1190623" cy="203200"/>
            </a:xfrm>
            <a:prstGeom prst="trapezoid">
              <a:avLst>
                <a:gd name="adj" fmla="val 6250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9" name="Parallelogram 48"/>
            <p:cNvSpPr/>
            <p:nvPr/>
          </p:nvSpPr>
          <p:spPr>
            <a:xfrm flipV="1">
              <a:off x="936428" y="2374992"/>
              <a:ext cx="1312339" cy="508000"/>
            </a:xfrm>
            <a:prstGeom prst="parallelogram">
              <a:avLst>
                <a:gd name="adj" fmla="val 63243"/>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0" name="Group 9"/>
          <p:cNvGrpSpPr/>
          <p:nvPr/>
        </p:nvGrpSpPr>
        <p:grpSpPr>
          <a:xfrm>
            <a:off x="2996360" y="2374989"/>
            <a:ext cx="1706880" cy="508000"/>
            <a:chOff x="2996360" y="2374989"/>
            <a:chExt cx="1706880" cy="508000"/>
          </a:xfrm>
        </p:grpSpPr>
        <p:cxnSp>
          <p:nvCxnSpPr>
            <p:cNvPr id="91" name="Straight Connector 90"/>
            <p:cNvCxnSpPr/>
            <p:nvPr/>
          </p:nvCxnSpPr>
          <p:spPr>
            <a:xfrm rot="10800000">
              <a:off x="2996360" y="266772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93" name="Trapezoid 92"/>
            <p:cNvSpPr/>
            <p:nvPr/>
          </p:nvSpPr>
          <p:spPr>
            <a:xfrm rot="10800000" flipH="1">
              <a:off x="3368895" y="267555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4" name="Parallelogram 93"/>
            <p:cNvSpPr/>
            <p:nvPr/>
          </p:nvSpPr>
          <p:spPr>
            <a:xfrm flipV="1">
              <a:off x="3122293" y="237498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1" name="Group 10"/>
          <p:cNvGrpSpPr/>
          <p:nvPr/>
        </p:nvGrpSpPr>
        <p:grpSpPr>
          <a:xfrm>
            <a:off x="5182225" y="2374990"/>
            <a:ext cx="1706880" cy="508000"/>
            <a:chOff x="5182225" y="2374990"/>
            <a:chExt cx="1706880" cy="508000"/>
          </a:xfrm>
        </p:grpSpPr>
        <p:cxnSp>
          <p:nvCxnSpPr>
            <p:cNvPr id="104" name="Straight Connector 103"/>
            <p:cNvCxnSpPr/>
            <p:nvPr/>
          </p:nvCxnSpPr>
          <p:spPr>
            <a:xfrm rot="10800000">
              <a:off x="5182225"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06" name="Trapezoid 105"/>
            <p:cNvSpPr/>
            <p:nvPr/>
          </p:nvSpPr>
          <p:spPr>
            <a:xfrm rot="10800000" flipH="1">
              <a:off x="5554759" y="2675556"/>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7" name="Parallelogram 106"/>
            <p:cNvSpPr/>
            <p:nvPr/>
          </p:nvSpPr>
          <p:spPr>
            <a:xfrm flipV="1">
              <a:off x="5308158" y="2374990"/>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2" name="Group 11"/>
          <p:cNvGrpSpPr/>
          <p:nvPr/>
        </p:nvGrpSpPr>
        <p:grpSpPr>
          <a:xfrm>
            <a:off x="7368091" y="2374990"/>
            <a:ext cx="1706880" cy="508000"/>
            <a:chOff x="7368091" y="2374990"/>
            <a:chExt cx="1706880" cy="508000"/>
          </a:xfrm>
        </p:grpSpPr>
        <p:cxnSp>
          <p:nvCxnSpPr>
            <p:cNvPr id="117" name="Straight Connector 116"/>
            <p:cNvCxnSpPr/>
            <p:nvPr/>
          </p:nvCxnSpPr>
          <p:spPr>
            <a:xfrm rot="10800000">
              <a:off x="7368091"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19" name="Trapezoid 118"/>
            <p:cNvSpPr/>
            <p:nvPr/>
          </p:nvSpPr>
          <p:spPr>
            <a:xfrm rot="10800000" flipH="1">
              <a:off x="7740625" y="2675556"/>
              <a:ext cx="1190624" cy="203200"/>
            </a:xfrm>
            <a:prstGeom prst="trapezoid">
              <a:avLst>
                <a:gd name="adj" fmla="val 62501"/>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0" name="Parallelogram 119"/>
            <p:cNvSpPr/>
            <p:nvPr/>
          </p:nvSpPr>
          <p:spPr>
            <a:xfrm flipV="1">
              <a:off x="7494024" y="2374990"/>
              <a:ext cx="1312339" cy="508000"/>
            </a:xfrm>
            <a:prstGeom prst="parallelogram">
              <a:avLst>
                <a:gd name="adj" fmla="val 63243"/>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3" name="Group 12"/>
          <p:cNvGrpSpPr/>
          <p:nvPr/>
        </p:nvGrpSpPr>
        <p:grpSpPr>
          <a:xfrm>
            <a:off x="9553955" y="2374990"/>
            <a:ext cx="1706880" cy="508000"/>
            <a:chOff x="9553955" y="2374990"/>
            <a:chExt cx="1706880" cy="508000"/>
          </a:xfrm>
        </p:grpSpPr>
        <p:cxnSp>
          <p:nvCxnSpPr>
            <p:cNvPr id="130" name="Straight Connector 129"/>
            <p:cNvCxnSpPr/>
            <p:nvPr/>
          </p:nvCxnSpPr>
          <p:spPr>
            <a:xfrm rot="10800000">
              <a:off x="9553955"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32" name="Trapezoid 131"/>
            <p:cNvSpPr/>
            <p:nvPr/>
          </p:nvSpPr>
          <p:spPr>
            <a:xfrm rot="10800000" flipH="1">
              <a:off x="9926489" y="2675556"/>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3" name="Parallelogram 132"/>
            <p:cNvSpPr/>
            <p:nvPr/>
          </p:nvSpPr>
          <p:spPr>
            <a:xfrm flipV="1">
              <a:off x="9679888" y="2374990"/>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75" name="TextBox 7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3" name="Rectangle 2"/>
          <p:cNvSpPr/>
          <p:nvPr/>
        </p:nvSpPr>
        <p:spPr>
          <a:xfrm>
            <a:off x="644327" y="2647491"/>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882799" y="4024165"/>
            <a:ext cx="1864648" cy="1717604"/>
            <a:chOff x="1562100" y="3199423"/>
            <a:chExt cx="1463547" cy="1288204"/>
          </a:xfrm>
        </p:grpSpPr>
        <p:sp>
          <p:nvSpPr>
            <p:cNvPr id="87" name="TextBox 86"/>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88" name="Rectangle 87"/>
            <p:cNvSpPr/>
            <p:nvPr/>
          </p:nvSpPr>
          <p:spPr>
            <a:xfrm>
              <a:off x="1562100" y="3199423"/>
              <a:ext cx="1334260" cy="300083"/>
            </a:xfrm>
            <a:prstGeom prst="rect">
              <a:avLst/>
            </a:prstGeom>
          </p:spPr>
          <p:txBody>
            <a:bodyPr wrap="none" lIns="0">
              <a:spAutoFit/>
            </a:bodyPr>
            <a:lstStyle/>
            <a:p>
              <a:pPr lvl="0">
                <a:spcBef>
                  <a:spcPct val="20000"/>
                </a:spcBef>
                <a:defRPr/>
              </a:pPr>
              <a:r>
                <a:rPr lang="en-US" sz="2000" b="1" dirty="0">
                  <a:solidFill>
                    <a:schemeClr val="accent1"/>
                  </a:solidFill>
                </a:rPr>
                <a:t>Title Goes Here </a:t>
              </a:r>
            </a:p>
          </p:txBody>
        </p:sp>
      </p:grpSp>
      <p:grpSp>
        <p:nvGrpSpPr>
          <p:cNvPr id="8" name="Group 7"/>
          <p:cNvGrpSpPr/>
          <p:nvPr/>
        </p:nvGrpSpPr>
        <p:grpSpPr>
          <a:xfrm>
            <a:off x="930506" y="2367674"/>
            <a:ext cx="987427" cy="1447800"/>
            <a:chOff x="916218" y="2353386"/>
            <a:chExt cx="987427" cy="1447800"/>
          </a:xfrm>
        </p:grpSpPr>
        <p:sp>
          <p:nvSpPr>
            <p:cNvPr id="50" name="Freeform 49"/>
            <p:cNvSpPr/>
            <p:nvPr/>
          </p:nvSpPr>
          <p:spPr>
            <a:xfrm rot="16200000" flipH="1" flipV="1">
              <a:off x="686032" y="2583572"/>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7" name="Oval 66"/>
            <p:cNvSpPr/>
            <p:nvPr/>
          </p:nvSpPr>
          <p:spPr>
            <a:xfrm>
              <a:off x="1077022" y="2610470"/>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01</a:t>
              </a:r>
              <a:endParaRPr lang="en-US" sz="2000" dirty="0"/>
            </a:p>
          </p:txBody>
        </p:sp>
      </p:grpSp>
      <p:sp>
        <p:nvSpPr>
          <p:cNvPr id="81" name="Rectangle 80"/>
          <p:cNvSpPr/>
          <p:nvPr/>
        </p:nvSpPr>
        <p:spPr>
          <a:xfrm>
            <a:off x="2794633" y="2648422"/>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2" name="Group 81"/>
          <p:cNvGrpSpPr/>
          <p:nvPr/>
        </p:nvGrpSpPr>
        <p:grpSpPr>
          <a:xfrm>
            <a:off x="3033105" y="4025096"/>
            <a:ext cx="1864648" cy="1717604"/>
            <a:chOff x="1562100" y="3199423"/>
            <a:chExt cx="1463547" cy="1288204"/>
          </a:xfrm>
        </p:grpSpPr>
        <p:sp>
          <p:nvSpPr>
            <p:cNvPr id="83" name="TextBox 82"/>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84" name="Rectangle 83"/>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rgbClr val="FF0000"/>
                  </a:solidFill>
                </a:rPr>
                <a:t>Title Goes Here </a:t>
              </a:r>
            </a:p>
          </p:txBody>
        </p:sp>
      </p:grpSp>
      <p:sp>
        <p:nvSpPr>
          <p:cNvPr id="86" name="Rectangle 85"/>
          <p:cNvSpPr/>
          <p:nvPr/>
        </p:nvSpPr>
        <p:spPr>
          <a:xfrm>
            <a:off x="4945968" y="2628989"/>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5184440" y="4005663"/>
            <a:ext cx="1864648" cy="1717604"/>
            <a:chOff x="1562100" y="3199423"/>
            <a:chExt cx="1463547" cy="1288204"/>
          </a:xfrm>
        </p:grpSpPr>
        <p:sp>
          <p:nvSpPr>
            <p:cNvPr id="97" name="TextBox 96"/>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98" name="Rectangle 97"/>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1">
                      <a:lumMod val="50000"/>
                    </a:schemeClr>
                  </a:solidFill>
                </a:rPr>
                <a:t>Title Goes Here </a:t>
              </a:r>
            </a:p>
          </p:txBody>
        </p:sp>
      </p:grpSp>
      <p:sp>
        <p:nvSpPr>
          <p:cNvPr id="109" name="Rectangle 108"/>
          <p:cNvSpPr/>
          <p:nvPr/>
        </p:nvSpPr>
        <p:spPr>
          <a:xfrm>
            <a:off x="7101099" y="2629920"/>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0" name="Group 109"/>
          <p:cNvGrpSpPr/>
          <p:nvPr/>
        </p:nvGrpSpPr>
        <p:grpSpPr>
          <a:xfrm>
            <a:off x="7339571" y="4006594"/>
            <a:ext cx="1864648" cy="1717604"/>
            <a:chOff x="1562100" y="3199423"/>
            <a:chExt cx="1463547" cy="1288204"/>
          </a:xfrm>
        </p:grpSpPr>
        <p:sp>
          <p:nvSpPr>
            <p:cNvPr id="111" name="TextBox 110"/>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112" name="Rectangle 111"/>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rgbClr val="FFC000"/>
                  </a:solidFill>
                </a:rPr>
                <a:t>Title Goes Here </a:t>
              </a:r>
            </a:p>
          </p:txBody>
        </p:sp>
      </p:grpSp>
      <p:sp>
        <p:nvSpPr>
          <p:cNvPr id="123" name="Rectangle 122"/>
          <p:cNvSpPr/>
          <p:nvPr/>
        </p:nvSpPr>
        <p:spPr>
          <a:xfrm>
            <a:off x="9256230" y="2618916"/>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4" name="Group 123"/>
          <p:cNvGrpSpPr/>
          <p:nvPr/>
        </p:nvGrpSpPr>
        <p:grpSpPr>
          <a:xfrm>
            <a:off x="9494702" y="3995590"/>
            <a:ext cx="1864648" cy="1717604"/>
            <a:chOff x="1562100" y="3199423"/>
            <a:chExt cx="1463547" cy="1288204"/>
          </a:xfrm>
        </p:grpSpPr>
        <p:sp>
          <p:nvSpPr>
            <p:cNvPr id="125" name="TextBox 124"/>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135" name="Rectangle 134"/>
            <p:cNvSpPr/>
            <p:nvPr/>
          </p:nvSpPr>
          <p:spPr>
            <a:xfrm>
              <a:off x="1562100" y="3199423"/>
              <a:ext cx="1334260" cy="300083"/>
            </a:xfrm>
            <a:prstGeom prst="rect">
              <a:avLst/>
            </a:prstGeom>
          </p:spPr>
          <p:txBody>
            <a:bodyPr wrap="none" lIns="0">
              <a:spAutoFit/>
            </a:bodyPr>
            <a:lstStyle/>
            <a:p>
              <a:pPr lvl="0">
                <a:spcBef>
                  <a:spcPct val="20000"/>
                </a:spcBef>
                <a:defRPr/>
              </a:pPr>
              <a:r>
                <a:rPr lang="en-US" sz="2000" b="1" dirty="0">
                  <a:solidFill>
                    <a:schemeClr val="accent1"/>
                  </a:solidFill>
                </a:rPr>
                <a:t>Title Goes Here </a:t>
              </a:r>
            </a:p>
          </p:txBody>
        </p:sp>
      </p:grpSp>
      <p:grpSp>
        <p:nvGrpSpPr>
          <p:cNvPr id="14" name="Group 13"/>
          <p:cNvGrpSpPr/>
          <p:nvPr/>
        </p:nvGrpSpPr>
        <p:grpSpPr>
          <a:xfrm>
            <a:off x="3122292" y="2374991"/>
            <a:ext cx="987427" cy="1447800"/>
            <a:chOff x="3122292" y="2374991"/>
            <a:chExt cx="987427" cy="1447800"/>
          </a:xfrm>
        </p:grpSpPr>
        <p:sp>
          <p:nvSpPr>
            <p:cNvPr id="95" name="Freeform 94"/>
            <p:cNvSpPr/>
            <p:nvPr/>
          </p:nvSpPr>
          <p:spPr>
            <a:xfrm rot="16200000" flipH="1" flipV="1">
              <a:off x="2892106" y="2605177"/>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Oval 71"/>
            <p:cNvSpPr/>
            <p:nvPr/>
          </p:nvSpPr>
          <p:spPr>
            <a:xfrm>
              <a:off x="3283904" y="2647491"/>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02</a:t>
              </a:r>
              <a:endParaRPr lang="en-US" sz="2000" dirty="0"/>
            </a:p>
          </p:txBody>
        </p:sp>
      </p:grpSp>
      <p:grpSp>
        <p:nvGrpSpPr>
          <p:cNvPr id="15" name="Group 14"/>
          <p:cNvGrpSpPr/>
          <p:nvPr/>
        </p:nvGrpSpPr>
        <p:grpSpPr>
          <a:xfrm>
            <a:off x="5308156" y="2374990"/>
            <a:ext cx="987427" cy="1447800"/>
            <a:chOff x="5308156" y="2374990"/>
            <a:chExt cx="987427" cy="1447800"/>
          </a:xfrm>
        </p:grpSpPr>
        <p:sp>
          <p:nvSpPr>
            <p:cNvPr id="108" name="Freeform 107"/>
            <p:cNvSpPr/>
            <p:nvPr/>
          </p:nvSpPr>
          <p:spPr>
            <a:xfrm rot="16200000" flipH="1" flipV="1">
              <a:off x="5077970"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Oval 72"/>
            <p:cNvSpPr/>
            <p:nvPr/>
          </p:nvSpPr>
          <p:spPr>
            <a:xfrm>
              <a:off x="5473871" y="267596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03</a:t>
              </a:r>
              <a:endParaRPr lang="en-US" sz="2000" dirty="0"/>
            </a:p>
          </p:txBody>
        </p:sp>
      </p:grpSp>
      <p:grpSp>
        <p:nvGrpSpPr>
          <p:cNvPr id="16" name="Group 15"/>
          <p:cNvGrpSpPr/>
          <p:nvPr/>
        </p:nvGrpSpPr>
        <p:grpSpPr>
          <a:xfrm>
            <a:off x="7494022" y="2374990"/>
            <a:ext cx="987427" cy="1447800"/>
            <a:chOff x="7494022" y="2374990"/>
            <a:chExt cx="987427" cy="1447800"/>
          </a:xfrm>
        </p:grpSpPr>
        <p:sp>
          <p:nvSpPr>
            <p:cNvPr id="121" name="Freeform 120"/>
            <p:cNvSpPr/>
            <p:nvPr/>
          </p:nvSpPr>
          <p:spPr>
            <a:xfrm rot="16200000" flipH="1" flipV="1">
              <a:off x="7263836"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Oval 75"/>
            <p:cNvSpPr/>
            <p:nvPr/>
          </p:nvSpPr>
          <p:spPr>
            <a:xfrm>
              <a:off x="7658237" y="267596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04</a:t>
              </a:r>
              <a:endParaRPr lang="en-US" sz="2000" dirty="0"/>
            </a:p>
          </p:txBody>
        </p:sp>
      </p:grpSp>
      <p:grpSp>
        <p:nvGrpSpPr>
          <p:cNvPr id="17" name="Group 16"/>
          <p:cNvGrpSpPr/>
          <p:nvPr/>
        </p:nvGrpSpPr>
        <p:grpSpPr>
          <a:xfrm>
            <a:off x="9679886" y="2374990"/>
            <a:ext cx="987427" cy="1447800"/>
            <a:chOff x="9679886" y="2374990"/>
            <a:chExt cx="987427" cy="1447800"/>
          </a:xfrm>
        </p:grpSpPr>
        <p:sp>
          <p:nvSpPr>
            <p:cNvPr id="134" name="Freeform 133"/>
            <p:cNvSpPr/>
            <p:nvPr/>
          </p:nvSpPr>
          <p:spPr>
            <a:xfrm rot="16200000" flipH="1" flipV="1">
              <a:off x="9449700"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Oval 76"/>
            <p:cNvSpPr/>
            <p:nvPr/>
          </p:nvSpPr>
          <p:spPr>
            <a:xfrm>
              <a:off x="9841498" y="2647491"/>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05</a:t>
              </a:r>
              <a:endParaRPr lang="en-US" sz="2000" dirty="0"/>
            </a:p>
          </p:txBody>
        </p:sp>
      </p:grpSp>
    </p:spTree>
    <p:extLst>
      <p:ext uri="{BB962C8B-B14F-4D97-AF65-F5344CB8AC3E}">
        <p14:creationId xmlns:p14="http://schemas.microsoft.com/office/powerpoint/2010/main" val="261874373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500"/>
                                        <p:tgtEl>
                                          <p:spTgt spid="74"/>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1+#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ppt_x"/>
                                          </p:val>
                                        </p:tav>
                                        <p:tav tm="100000">
                                          <p:val>
                                            <p:strVal val="#ppt_x"/>
                                          </p:val>
                                        </p:tav>
                                      </p:tavLst>
                                    </p:anim>
                                    <p:anim calcmode="lin" valueType="num">
                                      <p:cBhvr additive="base">
                                        <p:cTn id="23" dur="500" fill="hold"/>
                                        <p:tgtEl>
                                          <p:spTgt spid="3"/>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89"/>
                                        </p:tgtEl>
                                        <p:attrNameLst>
                                          <p:attrName>style.visibility</p:attrName>
                                        </p:attrNameLst>
                                      </p:cBhvr>
                                      <p:to>
                                        <p:strVal val="visible"/>
                                      </p:to>
                                    </p:set>
                                    <p:animEffect transition="in" filter="wipe(up)">
                                      <p:cBhvr>
                                        <p:cTn id="27" dur="1000"/>
                                        <p:tgtEl>
                                          <p:spTgt spid="89"/>
                                        </p:tgtEl>
                                      </p:cBhvr>
                                    </p:animEffect>
                                  </p:childTnLst>
                                </p:cTn>
                              </p:par>
                            </p:childTnLst>
                          </p:cTn>
                        </p:par>
                        <p:par>
                          <p:cTn id="28" fill="hold">
                            <p:stCondLst>
                              <p:cond delay="3500"/>
                            </p:stCondLst>
                            <p:childTnLst>
                              <p:par>
                                <p:cTn id="29" presetID="2" presetClass="entr" presetSubtype="2" fill="hold"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1+#ppt_w/2"/>
                                          </p:val>
                                        </p:tav>
                                        <p:tav tm="100000">
                                          <p:val>
                                            <p:strVal val="#ppt_x"/>
                                          </p:val>
                                        </p:tav>
                                      </p:tavLst>
                                    </p:anim>
                                    <p:anim calcmode="lin" valueType="num">
                                      <p:cBhvr additive="base">
                                        <p:cTn id="32" dur="500" fill="hold"/>
                                        <p:tgtEl>
                                          <p:spTgt spid="10"/>
                                        </p:tgtEl>
                                        <p:attrNameLst>
                                          <p:attrName>ppt_y</p:attrName>
                                        </p:attrNameLst>
                                      </p:cBhvr>
                                      <p:tavLst>
                                        <p:tav tm="0">
                                          <p:val>
                                            <p:strVal val="#ppt_y"/>
                                          </p:val>
                                        </p:tav>
                                        <p:tav tm="100000">
                                          <p:val>
                                            <p:strVal val="#ppt_y"/>
                                          </p:val>
                                        </p:tav>
                                      </p:tavLst>
                                    </p:anim>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2" presetClass="entr" presetSubtype="4" fill="hold" grpId="0"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additive="base">
                                        <p:cTn id="42" dur="500" fill="hold"/>
                                        <p:tgtEl>
                                          <p:spTgt spid="81"/>
                                        </p:tgtEl>
                                        <p:attrNameLst>
                                          <p:attrName>ppt_x</p:attrName>
                                        </p:attrNameLst>
                                      </p:cBhvr>
                                      <p:tavLst>
                                        <p:tav tm="0">
                                          <p:val>
                                            <p:strVal val="#ppt_x"/>
                                          </p:val>
                                        </p:tav>
                                        <p:tav tm="100000">
                                          <p:val>
                                            <p:strVal val="#ppt_x"/>
                                          </p:val>
                                        </p:tav>
                                      </p:tavLst>
                                    </p:anim>
                                    <p:anim calcmode="lin" valueType="num">
                                      <p:cBhvr additive="base">
                                        <p:cTn id="43" dur="500" fill="hold"/>
                                        <p:tgtEl>
                                          <p:spTgt spid="81"/>
                                        </p:tgtEl>
                                        <p:attrNameLst>
                                          <p:attrName>ppt_y</p:attrName>
                                        </p:attrNameLst>
                                      </p:cBhvr>
                                      <p:tavLst>
                                        <p:tav tm="0">
                                          <p:val>
                                            <p:strVal val="1+#ppt_h/2"/>
                                          </p:val>
                                        </p:tav>
                                        <p:tav tm="100000">
                                          <p:val>
                                            <p:strVal val="#ppt_y"/>
                                          </p:val>
                                        </p:tav>
                                      </p:tavLst>
                                    </p:anim>
                                  </p:childTnLst>
                                </p:cTn>
                              </p:par>
                            </p:childTnLst>
                          </p:cTn>
                        </p:par>
                        <p:par>
                          <p:cTn id="44" fill="hold">
                            <p:stCondLst>
                              <p:cond delay="5500"/>
                            </p:stCondLst>
                            <p:childTnLst>
                              <p:par>
                                <p:cTn id="45" presetID="22" presetClass="entr" presetSubtype="1"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Effect transition="in" filter="wipe(up)">
                                      <p:cBhvr>
                                        <p:cTn id="47" dur="1000"/>
                                        <p:tgtEl>
                                          <p:spTgt spid="82"/>
                                        </p:tgtEl>
                                      </p:cBhvr>
                                    </p:animEffect>
                                  </p:childTnLst>
                                </p:cTn>
                              </p:par>
                            </p:childTnLst>
                          </p:cTn>
                        </p:par>
                        <p:par>
                          <p:cTn id="48" fill="hold">
                            <p:stCondLst>
                              <p:cond delay="6500"/>
                            </p:stCondLst>
                            <p:childTnLst>
                              <p:par>
                                <p:cTn id="49" presetID="2" presetClass="entr" presetSubtype="2" fill="hold" nodeType="after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additive="base">
                                        <p:cTn id="51" dur="500" fill="hold"/>
                                        <p:tgtEl>
                                          <p:spTgt spid="11"/>
                                        </p:tgtEl>
                                        <p:attrNameLst>
                                          <p:attrName>ppt_x</p:attrName>
                                        </p:attrNameLst>
                                      </p:cBhvr>
                                      <p:tavLst>
                                        <p:tav tm="0">
                                          <p:val>
                                            <p:strVal val="1+#ppt_w/2"/>
                                          </p:val>
                                        </p:tav>
                                        <p:tav tm="100000">
                                          <p:val>
                                            <p:strVal val="#ppt_x"/>
                                          </p:val>
                                        </p:tav>
                                      </p:tavLst>
                                    </p:anim>
                                    <p:anim calcmode="lin" valueType="num">
                                      <p:cBhvr additive="base">
                                        <p:cTn id="52" dur="500" fill="hold"/>
                                        <p:tgtEl>
                                          <p:spTgt spid="11"/>
                                        </p:tgtEl>
                                        <p:attrNameLst>
                                          <p:attrName>ppt_y</p:attrName>
                                        </p:attrNameLst>
                                      </p:cBhvr>
                                      <p:tavLst>
                                        <p:tav tm="0">
                                          <p:val>
                                            <p:strVal val="#ppt_y"/>
                                          </p:val>
                                        </p:tav>
                                        <p:tav tm="100000">
                                          <p:val>
                                            <p:strVal val="#ppt_y"/>
                                          </p:val>
                                        </p:tav>
                                      </p:tavLst>
                                    </p:anim>
                                  </p:childTnLst>
                                </p:cTn>
                              </p:par>
                            </p:childTnLst>
                          </p:cTn>
                        </p:par>
                        <p:par>
                          <p:cTn id="53" fill="hold">
                            <p:stCondLst>
                              <p:cond delay="7000"/>
                            </p:stCondLst>
                            <p:childTnLst>
                              <p:par>
                                <p:cTn id="54" presetID="42" presetClass="entr" presetSubtype="0"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1000"/>
                                        <p:tgtEl>
                                          <p:spTgt spid="15"/>
                                        </p:tgtEl>
                                      </p:cBhvr>
                                    </p:animEffect>
                                    <p:anim calcmode="lin" valueType="num">
                                      <p:cBhvr>
                                        <p:cTn id="57" dur="1000" fill="hold"/>
                                        <p:tgtEl>
                                          <p:spTgt spid="15"/>
                                        </p:tgtEl>
                                        <p:attrNameLst>
                                          <p:attrName>ppt_x</p:attrName>
                                        </p:attrNameLst>
                                      </p:cBhvr>
                                      <p:tavLst>
                                        <p:tav tm="0">
                                          <p:val>
                                            <p:strVal val="#ppt_x"/>
                                          </p:val>
                                        </p:tav>
                                        <p:tav tm="100000">
                                          <p:val>
                                            <p:strVal val="#ppt_x"/>
                                          </p:val>
                                        </p:tav>
                                      </p:tavLst>
                                    </p:anim>
                                    <p:anim calcmode="lin" valueType="num">
                                      <p:cBhvr>
                                        <p:cTn id="58" dur="1000" fill="hold"/>
                                        <p:tgtEl>
                                          <p:spTgt spid="15"/>
                                        </p:tgtEl>
                                        <p:attrNameLst>
                                          <p:attrName>ppt_y</p:attrName>
                                        </p:attrNameLst>
                                      </p:cBhvr>
                                      <p:tavLst>
                                        <p:tav tm="0">
                                          <p:val>
                                            <p:strVal val="#ppt_y+.1"/>
                                          </p:val>
                                        </p:tav>
                                        <p:tav tm="100000">
                                          <p:val>
                                            <p:strVal val="#ppt_y"/>
                                          </p:val>
                                        </p:tav>
                                      </p:tavLst>
                                    </p:anim>
                                  </p:childTnLst>
                                </p:cTn>
                              </p:par>
                            </p:childTnLst>
                          </p:cTn>
                        </p:par>
                        <p:par>
                          <p:cTn id="59" fill="hold">
                            <p:stCondLst>
                              <p:cond delay="8000"/>
                            </p:stCondLst>
                            <p:childTnLst>
                              <p:par>
                                <p:cTn id="60" presetID="2" presetClass="entr" presetSubtype="4" fill="hold" grpId="0" nodeType="afterEffect">
                                  <p:stCondLst>
                                    <p:cond delay="0"/>
                                  </p:stCondLst>
                                  <p:childTnLst>
                                    <p:set>
                                      <p:cBhvr>
                                        <p:cTn id="61" dur="1" fill="hold">
                                          <p:stCondLst>
                                            <p:cond delay="0"/>
                                          </p:stCondLst>
                                        </p:cTn>
                                        <p:tgtEl>
                                          <p:spTgt spid="86"/>
                                        </p:tgtEl>
                                        <p:attrNameLst>
                                          <p:attrName>style.visibility</p:attrName>
                                        </p:attrNameLst>
                                      </p:cBhvr>
                                      <p:to>
                                        <p:strVal val="visible"/>
                                      </p:to>
                                    </p:set>
                                    <p:anim calcmode="lin" valueType="num">
                                      <p:cBhvr additive="base">
                                        <p:cTn id="62" dur="500" fill="hold"/>
                                        <p:tgtEl>
                                          <p:spTgt spid="86"/>
                                        </p:tgtEl>
                                        <p:attrNameLst>
                                          <p:attrName>ppt_x</p:attrName>
                                        </p:attrNameLst>
                                      </p:cBhvr>
                                      <p:tavLst>
                                        <p:tav tm="0">
                                          <p:val>
                                            <p:strVal val="#ppt_x"/>
                                          </p:val>
                                        </p:tav>
                                        <p:tav tm="100000">
                                          <p:val>
                                            <p:strVal val="#ppt_x"/>
                                          </p:val>
                                        </p:tav>
                                      </p:tavLst>
                                    </p:anim>
                                    <p:anim calcmode="lin" valueType="num">
                                      <p:cBhvr additive="base">
                                        <p:cTn id="63" dur="500" fill="hold"/>
                                        <p:tgtEl>
                                          <p:spTgt spid="86"/>
                                        </p:tgtEl>
                                        <p:attrNameLst>
                                          <p:attrName>ppt_y</p:attrName>
                                        </p:attrNameLst>
                                      </p:cBhvr>
                                      <p:tavLst>
                                        <p:tav tm="0">
                                          <p:val>
                                            <p:strVal val="1+#ppt_h/2"/>
                                          </p:val>
                                        </p:tav>
                                        <p:tav tm="100000">
                                          <p:val>
                                            <p:strVal val="#ppt_y"/>
                                          </p:val>
                                        </p:tav>
                                      </p:tavLst>
                                    </p:anim>
                                  </p:childTnLst>
                                </p:cTn>
                              </p:par>
                            </p:childTnLst>
                          </p:cTn>
                        </p:par>
                        <p:par>
                          <p:cTn id="64" fill="hold">
                            <p:stCondLst>
                              <p:cond delay="8500"/>
                            </p:stCondLst>
                            <p:childTnLst>
                              <p:par>
                                <p:cTn id="65" presetID="22" presetClass="entr" presetSubtype="1" fill="hold" nodeType="afterEffect">
                                  <p:stCondLst>
                                    <p:cond delay="0"/>
                                  </p:stCondLst>
                                  <p:childTnLst>
                                    <p:set>
                                      <p:cBhvr>
                                        <p:cTn id="66" dur="1" fill="hold">
                                          <p:stCondLst>
                                            <p:cond delay="0"/>
                                          </p:stCondLst>
                                        </p:cTn>
                                        <p:tgtEl>
                                          <p:spTgt spid="96"/>
                                        </p:tgtEl>
                                        <p:attrNameLst>
                                          <p:attrName>style.visibility</p:attrName>
                                        </p:attrNameLst>
                                      </p:cBhvr>
                                      <p:to>
                                        <p:strVal val="visible"/>
                                      </p:to>
                                    </p:set>
                                    <p:animEffect transition="in" filter="wipe(up)">
                                      <p:cBhvr>
                                        <p:cTn id="67" dur="1000"/>
                                        <p:tgtEl>
                                          <p:spTgt spid="96"/>
                                        </p:tgtEl>
                                      </p:cBhvr>
                                    </p:animEffect>
                                  </p:childTnLst>
                                </p:cTn>
                              </p:par>
                            </p:childTnLst>
                          </p:cTn>
                        </p:par>
                        <p:par>
                          <p:cTn id="68" fill="hold">
                            <p:stCondLst>
                              <p:cond delay="9500"/>
                            </p:stCondLst>
                            <p:childTnLst>
                              <p:par>
                                <p:cTn id="69" presetID="2" presetClass="entr" presetSubtype="2" fill="hold" nodeType="afterEffect">
                                  <p:stCondLst>
                                    <p:cond delay="0"/>
                                  </p:stCondLst>
                                  <p:childTnLst>
                                    <p:set>
                                      <p:cBhvr>
                                        <p:cTn id="70" dur="1" fill="hold">
                                          <p:stCondLst>
                                            <p:cond delay="0"/>
                                          </p:stCondLst>
                                        </p:cTn>
                                        <p:tgtEl>
                                          <p:spTgt spid="12"/>
                                        </p:tgtEl>
                                        <p:attrNameLst>
                                          <p:attrName>style.visibility</p:attrName>
                                        </p:attrNameLst>
                                      </p:cBhvr>
                                      <p:to>
                                        <p:strVal val="visible"/>
                                      </p:to>
                                    </p:set>
                                    <p:anim calcmode="lin" valueType="num">
                                      <p:cBhvr additive="base">
                                        <p:cTn id="71" dur="500" fill="hold"/>
                                        <p:tgtEl>
                                          <p:spTgt spid="12"/>
                                        </p:tgtEl>
                                        <p:attrNameLst>
                                          <p:attrName>ppt_x</p:attrName>
                                        </p:attrNameLst>
                                      </p:cBhvr>
                                      <p:tavLst>
                                        <p:tav tm="0">
                                          <p:val>
                                            <p:strVal val="1+#ppt_w/2"/>
                                          </p:val>
                                        </p:tav>
                                        <p:tav tm="100000">
                                          <p:val>
                                            <p:strVal val="#ppt_x"/>
                                          </p:val>
                                        </p:tav>
                                      </p:tavLst>
                                    </p:anim>
                                    <p:anim calcmode="lin" valueType="num">
                                      <p:cBhvr additive="base">
                                        <p:cTn id="72" dur="500" fill="hold"/>
                                        <p:tgtEl>
                                          <p:spTgt spid="12"/>
                                        </p:tgtEl>
                                        <p:attrNameLst>
                                          <p:attrName>ppt_y</p:attrName>
                                        </p:attrNameLst>
                                      </p:cBhvr>
                                      <p:tavLst>
                                        <p:tav tm="0">
                                          <p:val>
                                            <p:strVal val="#ppt_y"/>
                                          </p:val>
                                        </p:tav>
                                        <p:tav tm="100000">
                                          <p:val>
                                            <p:strVal val="#ppt_y"/>
                                          </p:val>
                                        </p:tav>
                                      </p:tavLst>
                                    </p:anim>
                                  </p:childTnLst>
                                </p:cTn>
                              </p:par>
                            </p:childTnLst>
                          </p:cTn>
                        </p:par>
                        <p:par>
                          <p:cTn id="73" fill="hold">
                            <p:stCondLst>
                              <p:cond delay="10000"/>
                            </p:stCondLst>
                            <p:childTnLst>
                              <p:par>
                                <p:cTn id="74" presetID="42" presetClass="entr" presetSubtype="0" fill="hold" nodeType="afterEffect">
                                  <p:stCondLst>
                                    <p:cond delay="0"/>
                                  </p:stCondLst>
                                  <p:childTnLst>
                                    <p:set>
                                      <p:cBhvr>
                                        <p:cTn id="75" dur="1" fill="hold">
                                          <p:stCondLst>
                                            <p:cond delay="0"/>
                                          </p:stCondLst>
                                        </p:cTn>
                                        <p:tgtEl>
                                          <p:spTgt spid="16"/>
                                        </p:tgtEl>
                                        <p:attrNameLst>
                                          <p:attrName>style.visibility</p:attrName>
                                        </p:attrNameLst>
                                      </p:cBhvr>
                                      <p:to>
                                        <p:strVal val="visible"/>
                                      </p:to>
                                    </p:set>
                                    <p:animEffect transition="in" filter="fade">
                                      <p:cBhvr>
                                        <p:cTn id="76" dur="1000"/>
                                        <p:tgtEl>
                                          <p:spTgt spid="16"/>
                                        </p:tgtEl>
                                      </p:cBhvr>
                                    </p:animEffect>
                                    <p:anim calcmode="lin" valueType="num">
                                      <p:cBhvr>
                                        <p:cTn id="77" dur="1000" fill="hold"/>
                                        <p:tgtEl>
                                          <p:spTgt spid="16"/>
                                        </p:tgtEl>
                                        <p:attrNameLst>
                                          <p:attrName>ppt_x</p:attrName>
                                        </p:attrNameLst>
                                      </p:cBhvr>
                                      <p:tavLst>
                                        <p:tav tm="0">
                                          <p:val>
                                            <p:strVal val="#ppt_x"/>
                                          </p:val>
                                        </p:tav>
                                        <p:tav tm="100000">
                                          <p:val>
                                            <p:strVal val="#ppt_x"/>
                                          </p:val>
                                        </p:tav>
                                      </p:tavLst>
                                    </p:anim>
                                    <p:anim calcmode="lin" valueType="num">
                                      <p:cBhvr>
                                        <p:cTn id="78" dur="1000" fill="hold"/>
                                        <p:tgtEl>
                                          <p:spTgt spid="16"/>
                                        </p:tgtEl>
                                        <p:attrNameLst>
                                          <p:attrName>ppt_y</p:attrName>
                                        </p:attrNameLst>
                                      </p:cBhvr>
                                      <p:tavLst>
                                        <p:tav tm="0">
                                          <p:val>
                                            <p:strVal val="#ppt_y+.1"/>
                                          </p:val>
                                        </p:tav>
                                        <p:tav tm="100000">
                                          <p:val>
                                            <p:strVal val="#ppt_y"/>
                                          </p:val>
                                        </p:tav>
                                      </p:tavLst>
                                    </p:anim>
                                  </p:childTnLst>
                                </p:cTn>
                              </p:par>
                            </p:childTnLst>
                          </p:cTn>
                        </p:par>
                        <p:par>
                          <p:cTn id="79" fill="hold">
                            <p:stCondLst>
                              <p:cond delay="11000"/>
                            </p:stCondLst>
                            <p:childTnLst>
                              <p:par>
                                <p:cTn id="80" presetID="2" presetClass="entr" presetSubtype="4" fill="hold" grpId="0" nodeType="afterEffect">
                                  <p:stCondLst>
                                    <p:cond delay="0"/>
                                  </p:stCondLst>
                                  <p:childTnLst>
                                    <p:set>
                                      <p:cBhvr>
                                        <p:cTn id="81" dur="1" fill="hold">
                                          <p:stCondLst>
                                            <p:cond delay="0"/>
                                          </p:stCondLst>
                                        </p:cTn>
                                        <p:tgtEl>
                                          <p:spTgt spid="109"/>
                                        </p:tgtEl>
                                        <p:attrNameLst>
                                          <p:attrName>style.visibility</p:attrName>
                                        </p:attrNameLst>
                                      </p:cBhvr>
                                      <p:to>
                                        <p:strVal val="visible"/>
                                      </p:to>
                                    </p:set>
                                    <p:anim calcmode="lin" valueType="num">
                                      <p:cBhvr additive="base">
                                        <p:cTn id="82" dur="500" fill="hold"/>
                                        <p:tgtEl>
                                          <p:spTgt spid="109"/>
                                        </p:tgtEl>
                                        <p:attrNameLst>
                                          <p:attrName>ppt_x</p:attrName>
                                        </p:attrNameLst>
                                      </p:cBhvr>
                                      <p:tavLst>
                                        <p:tav tm="0">
                                          <p:val>
                                            <p:strVal val="#ppt_x"/>
                                          </p:val>
                                        </p:tav>
                                        <p:tav tm="100000">
                                          <p:val>
                                            <p:strVal val="#ppt_x"/>
                                          </p:val>
                                        </p:tav>
                                      </p:tavLst>
                                    </p:anim>
                                    <p:anim calcmode="lin" valueType="num">
                                      <p:cBhvr additive="base">
                                        <p:cTn id="83" dur="500" fill="hold"/>
                                        <p:tgtEl>
                                          <p:spTgt spid="109"/>
                                        </p:tgtEl>
                                        <p:attrNameLst>
                                          <p:attrName>ppt_y</p:attrName>
                                        </p:attrNameLst>
                                      </p:cBhvr>
                                      <p:tavLst>
                                        <p:tav tm="0">
                                          <p:val>
                                            <p:strVal val="1+#ppt_h/2"/>
                                          </p:val>
                                        </p:tav>
                                        <p:tav tm="100000">
                                          <p:val>
                                            <p:strVal val="#ppt_y"/>
                                          </p:val>
                                        </p:tav>
                                      </p:tavLst>
                                    </p:anim>
                                  </p:childTnLst>
                                </p:cTn>
                              </p:par>
                            </p:childTnLst>
                          </p:cTn>
                        </p:par>
                        <p:par>
                          <p:cTn id="84" fill="hold">
                            <p:stCondLst>
                              <p:cond delay="11500"/>
                            </p:stCondLst>
                            <p:childTnLst>
                              <p:par>
                                <p:cTn id="85" presetID="22" presetClass="entr" presetSubtype="1" fill="hold" nodeType="afterEffect">
                                  <p:stCondLst>
                                    <p:cond delay="0"/>
                                  </p:stCondLst>
                                  <p:childTnLst>
                                    <p:set>
                                      <p:cBhvr>
                                        <p:cTn id="86" dur="1" fill="hold">
                                          <p:stCondLst>
                                            <p:cond delay="0"/>
                                          </p:stCondLst>
                                        </p:cTn>
                                        <p:tgtEl>
                                          <p:spTgt spid="110"/>
                                        </p:tgtEl>
                                        <p:attrNameLst>
                                          <p:attrName>style.visibility</p:attrName>
                                        </p:attrNameLst>
                                      </p:cBhvr>
                                      <p:to>
                                        <p:strVal val="visible"/>
                                      </p:to>
                                    </p:set>
                                    <p:animEffect transition="in" filter="wipe(up)">
                                      <p:cBhvr>
                                        <p:cTn id="87" dur="1000"/>
                                        <p:tgtEl>
                                          <p:spTgt spid="110"/>
                                        </p:tgtEl>
                                      </p:cBhvr>
                                    </p:animEffect>
                                  </p:childTnLst>
                                </p:cTn>
                              </p:par>
                            </p:childTnLst>
                          </p:cTn>
                        </p:par>
                        <p:par>
                          <p:cTn id="88" fill="hold">
                            <p:stCondLst>
                              <p:cond delay="12500"/>
                            </p:stCondLst>
                            <p:childTnLst>
                              <p:par>
                                <p:cTn id="89" presetID="2" presetClass="entr" presetSubtype="2"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 calcmode="lin" valueType="num">
                                      <p:cBhvr additive="base">
                                        <p:cTn id="91" dur="500" fill="hold"/>
                                        <p:tgtEl>
                                          <p:spTgt spid="13"/>
                                        </p:tgtEl>
                                        <p:attrNameLst>
                                          <p:attrName>ppt_x</p:attrName>
                                        </p:attrNameLst>
                                      </p:cBhvr>
                                      <p:tavLst>
                                        <p:tav tm="0">
                                          <p:val>
                                            <p:strVal val="1+#ppt_w/2"/>
                                          </p:val>
                                        </p:tav>
                                        <p:tav tm="100000">
                                          <p:val>
                                            <p:strVal val="#ppt_x"/>
                                          </p:val>
                                        </p:tav>
                                      </p:tavLst>
                                    </p:anim>
                                    <p:anim calcmode="lin" valueType="num">
                                      <p:cBhvr additive="base">
                                        <p:cTn id="92" dur="500" fill="hold"/>
                                        <p:tgtEl>
                                          <p:spTgt spid="13"/>
                                        </p:tgtEl>
                                        <p:attrNameLst>
                                          <p:attrName>ppt_y</p:attrName>
                                        </p:attrNameLst>
                                      </p:cBhvr>
                                      <p:tavLst>
                                        <p:tav tm="0">
                                          <p:val>
                                            <p:strVal val="#ppt_y"/>
                                          </p:val>
                                        </p:tav>
                                        <p:tav tm="100000">
                                          <p:val>
                                            <p:strVal val="#ppt_y"/>
                                          </p:val>
                                        </p:tav>
                                      </p:tavLst>
                                    </p:anim>
                                  </p:childTnLst>
                                </p:cTn>
                              </p:par>
                            </p:childTnLst>
                          </p:cTn>
                        </p:par>
                        <p:par>
                          <p:cTn id="93" fill="hold">
                            <p:stCondLst>
                              <p:cond delay="13000"/>
                            </p:stCondLst>
                            <p:childTnLst>
                              <p:par>
                                <p:cTn id="94" presetID="42" presetClass="entr" presetSubtype="0" fill="hold" nodeType="afterEffect">
                                  <p:stCondLst>
                                    <p:cond delay="0"/>
                                  </p:stCondLst>
                                  <p:childTnLst>
                                    <p:set>
                                      <p:cBhvr>
                                        <p:cTn id="95" dur="1" fill="hold">
                                          <p:stCondLst>
                                            <p:cond delay="0"/>
                                          </p:stCondLst>
                                        </p:cTn>
                                        <p:tgtEl>
                                          <p:spTgt spid="17"/>
                                        </p:tgtEl>
                                        <p:attrNameLst>
                                          <p:attrName>style.visibility</p:attrName>
                                        </p:attrNameLst>
                                      </p:cBhvr>
                                      <p:to>
                                        <p:strVal val="visible"/>
                                      </p:to>
                                    </p:set>
                                    <p:animEffect transition="in" filter="fade">
                                      <p:cBhvr>
                                        <p:cTn id="96" dur="1000"/>
                                        <p:tgtEl>
                                          <p:spTgt spid="17"/>
                                        </p:tgtEl>
                                      </p:cBhvr>
                                    </p:animEffect>
                                    <p:anim calcmode="lin" valueType="num">
                                      <p:cBhvr>
                                        <p:cTn id="97" dur="1000" fill="hold"/>
                                        <p:tgtEl>
                                          <p:spTgt spid="17"/>
                                        </p:tgtEl>
                                        <p:attrNameLst>
                                          <p:attrName>ppt_x</p:attrName>
                                        </p:attrNameLst>
                                      </p:cBhvr>
                                      <p:tavLst>
                                        <p:tav tm="0">
                                          <p:val>
                                            <p:strVal val="#ppt_x"/>
                                          </p:val>
                                        </p:tav>
                                        <p:tav tm="100000">
                                          <p:val>
                                            <p:strVal val="#ppt_x"/>
                                          </p:val>
                                        </p:tav>
                                      </p:tavLst>
                                    </p:anim>
                                    <p:anim calcmode="lin" valueType="num">
                                      <p:cBhvr>
                                        <p:cTn id="98" dur="1000" fill="hold"/>
                                        <p:tgtEl>
                                          <p:spTgt spid="17"/>
                                        </p:tgtEl>
                                        <p:attrNameLst>
                                          <p:attrName>ppt_y</p:attrName>
                                        </p:attrNameLst>
                                      </p:cBhvr>
                                      <p:tavLst>
                                        <p:tav tm="0">
                                          <p:val>
                                            <p:strVal val="#ppt_y+.1"/>
                                          </p:val>
                                        </p:tav>
                                        <p:tav tm="100000">
                                          <p:val>
                                            <p:strVal val="#ppt_y"/>
                                          </p:val>
                                        </p:tav>
                                      </p:tavLst>
                                    </p:anim>
                                  </p:childTnLst>
                                </p:cTn>
                              </p:par>
                            </p:childTnLst>
                          </p:cTn>
                        </p:par>
                        <p:par>
                          <p:cTn id="99" fill="hold">
                            <p:stCondLst>
                              <p:cond delay="14000"/>
                            </p:stCondLst>
                            <p:childTnLst>
                              <p:par>
                                <p:cTn id="100" presetID="2" presetClass="entr" presetSubtype="4" fill="hold" grpId="0" nodeType="afterEffect">
                                  <p:stCondLst>
                                    <p:cond delay="0"/>
                                  </p:stCondLst>
                                  <p:childTnLst>
                                    <p:set>
                                      <p:cBhvr>
                                        <p:cTn id="101" dur="1" fill="hold">
                                          <p:stCondLst>
                                            <p:cond delay="0"/>
                                          </p:stCondLst>
                                        </p:cTn>
                                        <p:tgtEl>
                                          <p:spTgt spid="123"/>
                                        </p:tgtEl>
                                        <p:attrNameLst>
                                          <p:attrName>style.visibility</p:attrName>
                                        </p:attrNameLst>
                                      </p:cBhvr>
                                      <p:to>
                                        <p:strVal val="visible"/>
                                      </p:to>
                                    </p:set>
                                    <p:anim calcmode="lin" valueType="num">
                                      <p:cBhvr additive="base">
                                        <p:cTn id="102" dur="500" fill="hold"/>
                                        <p:tgtEl>
                                          <p:spTgt spid="123"/>
                                        </p:tgtEl>
                                        <p:attrNameLst>
                                          <p:attrName>ppt_x</p:attrName>
                                        </p:attrNameLst>
                                      </p:cBhvr>
                                      <p:tavLst>
                                        <p:tav tm="0">
                                          <p:val>
                                            <p:strVal val="#ppt_x"/>
                                          </p:val>
                                        </p:tav>
                                        <p:tav tm="100000">
                                          <p:val>
                                            <p:strVal val="#ppt_x"/>
                                          </p:val>
                                        </p:tav>
                                      </p:tavLst>
                                    </p:anim>
                                    <p:anim calcmode="lin" valueType="num">
                                      <p:cBhvr additive="base">
                                        <p:cTn id="103" dur="500" fill="hold"/>
                                        <p:tgtEl>
                                          <p:spTgt spid="123"/>
                                        </p:tgtEl>
                                        <p:attrNameLst>
                                          <p:attrName>ppt_y</p:attrName>
                                        </p:attrNameLst>
                                      </p:cBhvr>
                                      <p:tavLst>
                                        <p:tav tm="0">
                                          <p:val>
                                            <p:strVal val="1+#ppt_h/2"/>
                                          </p:val>
                                        </p:tav>
                                        <p:tav tm="100000">
                                          <p:val>
                                            <p:strVal val="#ppt_y"/>
                                          </p:val>
                                        </p:tav>
                                      </p:tavLst>
                                    </p:anim>
                                  </p:childTnLst>
                                </p:cTn>
                              </p:par>
                            </p:childTnLst>
                          </p:cTn>
                        </p:par>
                        <p:par>
                          <p:cTn id="104" fill="hold">
                            <p:stCondLst>
                              <p:cond delay="14500"/>
                            </p:stCondLst>
                            <p:childTnLst>
                              <p:par>
                                <p:cTn id="105" presetID="22" presetClass="entr" presetSubtype="1" fill="hold" nodeType="afterEffect">
                                  <p:stCondLst>
                                    <p:cond delay="0"/>
                                  </p:stCondLst>
                                  <p:childTnLst>
                                    <p:set>
                                      <p:cBhvr>
                                        <p:cTn id="106" dur="1" fill="hold">
                                          <p:stCondLst>
                                            <p:cond delay="0"/>
                                          </p:stCondLst>
                                        </p:cTn>
                                        <p:tgtEl>
                                          <p:spTgt spid="124"/>
                                        </p:tgtEl>
                                        <p:attrNameLst>
                                          <p:attrName>style.visibility</p:attrName>
                                        </p:attrNameLst>
                                      </p:cBhvr>
                                      <p:to>
                                        <p:strVal val="visible"/>
                                      </p:to>
                                    </p:set>
                                    <p:animEffect transition="in" filter="wipe(up)">
                                      <p:cBhvr>
                                        <p:cTn id="107" dur="10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3" grpId="0" animBg="1"/>
      <p:bldP spid="81" grpId="0" animBg="1"/>
      <p:bldP spid="86" grpId="0" animBg="1"/>
      <p:bldP spid="109" grpId="0" animBg="1"/>
      <p:bldP spid="12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5" name="Text Placeholder 54"/>
          <p:cNvSpPr>
            <a:spLocks noGrp="1"/>
          </p:cNvSpPr>
          <p:nvPr>
            <p:ph type="body" sz="half" idx="35"/>
          </p:nvPr>
        </p:nvSpPr>
        <p:spPr/>
        <p:txBody>
          <a:bodyPr/>
          <a:lstStyle/>
          <a:p>
            <a:r>
              <a:rPr lang="en-US" sz="1400" dirty="0">
                <a:solidFill>
                  <a:schemeClr val="bg1">
                    <a:lumMod val="85000"/>
                  </a:schemeClr>
                </a:solidFill>
              </a:rPr>
              <a:t>Lorem ipsum dolor sit amet, consectetur adipiscing elit, sed do eiusmod tempor incididunt ut labore et dolore magna aliqua. </a:t>
            </a:r>
          </a:p>
        </p:txBody>
      </p:sp>
      <p:sp>
        <p:nvSpPr>
          <p:cNvPr id="56" name="Text Placeholder 55"/>
          <p:cNvSpPr>
            <a:spLocks noGrp="1"/>
          </p:cNvSpPr>
          <p:nvPr>
            <p:ph type="body" sz="half" idx="37"/>
          </p:nvPr>
        </p:nvSpPr>
        <p:spPr/>
        <p:txBody>
          <a:bodyPr/>
          <a:lstStyle/>
          <a:p>
            <a:r>
              <a:rPr lang="en-US" dirty="0" smtClean="0"/>
              <a:t>Title Goes Here</a:t>
            </a:r>
            <a:endParaRPr lang="en-US" dirty="0"/>
          </a:p>
        </p:txBody>
      </p:sp>
      <p:sp>
        <p:nvSpPr>
          <p:cNvPr id="57" name="Text Placeholder 56"/>
          <p:cNvSpPr>
            <a:spLocks noGrp="1"/>
          </p:cNvSpPr>
          <p:nvPr>
            <p:ph type="body" sz="half" idx="38"/>
          </p:nvPr>
        </p:nvSpPr>
        <p:spPr/>
        <p:txBody>
          <a:bodyPr/>
          <a:lstStyle/>
          <a:p>
            <a:r>
              <a:rPr lang="en-US" smtClean="0"/>
              <a:t>01</a:t>
            </a:r>
            <a:endParaRPr lang="en-US" dirty="0"/>
          </a:p>
        </p:txBody>
      </p:sp>
      <p:sp>
        <p:nvSpPr>
          <p:cNvPr id="58" name="Text Placeholder 57"/>
          <p:cNvSpPr>
            <a:spLocks noGrp="1"/>
          </p:cNvSpPr>
          <p:nvPr>
            <p:ph type="body" sz="half" idx="39"/>
          </p:nvPr>
        </p:nvSpPr>
        <p:spPr/>
        <p:txBody>
          <a:bodyPr/>
          <a:lstStyle/>
          <a:p>
            <a:r>
              <a:rPr lang="en-US" smtClean="0"/>
              <a:t>03</a:t>
            </a:r>
            <a:endParaRPr lang="en-US" dirty="0"/>
          </a:p>
        </p:txBody>
      </p:sp>
      <p:sp>
        <p:nvSpPr>
          <p:cNvPr id="59" name="Text Placeholder 58"/>
          <p:cNvSpPr>
            <a:spLocks noGrp="1"/>
          </p:cNvSpPr>
          <p:nvPr>
            <p:ph type="body" sz="half" idx="40"/>
          </p:nvPr>
        </p:nvSpPr>
        <p:spPr/>
        <p:txBody>
          <a:bodyPr/>
          <a:lstStyle/>
          <a:p>
            <a:r>
              <a:rPr lang="en-US" smtClean="0"/>
              <a:t>05</a:t>
            </a:r>
            <a:endParaRPr lang="en-US" dirty="0"/>
          </a:p>
        </p:txBody>
      </p:sp>
      <p:sp>
        <p:nvSpPr>
          <p:cNvPr id="60" name="Text Placeholder 59"/>
          <p:cNvSpPr>
            <a:spLocks noGrp="1"/>
          </p:cNvSpPr>
          <p:nvPr>
            <p:ph type="body" sz="half" idx="41"/>
          </p:nvPr>
        </p:nvSpPr>
        <p:spPr/>
        <p:txBody>
          <a:bodyPr/>
          <a:lstStyle/>
          <a:p>
            <a:r>
              <a:rPr lang="en-US" smtClean="0"/>
              <a:t>02</a:t>
            </a:r>
            <a:endParaRPr lang="en-US" dirty="0"/>
          </a:p>
        </p:txBody>
      </p:sp>
      <p:sp>
        <p:nvSpPr>
          <p:cNvPr id="61" name="Text Placeholder 60"/>
          <p:cNvSpPr>
            <a:spLocks noGrp="1"/>
          </p:cNvSpPr>
          <p:nvPr>
            <p:ph type="body" sz="half" idx="42"/>
          </p:nvPr>
        </p:nvSpPr>
        <p:spPr/>
        <p:txBody>
          <a:bodyPr/>
          <a:lstStyle/>
          <a:p>
            <a:r>
              <a:rPr lang="en-US" smtClean="0"/>
              <a:t>04</a:t>
            </a:r>
            <a:endParaRPr lang="en-US" dirty="0"/>
          </a:p>
        </p:txBody>
      </p:sp>
      <p:sp>
        <p:nvSpPr>
          <p:cNvPr id="62" name="Text Placeholder 61"/>
          <p:cNvSpPr>
            <a:spLocks noGrp="1"/>
          </p:cNvSpPr>
          <p:nvPr>
            <p:ph type="body" sz="half" idx="43"/>
          </p:nvPr>
        </p:nvSpPr>
        <p:spPr/>
        <p:txBody>
          <a:bodyPr/>
          <a:lstStyle/>
          <a:p>
            <a:r>
              <a:rPr lang="en-US" smtClean="0"/>
              <a:t>06</a:t>
            </a:r>
            <a:endParaRPr lang="en-US" dirty="0"/>
          </a:p>
        </p:txBody>
      </p:sp>
      <p:sp>
        <p:nvSpPr>
          <p:cNvPr id="63" name="Text Placeholder 62"/>
          <p:cNvSpPr>
            <a:spLocks noGrp="1"/>
          </p:cNvSpPr>
          <p:nvPr>
            <p:ph type="body" sz="half" idx="44"/>
          </p:nvPr>
        </p:nvSpPr>
        <p:spPr/>
        <p:txBody>
          <a:bodyPr/>
          <a:lstStyle/>
          <a:p>
            <a:r>
              <a:rPr lang="en-US" dirty="0"/>
              <a:t>Title Goes Here</a:t>
            </a:r>
          </a:p>
        </p:txBody>
      </p:sp>
      <p:sp>
        <p:nvSpPr>
          <p:cNvPr id="98" name="Text Placeholder 97"/>
          <p:cNvSpPr>
            <a:spLocks noGrp="1"/>
          </p:cNvSpPr>
          <p:nvPr>
            <p:ph type="body" sz="half" idx="45"/>
          </p:nvPr>
        </p:nvSpPr>
        <p:spPr/>
        <p:txBody>
          <a:bodyPr/>
          <a:lstStyle/>
          <a:p>
            <a:r>
              <a:rPr lang="en-US" dirty="0"/>
              <a:t>Title Goes Here</a:t>
            </a:r>
          </a:p>
        </p:txBody>
      </p:sp>
      <p:sp>
        <p:nvSpPr>
          <p:cNvPr id="121" name="Text Placeholder 120"/>
          <p:cNvSpPr>
            <a:spLocks noGrp="1"/>
          </p:cNvSpPr>
          <p:nvPr>
            <p:ph type="body" sz="half" idx="46"/>
          </p:nvPr>
        </p:nvSpPr>
        <p:spPr/>
        <p:txBody>
          <a:bodyPr/>
          <a:lstStyle/>
          <a:p>
            <a:r>
              <a:rPr lang="en-US" dirty="0"/>
              <a:t>Title Goes Here</a:t>
            </a:r>
          </a:p>
        </p:txBody>
      </p:sp>
      <p:sp>
        <p:nvSpPr>
          <p:cNvPr id="122" name="Text Placeholder 121"/>
          <p:cNvSpPr>
            <a:spLocks noGrp="1"/>
          </p:cNvSpPr>
          <p:nvPr>
            <p:ph type="body" sz="half" idx="47"/>
          </p:nvPr>
        </p:nvSpPr>
        <p:spPr/>
        <p:txBody>
          <a:bodyPr/>
          <a:lstStyle/>
          <a:p>
            <a:r>
              <a:rPr lang="en-US" dirty="0"/>
              <a:t>Title Goes Here</a:t>
            </a:r>
          </a:p>
        </p:txBody>
      </p:sp>
      <p:sp>
        <p:nvSpPr>
          <p:cNvPr id="123" name="Text Placeholder 122"/>
          <p:cNvSpPr>
            <a:spLocks noGrp="1"/>
          </p:cNvSpPr>
          <p:nvPr>
            <p:ph type="body" sz="half" idx="48"/>
          </p:nvPr>
        </p:nvSpPr>
        <p:spPr/>
        <p:txBody>
          <a:bodyPr/>
          <a:lstStyle/>
          <a:p>
            <a:r>
              <a:rPr lang="en-US" dirty="0"/>
              <a:t>Title Goes Here</a:t>
            </a:r>
          </a:p>
        </p:txBody>
      </p:sp>
      <p:sp>
        <p:nvSpPr>
          <p:cNvPr id="124" name="Text Placeholder 123"/>
          <p:cNvSpPr>
            <a:spLocks noGrp="1"/>
          </p:cNvSpPr>
          <p:nvPr>
            <p:ph type="body" sz="half" idx="49"/>
          </p:nvPr>
        </p:nvSpPr>
        <p:spPr/>
        <p:txBody>
          <a:bodyPr/>
          <a:lstStyle/>
          <a:p>
            <a:r>
              <a:rPr lang="en-US" dirty="0"/>
              <a:t>Title Goes Here</a:t>
            </a:r>
          </a:p>
        </p:txBody>
      </p:sp>
      <p:pic>
        <p:nvPicPr>
          <p:cNvPr id="7" name="Picture Placeholder 6"/>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8100000" algn="tr" rotWithShape="0">
              <a:prstClr val="black">
                <a:alpha val="40000"/>
              </a:prstClr>
            </a:outerShdw>
          </a:effectLst>
        </p:spPr>
      </p:pic>
      <p:pic>
        <p:nvPicPr>
          <p:cNvPr id="8" name="Picture Placeholder 7"/>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8100000" algn="tr" rotWithShape="0">
              <a:prstClr val="black">
                <a:alpha val="40000"/>
              </a:prstClr>
            </a:outerShdw>
          </a:effectLst>
        </p:spPr>
      </p:pic>
      <p:pic>
        <p:nvPicPr>
          <p:cNvPr id="9" name="Picture Placeholder 8"/>
          <p:cNvPicPr>
            <a:picLocks noGrp="1" noChangeAspect="1"/>
          </p:cNvPicPr>
          <p:nvPr>
            <p:ph type="pic" sz="quarter" idx="55"/>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8100000" algn="tr" rotWithShape="0">
              <a:prstClr val="black">
                <a:alpha val="40000"/>
              </a:prstClr>
            </a:outerShdw>
          </a:effectLst>
        </p:spPr>
      </p:pic>
      <p:pic>
        <p:nvPicPr>
          <p:cNvPr id="6" name="Picture Placeholder 5"/>
          <p:cNvPicPr>
            <a:picLocks noGrp="1" noChangeAspect="1"/>
          </p:cNvPicPr>
          <p:nvPr>
            <p:ph type="pic" sz="quarter" idx="5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51"/>
          </p:nvPr>
        </p:nvPicPr>
        <p:blipFill>
          <a:blip r:embed="rId7">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50"/>
          </p:nvPr>
        </p:nvPicPr>
        <p:blipFill>
          <a:blip r:embed="rId8">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sp>
        <p:nvSpPr>
          <p:cNvPr id="30" name="TextBox 2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2393859082"/>
      </p:ext>
    </p:extLst>
  </p:cSld>
  <p:clrMapOvr>
    <a:masterClrMapping/>
  </p:clrMapOvr>
  <p:transition spd="slow">
    <p:push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3" name="Rectangle 42"/>
          <p:cNvSpPr/>
          <p:nvPr/>
        </p:nvSpPr>
        <p:spPr bwMode="auto">
          <a:xfrm>
            <a:off x="0" y="1028700"/>
            <a:ext cx="12192000" cy="5829300"/>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Picture Placeholder 7"/>
          <p:cNvSpPr txBox="1">
            <a:spLocks/>
          </p:cNvSpPr>
          <p:nvPr/>
        </p:nvSpPr>
        <p:spPr>
          <a:xfrm>
            <a:off x="1432981" y="1885952"/>
            <a:ext cx="4608576" cy="2097024"/>
          </a:xfrm>
          <a:prstGeom prst="rect">
            <a:avLst/>
          </a:prstGeom>
          <a:blipFill>
            <a:blip r:embed="rId3"/>
            <a:stretch>
              <a:fillRect/>
            </a:stretch>
          </a:blipFill>
          <a:ln w="3175">
            <a:solidFill>
              <a:srgbClr val="76A2CA"/>
            </a:solidFill>
          </a:ln>
        </p:spPr>
        <p:txBody>
          <a:bodyPr bIns="1097280" anchor="b"/>
          <a:lstStyle>
            <a:lvl1pPr marL="228600" indent="-228600" algn="ctr" defTabSz="914400" rtl="0" eaLnBrk="1" latinLnBrk="0" hangingPunct="1">
              <a:lnSpc>
                <a:spcPct val="90000"/>
              </a:lnSpc>
              <a:spcBef>
                <a:spcPts val="1000"/>
              </a:spcBef>
              <a:buFont typeface="Arial" panose="020B0604020202020204" pitchFamily="34" charset="0"/>
              <a:buNone/>
              <a:defRPr sz="1867"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9" name="Picture Placeholder 7"/>
          <p:cNvSpPr txBox="1">
            <a:spLocks/>
          </p:cNvSpPr>
          <p:nvPr/>
        </p:nvSpPr>
        <p:spPr>
          <a:xfrm>
            <a:off x="6053136" y="3981452"/>
            <a:ext cx="4608576" cy="2097024"/>
          </a:xfrm>
          <a:prstGeom prst="rect">
            <a:avLst/>
          </a:prstGeom>
          <a:blipFill>
            <a:blip r:embed="rId4"/>
            <a:stretch>
              <a:fillRect/>
            </a:stretch>
          </a:blipFill>
          <a:ln w="3175">
            <a:solidFill>
              <a:srgbClr val="A8A9A9"/>
            </a:solidFill>
          </a:ln>
        </p:spPr>
        <p:txBody>
          <a:bodyPr bIns="1097280" anchor="b"/>
          <a:lstStyle>
            <a:lvl1pPr marL="228600" indent="-228600" algn="ctr" defTabSz="914400" rtl="0" eaLnBrk="1" latinLnBrk="0" hangingPunct="1">
              <a:lnSpc>
                <a:spcPct val="90000"/>
              </a:lnSpc>
              <a:spcBef>
                <a:spcPts val="1000"/>
              </a:spcBef>
              <a:buFont typeface="Arial" panose="020B0604020202020204" pitchFamily="34" charset="0"/>
              <a:buNone/>
              <a:defRPr sz="1867"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8" name="Picture Placeholder 7"/>
          <p:cNvSpPr txBox="1">
            <a:spLocks/>
          </p:cNvSpPr>
          <p:nvPr/>
        </p:nvSpPr>
        <p:spPr>
          <a:xfrm>
            <a:off x="1432981" y="3981452"/>
            <a:ext cx="4608576" cy="2097024"/>
          </a:xfrm>
          <a:prstGeom prst="rect">
            <a:avLst/>
          </a:prstGeom>
          <a:blipFill>
            <a:blip r:embed="rId5"/>
            <a:stretch>
              <a:fillRect/>
            </a:stretch>
          </a:blipFill>
          <a:ln w="3175">
            <a:solidFill>
              <a:srgbClr val="E3AF24"/>
            </a:solidFill>
          </a:ln>
        </p:spPr>
        <p:txBody>
          <a:bodyPr bIns="1097280" anchor="b"/>
          <a:lstStyle>
            <a:lvl1pPr marL="228600" indent="-228600" algn="ctr" defTabSz="914400" rtl="0" eaLnBrk="1" latinLnBrk="0" hangingPunct="1">
              <a:lnSpc>
                <a:spcPct val="90000"/>
              </a:lnSpc>
              <a:spcBef>
                <a:spcPts val="1000"/>
              </a:spcBef>
              <a:buFont typeface="Arial" panose="020B0604020202020204" pitchFamily="34" charset="0"/>
              <a:buNone/>
              <a:defRPr sz="1867"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7" name="Picture Placeholder 7"/>
          <p:cNvSpPr txBox="1">
            <a:spLocks/>
          </p:cNvSpPr>
          <p:nvPr/>
        </p:nvSpPr>
        <p:spPr>
          <a:xfrm>
            <a:off x="6053136" y="1885952"/>
            <a:ext cx="4608576" cy="2097024"/>
          </a:xfrm>
          <a:prstGeom prst="rect">
            <a:avLst/>
          </a:prstGeom>
          <a:blipFill>
            <a:blip r:embed="rId6"/>
            <a:stretch>
              <a:fillRect/>
            </a:stretch>
          </a:blipFill>
          <a:ln w="3175">
            <a:solidFill>
              <a:srgbClr val="CF814C"/>
            </a:solidFill>
          </a:ln>
        </p:spPr>
        <p:txBody>
          <a:bodyPr bIns="1097280" anchor="b"/>
          <a:lstStyle>
            <a:lvl1pPr marL="228600" indent="-228600" algn="ctr" defTabSz="914400" rtl="0" eaLnBrk="1" latinLnBrk="0" hangingPunct="1">
              <a:lnSpc>
                <a:spcPct val="90000"/>
              </a:lnSpc>
              <a:spcBef>
                <a:spcPts val="1000"/>
              </a:spcBef>
              <a:buFont typeface="Arial" panose="020B0604020202020204" pitchFamily="34" charset="0"/>
              <a:buNone/>
              <a:defRPr sz="1867"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27" name="Freeform 10"/>
          <p:cNvSpPr>
            <a:spLocks/>
          </p:cNvSpPr>
          <p:nvPr/>
        </p:nvSpPr>
        <p:spPr bwMode="auto">
          <a:xfrm>
            <a:off x="3955475" y="1900284"/>
            <a:ext cx="2094317" cy="2094315"/>
          </a:xfrm>
          <a:custGeom>
            <a:avLst/>
            <a:gdLst/>
            <a:ahLst/>
            <a:cxnLst>
              <a:cxn ang="0">
                <a:pos x="421" y="0"/>
              </a:cxn>
              <a:cxn ang="0">
                <a:pos x="0" y="421"/>
              </a:cxn>
              <a:cxn ang="0">
                <a:pos x="421" y="421"/>
              </a:cxn>
              <a:cxn ang="0">
                <a:pos x="421" y="0"/>
              </a:cxn>
            </a:cxnLst>
            <a:rect l="0" t="0" r="r" b="b"/>
            <a:pathLst>
              <a:path w="421" h="421">
                <a:moveTo>
                  <a:pt x="421" y="0"/>
                </a:moveTo>
                <a:cubicBezTo>
                  <a:pt x="188" y="0"/>
                  <a:pt x="0" y="189"/>
                  <a:pt x="0" y="421"/>
                </a:cubicBezTo>
                <a:cubicBezTo>
                  <a:pt x="421" y="421"/>
                  <a:pt x="421" y="421"/>
                  <a:pt x="421" y="421"/>
                </a:cubicBezTo>
                <a:lnTo>
                  <a:pt x="421" y="0"/>
                </a:lnTo>
                <a:close/>
              </a:path>
            </a:pathLst>
          </a:custGeom>
          <a:solidFill>
            <a:schemeClr val="accent1">
              <a:alpha val="7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1"/>
          <p:cNvSpPr>
            <a:spLocks/>
          </p:cNvSpPr>
          <p:nvPr/>
        </p:nvSpPr>
        <p:spPr bwMode="auto">
          <a:xfrm>
            <a:off x="3955475" y="3994594"/>
            <a:ext cx="2094317" cy="2101004"/>
          </a:xfrm>
          <a:custGeom>
            <a:avLst/>
            <a:gdLst/>
            <a:ahLst/>
            <a:cxnLst>
              <a:cxn ang="0">
                <a:pos x="0" y="0"/>
              </a:cxn>
              <a:cxn ang="0">
                <a:pos x="421" y="422"/>
              </a:cxn>
              <a:cxn ang="0">
                <a:pos x="421" y="0"/>
              </a:cxn>
              <a:cxn ang="0">
                <a:pos x="0" y="0"/>
              </a:cxn>
            </a:cxnLst>
            <a:rect l="0" t="0" r="r" b="b"/>
            <a:pathLst>
              <a:path w="421" h="422">
                <a:moveTo>
                  <a:pt x="0" y="0"/>
                </a:moveTo>
                <a:cubicBezTo>
                  <a:pt x="0" y="233"/>
                  <a:pt x="188" y="422"/>
                  <a:pt x="421" y="422"/>
                </a:cubicBezTo>
                <a:cubicBezTo>
                  <a:pt x="421" y="0"/>
                  <a:pt x="421" y="0"/>
                  <a:pt x="421" y="0"/>
                </a:cubicBezTo>
                <a:lnTo>
                  <a:pt x="0" y="0"/>
                </a:lnTo>
                <a:close/>
              </a:path>
            </a:pathLst>
          </a:custGeom>
          <a:solidFill>
            <a:schemeClr val="accent4">
              <a:alpha val="7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2"/>
          <p:cNvSpPr>
            <a:spLocks/>
          </p:cNvSpPr>
          <p:nvPr/>
        </p:nvSpPr>
        <p:spPr bwMode="auto">
          <a:xfrm>
            <a:off x="6049793" y="1900284"/>
            <a:ext cx="2101007" cy="2094315"/>
          </a:xfrm>
          <a:custGeom>
            <a:avLst/>
            <a:gdLst/>
            <a:ahLst/>
            <a:cxnLst>
              <a:cxn ang="0">
                <a:pos x="0" y="0"/>
              </a:cxn>
              <a:cxn ang="0">
                <a:pos x="0" y="0"/>
              </a:cxn>
              <a:cxn ang="0">
                <a:pos x="0" y="421"/>
              </a:cxn>
              <a:cxn ang="0">
                <a:pos x="422" y="421"/>
              </a:cxn>
              <a:cxn ang="0">
                <a:pos x="0" y="0"/>
              </a:cxn>
            </a:cxnLst>
            <a:rect l="0" t="0" r="r" b="b"/>
            <a:pathLst>
              <a:path w="422" h="421">
                <a:moveTo>
                  <a:pt x="0" y="0"/>
                </a:moveTo>
                <a:cubicBezTo>
                  <a:pt x="0" y="0"/>
                  <a:pt x="0" y="0"/>
                  <a:pt x="0" y="0"/>
                </a:cubicBezTo>
                <a:cubicBezTo>
                  <a:pt x="0" y="421"/>
                  <a:pt x="0" y="421"/>
                  <a:pt x="0" y="421"/>
                </a:cubicBezTo>
                <a:cubicBezTo>
                  <a:pt x="422" y="421"/>
                  <a:pt x="422" y="421"/>
                  <a:pt x="422" y="421"/>
                </a:cubicBezTo>
                <a:cubicBezTo>
                  <a:pt x="422" y="189"/>
                  <a:pt x="233" y="0"/>
                  <a:pt x="0" y="0"/>
                </a:cubicBezTo>
                <a:close/>
              </a:path>
            </a:pathLst>
          </a:custGeom>
          <a:solidFill>
            <a:schemeClr val="accent2">
              <a:alpha val="7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3"/>
          <p:cNvSpPr>
            <a:spLocks/>
          </p:cNvSpPr>
          <p:nvPr/>
        </p:nvSpPr>
        <p:spPr bwMode="auto">
          <a:xfrm>
            <a:off x="6049793" y="3994594"/>
            <a:ext cx="2101007" cy="2101004"/>
          </a:xfrm>
          <a:custGeom>
            <a:avLst/>
            <a:gdLst/>
            <a:ahLst/>
            <a:cxnLst>
              <a:cxn ang="0">
                <a:pos x="0" y="422"/>
              </a:cxn>
              <a:cxn ang="0">
                <a:pos x="0" y="422"/>
              </a:cxn>
              <a:cxn ang="0">
                <a:pos x="422" y="0"/>
              </a:cxn>
              <a:cxn ang="0">
                <a:pos x="0" y="0"/>
              </a:cxn>
              <a:cxn ang="0">
                <a:pos x="0" y="422"/>
              </a:cxn>
            </a:cxnLst>
            <a:rect l="0" t="0" r="r" b="b"/>
            <a:pathLst>
              <a:path w="422" h="422">
                <a:moveTo>
                  <a:pt x="0" y="422"/>
                </a:moveTo>
                <a:cubicBezTo>
                  <a:pt x="0" y="422"/>
                  <a:pt x="0" y="422"/>
                  <a:pt x="0" y="422"/>
                </a:cubicBezTo>
                <a:cubicBezTo>
                  <a:pt x="233" y="422"/>
                  <a:pt x="422" y="233"/>
                  <a:pt x="422" y="0"/>
                </a:cubicBezTo>
                <a:cubicBezTo>
                  <a:pt x="0" y="0"/>
                  <a:pt x="0" y="0"/>
                  <a:pt x="0" y="0"/>
                </a:cubicBezTo>
                <a:lnTo>
                  <a:pt x="0" y="422"/>
                </a:lnTo>
                <a:close/>
              </a:path>
            </a:pathLst>
          </a:custGeom>
          <a:solidFill>
            <a:schemeClr val="accent3">
              <a:alpha val="7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83"/>
          <p:cNvGrpSpPr/>
          <p:nvPr/>
        </p:nvGrpSpPr>
        <p:grpSpPr>
          <a:xfrm>
            <a:off x="4809006" y="2701564"/>
            <a:ext cx="784285" cy="784285"/>
            <a:chOff x="4424363" y="754063"/>
            <a:chExt cx="280987" cy="280987"/>
          </a:xfrm>
          <a:solidFill>
            <a:schemeClr val="bg1"/>
          </a:solidFill>
        </p:grpSpPr>
        <p:sp>
          <p:nvSpPr>
            <p:cNvPr id="32" name="Freeform 14"/>
            <p:cNvSpPr>
              <a:spLocks/>
            </p:cNvSpPr>
            <p:nvPr/>
          </p:nvSpPr>
          <p:spPr bwMode="auto">
            <a:xfrm>
              <a:off x="4424363" y="942975"/>
              <a:ext cx="92075" cy="92075"/>
            </a:xfrm>
            <a:custGeom>
              <a:avLst/>
              <a:gdLst/>
              <a:ahLst/>
              <a:cxnLst>
                <a:cxn ang="0">
                  <a:pos x="8" y="0"/>
                </a:cxn>
                <a:cxn ang="0">
                  <a:pos x="3" y="29"/>
                </a:cxn>
                <a:cxn ang="0">
                  <a:pos x="0" y="58"/>
                </a:cxn>
                <a:cxn ang="0">
                  <a:pos x="29" y="53"/>
                </a:cxn>
                <a:cxn ang="0">
                  <a:pos x="58" y="50"/>
                </a:cxn>
                <a:cxn ang="0">
                  <a:pos x="32" y="24"/>
                </a:cxn>
                <a:cxn ang="0">
                  <a:pos x="8" y="0"/>
                </a:cxn>
              </a:cxnLst>
              <a:rect l="0" t="0" r="r" b="b"/>
              <a:pathLst>
                <a:path w="58" h="58">
                  <a:moveTo>
                    <a:pt x="8" y="0"/>
                  </a:moveTo>
                  <a:lnTo>
                    <a:pt x="3" y="29"/>
                  </a:lnTo>
                  <a:lnTo>
                    <a:pt x="0" y="58"/>
                  </a:lnTo>
                  <a:lnTo>
                    <a:pt x="29" y="53"/>
                  </a:lnTo>
                  <a:lnTo>
                    <a:pt x="58" y="50"/>
                  </a:lnTo>
                  <a:lnTo>
                    <a:pt x="32" y="24"/>
                  </a:lnTo>
                  <a:lnTo>
                    <a:pt x="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5"/>
            <p:cNvSpPr>
              <a:spLocks/>
            </p:cNvSpPr>
            <p:nvPr/>
          </p:nvSpPr>
          <p:spPr bwMode="auto">
            <a:xfrm>
              <a:off x="4449763" y="800100"/>
              <a:ext cx="206375" cy="209550"/>
            </a:xfrm>
            <a:custGeom>
              <a:avLst/>
              <a:gdLst/>
              <a:ahLst/>
              <a:cxnLst>
                <a:cxn ang="0">
                  <a:pos x="50" y="114"/>
                </a:cxn>
                <a:cxn ang="0">
                  <a:pos x="40" y="106"/>
                </a:cxn>
                <a:cxn ang="0">
                  <a:pos x="114" y="32"/>
                </a:cxn>
                <a:cxn ang="0">
                  <a:pos x="98" y="16"/>
                </a:cxn>
                <a:cxn ang="0">
                  <a:pos x="24" y="90"/>
                </a:cxn>
                <a:cxn ang="0">
                  <a:pos x="16" y="82"/>
                </a:cxn>
                <a:cxn ang="0">
                  <a:pos x="90" y="8"/>
                </a:cxn>
                <a:cxn ang="0">
                  <a:pos x="82" y="0"/>
                </a:cxn>
                <a:cxn ang="0">
                  <a:pos x="0" y="82"/>
                </a:cxn>
                <a:cxn ang="0">
                  <a:pos x="50" y="132"/>
                </a:cxn>
                <a:cxn ang="0">
                  <a:pos x="130" y="50"/>
                </a:cxn>
                <a:cxn ang="0">
                  <a:pos x="122" y="42"/>
                </a:cxn>
                <a:cxn ang="0">
                  <a:pos x="50" y="114"/>
                </a:cxn>
              </a:cxnLst>
              <a:rect l="0" t="0" r="r" b="b"/>
              <a:pathLst>
                <a:path w="130" h="132">
                  <a:moveTo>
                    <a:pt x="50" y="114"/>
                  </a:moveTo>
                  <a:lnTo>
                    <a:pt x="40" y="106"/>
                  </a:lnTo>
                  <a:lnTo>
                    <a:pt x="114" y="32"/>
                  </a:lnTo>
                  <a:lnTo>
                    <a:pt x="98" y="16"/>
                  </a:lnTo>
                  <a:lnTo>
                    <a:pt x="24" y="90"/>
                  </a:lnTo>
                  <a:lnTo>
                    <a:pt x="16" y="82"/>
                  </a:lnTo>
                  <a:lnTo>
                    <a:pt x="90" y="8"/>
                  </a:lnTo>
                  <a:lnTo>
                    <a:pt x="82" y="0"/>
                  </a:lnTo>
                  <a:lnTo>
                    <a:pt x="0" y="82"/>
                  </a:lnTo>
                  <a:lnTo>
                    <a:pt x="50" y="132"/>
                  </a:lnTo>
                  <a:lnTo>
                    <a:pt x="130" y="50"/>
                  </a:lnTo>
                  <a:lnTo>
                    <a:pt x="122" y="42"/>
                  </a:lnTo>
                  <a:lnTo>
                    <a:pt x="50" y="1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
            <p:cNvSpPr>
              <a:spLocks/>
            </p:cNvSpPr>
            <p:nvPr/>
          </p:nvSpPr>
          <p:spPr bwMode="auto">
            <a:xfrm>
              <a:off x="4594225" y="754063"/>
              <a:ext cx="111125" cy="112713"/>
            </a:xfrm>
            <a:custGeom>
              <a:avLst/>
              <a:gdLst/>
              <a:ahLst/>
              <a:cxnLst>
                <a:cxn ang="0">
                  <a:pos x="40" y="24"/>
                </a:cxn>
                <a:cxn ang="0">
                  <a:pos x="20" y="3"/>
                </a:cxn>
                <a:cxn ang="0">
                  <a:pos x="10" y="3"/>
                </a:cxn>
                <a:cxn ang="0">
                  <a:pos x="9" y="4"/>
                </a:cxn>
                <a:cxn ang="0">
                  <a:pos x="9" y="4"/>
                </a:cxn>
                <a:cxn ang="0">
                  <a:pos x="0" y="13"/>
                </a:cxn>
                <a:cxn ang="0">
                  <a:pos x="30" y="44"/>
                </a:cxn>
                <a:cxn ang="0">
                  <a:pos x="40" y="34"/>
                </a:cxn>
                <a:cxn ang="0">
                  <a:pos x="40" y="34"/>
                </a:cxn>
                <a:cxn ang="0">
                  <a:pos x="40" y="33"/>
                </a:cxn>
                <a:cxn ang="0">
                  <a:pos x="40" y="24"/>
                </a:cxn>
              </a:cxnLst>
              <a:rect l="0" t="0" r="r" b="b"/>
              <a:pathLst>
                <a:path w="43" h="44">
                  <a:moveTo>
                    <a:pt x="40" y="24"/>
                  </a:moveTo>
                  <a:cubicBezTo>
                    <a:pt x="20" y="3"/>
                    <a:pt x="20" y="3"/>
                    <a:pt x="20" y="3"/>
                  </a:cubicBezTo>
                  <a:cubicBezTo>
                    <a:pt x="17" y="0"/>
                    <a:pt x="13" y="0"/>
                    <a:pt x="10" y="3"/>
                  </a:cubicBezTo>
                  <a:cubicBezTo>
                    <a:pt x="9" y="4"/>
                    <a:pt x="9" y="4"/>
                    <a:pt x="9" y="4"/>
                  </a:cubicBezTo>
                  <a:cubicBezTo>
                    <a:pt x="9" y="4"/>
                    <a:pt x="9" y="4"/>
                    <a:pt x="9" y="4"/>
                  </a:cubicBezTo>
                  <a:cubicBezTo>
                    <a:pt x="0" y="13"/>
                    <a:pt x="0" y="13"/>
                    <a:pt x="0" y="13"/>
                  </a:cubicBezTo>
                  <a:cubicBezTo>
                    <a:pt x="30" y="44"/>
                    <a:pt x="30" y="44"/>
                    <a:pt x="30" y="44"/>
                  </a:cubicBezTo>
                  <a:cubicBezTo>
                    <a:pt x="40" y="34"/>
                    <a:pt x="40" y="34"/>
                    <a:pt x="40" y="34"/>
                  </a:cubicBezTo>
                  <a:cubicBezTo>
                    <a:pt x="40" y="34"/>
                    <a:pt x="40" y="34"/>
                    <a:pt x="40" y="34"/>
                  </a:cubicBezTo>
                  <a:cubicBezTo>
                    <a:pt x="40" y="33"/>
                    <a:pt x="40" y="33"/>
                    <a:pt x="40" y="33"/>
                  </a:cubicBezTo>
                  <a:cubicBezTo>
                    <a:pt x="43" y="31"/>
                    <a:pt x="43" y="26"/>
                    <a:pt x="40" y="2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5" name="Freeform 17"/>
          <p:cNvSpPr>
            <a:spLocks/>
          </p:cNvSpPr>
          <p:nvPr/>
        </p:nvSpPr>
        <p:spPr bwMode="auto">
          <a:xfrm>
            <a:off x="6439957" y="2697133"/>
            <a:ext cx="930507" cy="793147"/>
          </a:xfrm>
          <a:custGeom>
            <a:avLst/>
            <a:gdLst/>
            <a:ahLst/>
            <a:cxnLst>
              <a:cxn ang="0">
                <a:pos x="36" y="111"/>
              </a:cxn>
              <a:cxn ang="0">
                <a:pos x="23" y="104"/>
              </a:cxn>
              <a:cxn ang="0">
                <a:pos x="22" y="104"/>
              </a:cxn>
              <a:cxn ang="0">
                <a:pos x="22" y="65"/>
              </a:cxn>
              <a:cxn ang="0">
                <a:pos x="55" y="32"/>
              </a:cxn>
              <a:cxn ang="0">
                <a:pos x="75" y="12"/>
              </a:cxn>
              <a:cxn ang="0">
                <a:pos x="111" y="16"/>
              </a:cxn>
              <a:cxn ang="0">
                <a:pos x="123" y="55"/>
              </a:cxn>
              <a:cxn ang="0">
                <a:pos x="76" y="104"/>
              </a:cxn>
              <a:cxn ang="0">
                <a:pos x="69" y="104"/>
              </a:cxn>
              <a:cxn ang="0">
                <a:pos x="69" y="97"/>
              </a:cxn>
              <a:cxn ang="0">
                <a:pos x="115" y="49"/>
              </a:cxn>
              <a:cxn ang="0">
                <a:pos x="104" y="23"/>
              </a:cxn>
              <a:cxn ang="0">
                <a:pos x="83" y="19"/>
              </a:cxn>
              <a:cxn ang="0">
                <a:pos x="62" y="40"/>
              </a:cxn>
              <a:cxn ang="0">
                <a:pos x="30" y="72"/>
              </a:cxn>
              <a:cxn ang="0">
                <a:pos x="30" y="97"/>
              </a:cxn>
              <a:cxn ang="0">
                <a:pos x="30" y="97"/>
              </a:cxn>
              <a:cxn ang="0">
                <a:pos x="43" y="96"/>
              </a:cxn>
              <a:cxn ang="0">
                <a:pos x="52" y="88"/>
              </a:cxn>
              <a:cxn ang="0">
                <a:pos x="88" y="51"/>
              </a:cxn>
              <a:cxn ang="0">
                <a:pos x="89" y="44"/>
              </a:cxn>
              <a:cxn ang="0">
                <a:pos x="81" y="48"/>
              </a:cxn>
              <a:cxn ang="0">
                <a:pos x="47" y="82"/>
              </a:cxn>
              <a:cxn ang="0">
                <a:pos x="39" y="82"/>
              </a:cxn>
              <a:cxn ang="0">
                <a:pos x="40" y="74"/>
              </a:cxn>
              <a:cxn ang="0">
                <a:pos x="73" y="41"/>
              </a:cxn>
              <a:cxn ang="0">
                <a:pos x="96" y="36"/>
              </a:cxn>
              <a:cxn ang="0">
                <a:pos x="96" y="58"/>
              </a:cxn>
              <a:cxn ang="0">
                <a:pos x="59" y="95"/>
              </a:cxn>
              <a:cxn ang="0">
                <a:pos x="50" y="104"/>
              </a:cxn>
              <a:cxn ang="0">
                <a:pos x="36" y="111"/>
              </a:cxn>
            </a:cxnLst>
            <a:rect l="0" t="0" r="r" b="b"/>
            <a:pathLst>
              <a:path w="130" h="111">
                <a:moveTo>
                  <a:pt x="36" y="111"/>
                </a:moveTo>
                <a:cubicBezTo>
                  <a:pt x="31" y="111"/>
                  <a:pt x="27" y="109"/>
                  <a:pt x="23" y="104"/>
                </a:cubicBezTo>
                <a:cubicBezTo>
                  <a:pt x="22" y="104"/>
                  <a:pt x="22" y="104"/>
                  <a:pt x="22" y="104"/>
                </a:cubicBezTo>
                <a:cubicBezTo>
                  <a:pt x="18" y="100"/>
                  <a:pt x="0" y="85"/>
                  <a:pt x="22" y="65"/>
                </a:cubicBezTo>
                <a:cubicBezTo>
                  <a:pt x="31" y="56"/>
                  <a:pt x="43" y="44"/>
                  <a:pt x="55" y="32"/>
                </a:cubicBezTo>
                <a:cubicBezTo>
                  <a:pt x="61" y="26"/>
                  <a:pt x="68" y="19"/>
                  <a:pt x="75" y="12"/>
                </a:cubicBezTo>
                <a:cubicBezTo>
                  <a:pt x="88" y="0"/>
                  <a:pt x="97" y="2"/>
                  <a:pt x="111" y="16"/>
                </a:cubicBezTo>
                <a:cubicBezTo>
                  <a:pt x="127" y="32"/>
                  <a:pt x="130" y="47"/>
                  <a:pt x="123" y="55"/>
                </a:cubicBezTo>
                <a:cubicBezTo>
                  <a:pt x="114" y="66"/>
                  <a:pt x="78" y="103"/>
                  <a:pt x="76" y="104"/>
                </a:cubicBezTo>
                <a:cubicBezTo>
                  <a:pt x="74" y="106"/>
                  <a:pt x="71" y="106"/>
                  <a:pt x="69" y="104"/>
                </a:cubicBezTo>
                <a:cubicBezTo>
                  <a:pt x="67" y="102"/>
                  <a:pt x="67" y="99"/>
                  <a:pt x="69" y="97"/>
                </a:cubicBezTo>
                <a:cubicBezTo>
                  <a:pt x="69" y="96"/>
                  <a:pt x="106" y="59"/>
                  <a:pt x="115" y="49"/>
                </a:cubicBezTo>
                <a:cubicBezTo>
                  <a:pt x="118" y="46"/>
                  <a:pt x="118" y="37"/>
                  <a:pt x="104" y="23"/>
                </a:cubicBezTo>
                <a:cubicBezTo>
                  <a:pt x="95" y="15"/>
                  <a:pt x="93" y="9"/>
                  <a:pt x="83" y="19"/>
                </a:cubicBezTo>
                <a:cubicBezTo>
                  <a:pt x="76" y="26"/>
                  <a:pt x="69" y="33"/>
                  <a:pt x="62" y="40"/>
                </a:cubicBezTo>
                <a:cubicBezTo>
                  <a:pt x="50" y="52"/>
                  <a:pt x="38" y="63"/>
                  <a:pt x="30" y="72"/>
                </a:cubicBezTo>
                <a:cubicBezTo>
                  <a:pt x="16" y="85"/>
                  <a:pt x="25" y="92"/>
                  <a:pt x="30" y="97"/>
                </a:cubicBezTo>
                <a:cubicBezTo>
                  <a:pt x="30" y="97"/>
                  <a:pt x="30" y="97"/>
                  <a:pt x="30" y="97"/>
                </a:cubicBezTo>
                <a:cubicBezTo>
                  <a:pt x="34" y="101"/>
                  <a:pt x="37" y="102"/>
                  <a:pt x="43" y="96"/>
                </a:cubicBezTo>
                <a:cubicBezTo>
                  <a:pt x="44" y="95"/>
                  <a:pt x="47" y="92"/>
                  <a:pt x="52" y="88"/>
                </a:cubicBezTo>
                <a:cubicBezTo>
                  <a:pt x="63" y="77"/>
                  <a:pt x="84" y="57"/>
                  <a:pt x="88" y="51"/>
                </a:cubicBezTo>
                <a:cubicBezTo>
                  <a:pt x="89" y="50"/>
                  <a:pt x="91" y="46"/>
                  <a:pt x="89" y="44"/>
                </a:cubicBezTo>
                <a:cubicBezTo>
                  <a:pt x="87" y="42"/>
                  <a:pt x="82" y="46"/>
                  <a:pt x="81" y="48"/>
                </a:cubicBezTo>
                <a:cubicBezTo>
                  <a:pt x="66" y="63"/>
                  <a:pt x="47" y="82"/>
                  <a:pt x="47" y="82"/>
                </a:cubicBezTo>
                <a:cubicBezTo>
                  <a:pt x="45" y="84"/>
                  <a:pt x="41" y="84"/>
                  <a:pt x="39" y="82"/>
                </a:cubicBezTo>
                <a:cubicBezTo>
                  <a:pt x="37" y="80"/>
                  <a:pt x="37" y="76"/>
                  <a:pt x="40" y="74"/>
                </a:cubicBezTo>
                <a:cubicBezTo>
                  <a:pt x="40" y="74"/>
                  <a:pt x="59" y="56"/>
                  <a:pt x="73" y="41"/>
                </a:cubicBezTo>
                <a:cubicBezTo>
                  <a:pt x="82" y="31"/>
                  <a:pt x="91" y="32"/>
                  <a:pt x="96" y="36"/>
                </a:cubicBezTo>
                <a:cubicBezTo>
                  <a:pt x="102" y="42"/>
                  <a:pt x="101" y="52"/>
                  <a:pt x="96" y="58"/>
                </a:cubicBezTo>
                <a:cubicBezTo>
                  <a:pt x="92" y="63"/>
                  <a:pt x="75" y="79"/>
                  <a:pt x="59" y="95"/>
                </a:cubicBezTo>
                <a:cubicBezTo>
                  <a:pt x="55" y="99"/>
                  <a:pt x="52" y="102"/>
                  <a:pt x="50" y="104"/>
                </a:cubicBezTo>
                <a:cubicBezTo>
                  <a:pt x="45" y="108"/>
                  <a:pt x="41" y="111"/>
                  <a:pt x="36" y="11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6" name="Group 88"/>
          <p:cNvGrpSpPr/>
          <p:nvPr/>
        </p:nvGrpSpPr>
        <p:grpSpPr>
          <a:xfrm>
            <a:off x="6490916" y="4404680"/>
            <a:ext cx="828589" cy="886192"/>
            <a:chOff x="2640013" y="1927225"/>
            <a:chExt cx="296862" cy="317500"/>
          </a:xfrm>
          <a:solidFill>
            <a:schemeClr val="bg1"/>
          </a:solidFill>
        </p:grpSpPr>
        <p:sp>
          <p:nvSpPr>
            <p:cNvPr id="37" name="Freeform 43"/>
            <p:cNvSpPr>
              <a:spLocks noEditPoints="1"/>
            </p:cNvSpPr>
            <p:nvPr/>
          </p:nvSpPr>
          <p:spPr bwMode="auto">
            <a:xfrm>
              <a:off x="2660650" y="1927225"/>
              <a:ext cx="276225" cy="206375"/>
            </a:xfrm>
            <a:custGeom>
              <a:avLst/>
              <a:gdLst/>
              <a:ahLst/>
              <a:cxnLst>
                <a:cxn ang="0">
                  <a:pos x="19" y="64"/>
                </a:cxn>
                <a:cxn ang="0">
                  <a:pos x="0" y="79"/>
                </a:cxn>
                <a:cxn ang="0">
                  <a:pos x="8" y="81"/>
                </a:cxn>
                <a:cxn ang="0">
                  <a:pos x="25" y="67"/>
                </a:cxn>
                <a:cxn ang="0">
                  <a:pos x="78" y="53"/>
                </a:cxn>
                <a:cxn ang="0">
                  <a:pos x="66" y="44"/>
                </a:cxn>
                <a:cxn ang="0">
                  <a:pos x="92" y="44"/>
                </a:cxn>
                <a:cxn ang="0">
                  <a:pos x="108" y="9"/>
                </a:cxn>
                <a:cxn ang="0">
                  <a:pos x="19" y="64"/>
                </a:cxn>
                <a:cxn ang="0">
                  <a:pos x="28" y="60"/>
                </a:cxn>
                <a:cxn ang="0">
                  <a:pos x="28" y="60"/>
                </a:cxn>
                <a:cxn ang="0">
                  <a:pos x="100" y="14"/>
                </a:cxn>
                <a:cxn ang="0">
                  <a:pos x="28" y="60"/>
                </a:cxn>
              </a:cxnLst>
              <a:rect l="0" t="0" r="r" b="b"/>
              <a:pathLst>
                <a:path w="108" h="81">
                  <a:moveTo>
                    <a:pt x="19" y="64"/>
                  </a:moveTo>
                  <a:cubicBezTo>
                    <a:pt x="0" y="79"/>
                    <a:pt x="0" y="79"/>
                    <a:pt x="0" y="79"/>
                  </a:cubicBezTo>
                  <a:cubicBezTo>
                    <a:pt x="8" y="81"/>
                    <a:pt x="8" y="81"/>
                    <a:pt x="8" y="81"/>
                  </a:cubicBezTo>
                  <a:cubicBezTo>
                    <a:pt x="25" y="67"/>
                    <a:pt x="25" y="67"/>
                    <a:pt x="25" y="67"/>
                  </a:cubicBezTo>
                  <a:cubicBezTo>
                    <a:pt x="58" y="66"/>
                    <a:pt x="78" y="53"/>
                    <a:pt x="78" y="53"/>
                  </a:cubicBezTo>
                  <a:cubicBezTo>
                    <a:pt x="66" y="44"/>
                    <a:pt x="66" y="44"/>
                    <a:pt x="66" y="44"/>
                  </a:cubicBezTo>
                  <a:cubicBezTo>
                    <a:pt x="66" y="44"/>
                    <a:pt x="87" y="42"/>
                    <a:pt x="92" y="44"/>
                  </a:cubicBezTo>
                  <a:cubicBezTo>
                    <a:pt x="97" y="42"/>
                    <a:pt x="106" y="34"/>
                    <a:pt x="108" y="9"/>
                  </a:cubicBezTo>
                  <a:cubicBezTo>
                    <a:pt x="49" y="0"/>
                    <a:pt x="34" y="33"/>
                    <a:pt x="19" y="64"/>
                  </a:cubicBezTo>
                  <a:close/>
                  <a:moveTo>
                    <a:pt x="28" y="60"/>
                  </a:moveTo>
                  <a:cubicBezTo>
                    <a:pt x="28" y="60"/>
                    <a:pt x="28" y="60"/>
                    <a:pt x="28" y="60"/>
                  </a:cubicBezTo>
                  <a:cubicBezTo>
                    <a:pt x="33" y="54"/>
                    <a:pt x="66" y="21"/>
                    <a:pt x="100" y="14"/>
                  </a:cubicBezTo>
                  <a:cubicBezTo>
                    <a:pt x="81" y="20"/>
                    <a:pt x="37" y="54"/>
                    <a:pt x="28"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4"/>
            <p:cNvSpPr>
              <a:spLocks/>
            </p:cNvSpPr>
            <p:nvPr/>
          </p:nvSpPr>
          <p:spPr bwMode="auto">
            <a:xfrm>
              <a:off x="2640013" y="2149475"/>
              <a:ext cx="131763" cy="95250"/>
            </a:xfrm>
            <a:custGeom>
              <a:avLst/>
              <a:gdLst/>
              <a:ahLst/>
              <a:cxnLst>
                <a:cxn ang="0">
                  <a:pos x="44" y="8"/>
                </a:cxn>
                <a:cxn ang="0">
                  <a:pos x="36" y="8"/>
                </a:cxn>
                <a:cxn ang="0">
                  <a:pos x="29" y="0"/>
                </a:cxn>
                <a:cxn ang="0">
                  <a:pos x="22" y="0"/>
                </a:cxn>
                <a:cxn ang="0">
                  <a:pos x="15" y="8"/>
                </a:cxn>
                <a:cxn ang="0">
                  <a:pos x="7" y="8"/>
                </a:cxn>
                <a:cxn ang="0">
                  <a:pos x="0" y="15"/>
                </a:cxn>
                <a:cxn ang="0">
                  <a:pos x="0" y="29"/>
                </a:cxn>
                <a:cxn ang="0">
                  <a:pos x="7" y="37"/>
                </a:cxn>
                <a:cxn ang="0">
                  <a:pos x="44" y="37"/>
                </a:cxn>
                <a:cxn ang="0">
                  <a:pos x="51" y="29"/>
                </a:cxn>
                <a:cxn ang="0">
                  <a:pos x="51" y="15"/>
                </a:cxn>
                <a:cxn ang="0">
                  <a:pos x="44" y="8"/>
                </a:cxn>
              </a:cxnLst>
              <a:rect l="0" t="0" r="r" b="b"/>
              <a:pathLst>
                <a:path w="51" h="37">
                  <a:moveTo>
                    <a:pt x="44" y="8"/>
                  </a:moveTo>
                  <a:cubicBezTo>
                    <a:pt x="36" y="8"/>
                    <a:pt x="36" y="8"/>
                    <a:pt x="36" y="8"/>
                  </a:cubicBezTo>
                  <a:cubicBezTo>
                    <a:pt x="36" y="4"/>
                    <a:pt x="33" y="0"/>
                    <a:pt x="29" y="0"/>
                  </a:cubicBezTo>
                  <a:cubicBezTo>
                    <a:pt x="22" y="0"/>
                    <a:pt x="22" y="0"/>
                    <a:pt x="22" y="0"/>
                  </a:cubicBezTo>
                  <a:cubicBezTo>
                    <a:pt x="18" y="0"/>
                    <a:pt x="15" y="4"/>
                    <a:pt x="15" y="8"/>
                  </a:cubicBezTo>
                  <a:cubicBezTo>
                    <a:pt x="7" y="8"/>
                    <a:pt x="7" y="8"/>
                    <a:pt x="7" y="8"/>
                  </a:cubicBezTo>
                  <a:cubicBezTo>
                    <a:pt x="3" y="8"/>
                    <a:pt x="0" y="11"/>
                    <a:pt x="0" y="15"/>
                  </a:cubicBezTo>
                  <a:cubicBezTo>
                    <a:pt x="0" y="29"/>
                    <a:pt x="0" y="29"/>
                    <a:pt x="0" y="29"/>
                  </a:cubicBezTo>
                  <a:cubicBezTo>
                    <a:pt x="0" y="33"/>
                    <a:pt x="3" y="37"/>
                    <a:pt x="7" y="37"/>
                  </a:cubicBezTo>
                  <a:cubicBezTo>
                    <a:pt x="44" y="37"/>
                    <a:pt x="44" y="37"/>
                    <a:pt x="44" y="37"/>
                  </a:cubicBezTo>
                  <a:cubicBezTo>
                    <a:pt x="48" y="37"/>
                    <a:pt x="51" y="33"/>
                    <a:pt x="51" y="29"/>
                  </a:cubicBezTo>
                  <a:cubicBezTo>
                    <a:pt x="51" y="15"/>
                    <a:pt x="51" y="15"/>
                    <a:pt x="51" y="15"/>
                  </a:cubicBezTo>
                  <a:cubicBezTo>
                    <a:pt x="51" y="11"/>
                    <a:pt x="48" y="8"/>
                    <a:pt x="4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91"/>
          <p:cNvGrpSpPr/>
          <p:nvPr/>
        </p:nvGrpSpPr>
        <p:grpSpPr>
          <a:xfrm>
            <a:off x="4904272" y="4437912"/>
            <a:ext cx="593752" cy="819728"/>
            <a:chOff x="5011738" y="2427288"/>
            <a:chExt cx="212725" cy="293688"/>
          </a:xfrm>
          <a:solidFill>
            <a:schemeClr val="bg1"/>
          </a:solidFill>
        </p:grpSpPr>
        <p:sp>
          <p:nvSpPr>
            <p:cNvPr id="40"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Box 4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grpSp>
        <p:nvGrpSpPr>
          <p:cNvPr id="44" name="Group 16"/>
          <p:cNvGrpSpPr/>
          <p:nvPr/>
        </p:nvGrpSpPr>
        <p:grpSpPr>
          <a:xfrm>
            <a:off x="2391397" y="1068866"/>
            <a:ext cx="3366467" cy="716743"/>
            <a:chOff x="5587801" y="1512927"/>
            <a:chExt cx="2700384" cy="465662"/>
          </a:xfrm>
          <a:noFill/>
        </p:grpSpPr>
        <p:sp>
          <p:nvSpPr>
            <p:cNvPr id="45" name="TextBox 44"/>
            <p:cNvSpPr txBox="1"/>
            <p:nvPr/>
          </p:nvSpPr>
          <p:spPr>
            <a:xfrm>
              <a:off x="5587801" y="1512927"/>
              <a:ext cx="2700384" cy="199960"/>
            </a:xfrm>
            <a:prstGeom prst="rect">
              <a:avLst/>
            </a:prstGeom>
            <a:grpFill/>
          </p:spPr>
          <p:txBody>
            <a:bodyPr wrap="square" lIns="0" tIns="0" rIns="0" bIns="0" rtlCol="0" anchor="ctr">
              <a:spAutoFit/>
            </a:bodyPr>
            <a:lstStyle/>
            <a:p>
              <a:pPr algn="r"/>
              <a:r>
                <a:rPr lang="en-US" sz="2000" b="1" dirty="0">
                  <a:solidFill>
                    <a:srgbClr val="42729A"/>
                  </a:solidFill>
                </a:rPr>
                <a:t>Title Goes Here</a:t>
              </a:r>
            </a:p>
          </p:txBody>
        </p:sp>
        <p:sp>
          <p:nvSpPr>
            <p:cNvPr id="46" name="TextBox 45"/>
            <p:cNvSpPr txBox="1"/>
            <p:nvPr/>
          </p:nvSpPr>
          <p:spPr>
            <a:xfrm>
              <a:off x="5638262" y="1698645"/>
              <a:ext cx="2649923" cy="279944"/>
            </a:xfrm>
            <a:prstGeom prst="rect">
              <a:avLst/>
            </a:prstGeom>
            <a:grpFill/>
          </p:spPr>
          <p:txBody>
            <a:bodyPr wrap="square" lIns="0" tIns="0" rIns="0" bIns="0" rtlCol="0" anchor="t">
              <a:spAutoFit/>
            </a:bodyPr>
            <a:lstStyle/>
            <a:p>
              <a:pPr algn="r"/>
              <a:r>
                <a:rPr lang="en-US" sz="1400" dirty="0">
                  <a:solidFill>
                    <a:schemeClr val="bg1">
                      <a:lumMod val="85000"/>
                    </a:schemeClr>
                  </a:solidFill>
                </a:rPr>
                <a:t>Lorem ipsum dolor sit amet, consectetur adipiscing elit, sed do eiusmod </a:t>
              </a:r>
              <a:r>
                <a:rPr lang="en-US" sz="1400" dirty="0" smtClean="0">
                  <a:solidFill>
                    <a:schemeClr val="bg1">
                      <a:lumMod val="85000"/>
                    </a:schemeClr>
                  </a:solidFill>
                </a:rPr>
                <a:t>tempor</a:t>
              </a:r>
              <a:endParaRPr lang="en-US" sz="1400" dirty="0">
                <a:solidFill>
                  <a:schemeClr val="bg1">
                    <a:lumMod val="85000"/>
                  </a:schemeClr>
                </a:solidFill>
              </a:endParaRPr>
            </a:p>
          </p:txBody>
        </p:sp>
      </p:grpSp>
      <p:grpSp>
        <p:nvGrpSpPr>
          <p:cNvPr id="47" name="Group 16"/>
          <p:cNvGrpSpPr/>
          <p:nvPr/>
        </p:nvGrpSpPr>
        <p:grpSpPr>
          <a:xfrm>
            <a:off x="2353507" y="6048736"/>
            <a:ext cx="3305196" cy="728850"/>
            <a:chOff x="5636949" y="1505061"/>
            <a:chExt cx="2651236" cy="473528"/>
          </a:xfrm>
          <a:noFill/>
        </p:grpSpPr>
        <p:sp>
          <p:nvSpPr>
            <p:cNvPr id="48" name="TextBox 47"/>
            <p:cNvSpPr txBox="1"/>
            <p:nvPr/>
          </p:nvSpPr>
          <p:spPr>
            <a:xfrm>
              <a:off x="5636949" y="1505061"/>
              <a:ext cx="2643313" cy="199960"/>
            </a:xfrm>
            <a:prstGeom prst="rect">
              <a:avLst/>
            </a:prstGeom>
            <a:grpFill/>
          </p:spPr>
          <p:txBody>
            <a:bodyPr wrap="square" lIns="0" tIns="0" rIns="0" bIns="0" rtlCol="0" anchor="ctr">
              <a:spAutoFit/>
            </a:bodyPr>
            <a:lstStyle/>
            <a:p>
              <a:pPr algn="r"/>
              <a:r>
                <a:rPr lang="en-US" sz="2000" b="1" dirty="0">
                  <a:solidFill>
                    <a:srgbClr val="D7AB24"/>
                  </a:solidFill>
                </a:rPr>
                <a:t>Title Goes Here</a:t>
              </a:r>
            </a:p>
          </p:txBody>
        </p:sp>
        <p:sp>
          <p:nvSpPr>
            <p:cNvPr id="49" name="TextBox 48"/>
            <p:cNvSpPr txBox="1"/>
            <p:nvPr/>
          </p:nvSpPr>
          <p:spPr>
            <a:xfrm>
              <a:off x="5638262" y="1698645"/>
              <a:ext cx="2649923" cy="279944"/>
            </a:xfrm>
            <a:prstGeom prst="rect">
              <a:avLst/>
            </a:prstGeom>
            <a:grpFill/>
          </p:spPr>
          <p:txBody>
            <a:bodyPr wrap="square" lIns="0" tIns="0" rIns="0" bIns="0" rtlCol="0" anchor="t">
              <a:spAutoFit/>
            </a:bodyPr>
            <a:lstStyle/>
            <a:p>
              <a:pPr algn="r"/>
              <a:r>
                <a:rPr lang="en-US" sz="1400" dirty="0">
                  <a:solidFill>
                    <a:schemeClr val="bg1">
                      <a:lumMod val="85000"/>
                    </a:schemeClr>
                  </a:solidFill>
                </a:rPr>
                <a:t>Lorem ipsum dolor sit amet, consectetur adipiscing elit, sed do eiusmod </a:t>
              </a:r>
              <a:r>
                <a:rPr lang="en-US" sz="1400" dirty="0" smtClean="0">
                  <a:solidFill>
                    <a:schemeClr val="bg1">
                      <a:lumMod val="85000"/>
                    </a:schemeClr>
                  </a:solidFill>
                </a:rPr>
                <a:t>tempor</a:t>
              </a:r>
              <a:endParaRPr lang="en-US" sz="1400" dirty="0">
                <a:solidFill>
                  <a:schemeClr val="bg1">
                    <a:lumMod val="85000"/>
                  </a:schemeClr>
                </a:solidFill>
              </a:endParaRPr>
            </a:p>
          </p:txBody>
        </p:sp>
      </p:grpSp>
      <p:grpSp>
        <p:nvGrpSpPr>
          <p:cNvPr id="50" name="Group 16"/>
          <p:cNvGrpSpPr/>
          <p:nvPr/>
        </p:nvGrpSpPr>
        <p:grpSpPr>
          <a:xfrm>
            <a:off x="6439957" y="1067895"/>
            <a:ext cx="3305196" cy="699214"/>
            <a:chOff x="5636949" y="1494291"/>
            <a:chExt cx="2651236" cy="454274"/>
          </a:xfrm>
          <a:noFill/>
        </p:grpSpPr>
        <p:sp>
          <p:nvSpPr>
            <p:cNvPr id="51" name="TextBox 50"/>
            <p:cNvSpPr txBox="1"/>
            <p:nvPr/>
          </p:nvSpPr>
          <p:spPr>
            <a:xfrm>
              <a:off x="5636949" y="1494291"/>
              <a:ext cx="1718667" cy="199960"/>
            </a:xfrm>
            <a:prstGeom prst="rect">
              <a:avLst/>
            </a:prstGeom>
            <a:grpFill/>
          </p:spPr>
          <p:txBody>
            <a:bodyPr wrap="square" lIns="0" tIns="0" rIns="0" bIns="0" rtlCol="0" anchor="ctr">
              <a:spAutoFit/>
            </a:bodyPr>
            <a:lstStyle/>
            <a:p>
              <a:r>
                <a:rPr lang="en-US" sz="2000" b="1" dirty="0">
                  <a:solidFill>
                    <a:srgbClr val="DC8E56"/>
                  </a:solidFill>
                </a:rPr>
                <a:t>Title Goes Here</a:t>
              </a:r>
            </a:p>
          </p:txBody>
        </p:sp>
        <p:sp>
          <p:nvSpPr>
            <p:cNvPr id="52" name="TextBox 51"/>
            <p:cNvSpPr txBox="1"/>
            <p:nvPr/>
          </p:nvSpPr>
          <p:spPr>
            <a:xfrm>
              <a:off x="5638262" y="1698645"/>
              <a:ext cx="2649923" cy="249920"/>
            </a:xfrm>
            <a:prstGeom prst="rect">
              <a:avLst/>
            </a:prstGeom>
            <a:grpFill/>
          </p:spPr>
          <p:txBody>
            <a:bodyPr wrap="square" lIns="0" tIns="0" rIns="0" bIns="0" rtlCol="0" anchor="t">
              <a:spAutoFit/>
            </a:bodyPr>
            <a:lstStyle/>
            <a:p>
              <a:r>
                <a:rPr lang="en-US" sz="1400" dirty="0">
                  <a:solidFill>
                    <a:schemeClr val="bg1">
                      <a:lumMod val="85000"/>
                    </a:schemeClr>
                  </a:solidFill>
                </a:rPr>
                <a:t>Lorem ipsum dolor sit amet, consectetur adipiscing elit, sed do eiusmod </a:t>
              </a:r>
              <a:r>
                <a:rPr lang="en-US" sz="1400" dirty="0" smtClean="0">
                  <a:solidFill>
                    <a:schemeClr val="bg1">
                      <a:lumMod val="85000"/>
                    </a:schemeClr>
                  </a:solidFill>
                </a:rPr>
                <a:t>tempor</a:t>
              </a:r>
              <a:endParaRPr lang="en-US" sz="1400" dirty="0">
                <a:solidFill>
                  <a:schemeClr val="bg1">
                    <a:lumMod val="85000"/>
                  </a:schemeClr>
                </a:solidFill>
              </a:endParaRPr>
            </a:p>
          </p:txBody>
        </p:sp>
      </p:grpSp>
      <p:grpSp>
        <p:nvGrpSpPr>
          <p:cNvPr id="53" name="Group 16"/>
          <p:cNvGrpSpPr/>
          <p:nvPr/>
        </p:nvGrpSpPr>
        <p:grpSpPr>
          <a:xfrm>
            <a:off x="6512490" y="6064320"/>
            <a:ext cx="3305196" cy="699214"/>
            <a:chOff x="5636949" y="1494291"/>
            <a:chExt cx="2651236" cy="454274"/>
          </a:xfrm>
          <a:noFill/>
        </p:grpSpPr>
        <p:sp>
          <p:nvSpPr>
            <p:cNvPr id="54" name="TextBox 53"/>
            <p:cNvSpPr txBox="1"/>
            <p:nvPr/>
          </p:nvSpPr>
          <p:spPr>
            <a:xfrm>
              <a:off x="5636949" y="1494291"/>
              <a:ext cx="1718667" cy="199960"/>
            </a:xfrm>
            <a:prstGeom prst="rect">
              <a:avLst/>
            </a:prstGeom>
            <a:grpFill/>
          </p:spPr>
          <p:txBody>
            <a:bodyPr wrap="square" lIns="0" tIns="0" rIns="0" bIns="0" rtlCol="0" anchor="ctr">
              <a:spAutoFit/>
            </a:bodyPr>
            <a:lstStyle/>
            <a:p>
              <a:r>
                <a:rPr lang="en-US" sz="2000" b="1" dirty="0">
                  <a:solidFill>
                    <a:srgbClr val="C0C0BF"/>
                  </a:solidFill>
                </a:rPr>
                <a:t>Title Goes Here</a:t>
              </a:r>
            </a:p>
          </p:txBody>
        </p:sp>
        <p:sp>
          <p:nvSpPr>
            <p:cNvPr id="55" name="TextBox 54"/>
            <p:cNvSpPr txBox="1"/>
            <p:nvPr/>
          </p:nvSpPr>
          <p:spPr>
            <a:xfrm>
              <a:off x="5638262" y="1698645"/>
              <a:ext cx="2649923" cy="249920"/>
            </a:xfrm>
            <a:prstGeom prst="rect">
              <a:avLst/>
            </a:prstGeom>
            <a:grpFill/>
          </p:spPr>
          <p:txBody>
            <a:bodyPr wrap="square" lIns="0" tIns="0" rIns="0" bIns="0" rtlCol="0" anchor="t">
              <a:spAutoFit/>
            </a:bodyPr>
            <a:lstStyle/>
            <a:p>
              <a:r>
                <a:rPr lang="en-US" sz="1400" dirty="0">
                  <a:solidFill>
                    <a:schemeClr val="bg1">
                      <a:lumMod val="85000"/>
                    </a:schemeClr>
                  </a:solidFill>
                </a:rPr>
                <a:t>Lorem ipsum dolor sit amet, consectetur adipiscing elit, sed do eiusmod </a:t>
              </a:r>
              <a:r>
                <a:rPr lang="en-US" sz="1400" dirty="0" smtClean="0">
                  <a:solidFill>
                    <a:schemeClr val="bg1">
                      <a:lumMod val="85000"/>
                    </a:schemeClr>
                  </a:solidFill>
                </a:rPr>
                <a:t>tempor</a:t>
              </a:r>
              <a:endParaRPr lang="en-US" sz="1400" dirty="0">
                <a:solidFill>
                  <a:schemeClr val="bg1">
                    <a:lumMod val="85000"/>
                  </a:schemeClr>
                </a:solidFill>
              </a:endParaRPr>
            </a:p>
          </p:txBody>
        </p:sp>
      </p:grpSp>
    </p:spTree>
    <p:extLst>
      <p:ext uri="{BB962C8B-B14F-4D97-AF65-F5344CB8AC3E}">
        <p14:creationId xmlns:p14="http://schemas.microsoft.com/office/powerpoint/2010/main" val="47788659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arn(inVertical)">
                                      <p:cBhvr>
                                        <p:cTn id="7" dur="500"/>
                                        <p:tgtEl>
                                          <p:spTgt spid="4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3" presetClass="entr" presetSubtype="16" fill="hold"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47" presetClass="entr" presetSubtype="0"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fade">
                                      <p:cBhvr>
                                        <p:cTn id="22" dur="1000"/>
                                        <p:tgtEl>
                                          <p:spTgt spid="56"/>
                                        </p:tgtEl>
                                      </p:cBhvr>
                                    </p:animEffect>
                                    <p:anim calcmode="lin" valueType="num">
                                      <p:cBhvr>
                                        <p:cTn id="23" dur="1000" fill="hold"/>
                                        <p:tgtEl>
                                          <p:spTgt spid="56"/>
                                        </p:tgtEl>
                                        <p:attrNameLst>
                                          <p:attrName>ppt_x</p:attrName>
                                        </p:attrNameLst>
                                      </p:cBhvr>
                                      <p:tavLst>
                                        <p:tav tm="0">
                                          <p:val>
                                            <p:strVal val="#ppt_x"/>
                                          </p:val>
                                        </p:tav>
                                        <p:tav tm="100000">
                                          <p:val>
                                            <p:strVal val="#ppt_x"/>
                                          </p:val>
                                        </p:tav>
                                      </p:tavLst>
                                    </p:anim>
                                    <p:anim calcmode="lin" valueType="num">
                                      <p:cBhvr>
                                        <p:cTn id="24" dur="1000" fill="hold"/>
                                        <p:tgtEl>
                                          <p:spTgt spid="56"/>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wipe(up)">
                                      <p:cBhvr>
                                        <p:cTn id="28" dur="500"/>
                                        <p:tgtEl>
                                          <p:spTgt spid="44"/>
                                        </p:tgtEl>
                                      </p:cBhvr>
                                    </p:animEffect>
                                  </p:childTnLst>
                                </p:cTn>
                              </p:par>
                            </p:childTnLst>
                          </p:cTn>
                        </p:par>
                        <p:par>
                          <p:cTn id="29" fill="hold">
                            <p:stCondLst>
                              <p:cond delay="3000"/>
                            </p:stCondLst>
                            <p:childTnLst>
                              <p:par>
                                <p:cTn id="30" presetID="53" presetClass="entr" presetSubtype="0" fill="hold" grpId="0" nodeType="afterEffect">
                                  <p:stCondLst>
                                    <p:cond delay="0"/>
                                  </p:stCondLst>
                                  <p:childTnLst>
                                    <p:set>
                                      <p:cBhvr>
                                        <p:cTn id="31" dur="1" fill="hold">
                                          <p:stCondLst>
                                            <p:cond delay="0"/>
                                          </p:stCondLst>
                                        </p:cTn>
                                        <p:tgtEl>
                                          <p:spTgt spid="29"/>
                                        </p:tgtEl>
                                        <p:attrNameLst>
                                          <p:attrName>style.visibility</p:attrName>
                                        </p:attrNameLst>
                                      </p:cBhvr>
                                      <p:to>
                                        <p:strVal val="visible"/>
                                      </p:to>
                                    </p:set>
                                    <p:anim calcmode="lin" valueType="num">
                                      <p:cBhvr>
                                        <p:cTn id="32" dur="500" fill="hold"/>
                                        <p:tgtEl>
                                          <p:spTgt spid="29"/>
                                        </p:tgtEl>
                                        <p:attrNameLst>
                                          <p:attrName>ppt_w</p:attrName>
                                        </p:attrNameLst>
                                      </p:cBhvr>
                                      <p:tavLst>
                                        <p:tav tm="0">
                                          <p:val>
                                            <p:fltVal val="0"/>
                                          </p:val>
                                        </p:tav>
                                        <p:tav tm="100000">
                                          <p:val>
                                            <p:strVal val="#ppt_w"/>
                                          </p:val>
                                        </p:tav>
                                      </p:tavLst>
                                    </p:anim>
                                    <p:anim calcmode="lin" valueType="num">
                                      <p:cBhvr>
                                        <p:cTn id="33" dur="500" fill="hold"/>
                                        <p:tgtEl>
                                          <p:spTgt spid="29"/>
                                        </p:tgtEl>
                                        <p:attrNameLst>
                                          <p:attrName>ppt_h</p:attrName>
                                        </p:attrNameLst>
                                      </p:cBhvr>
                                      <p:tavLst>
                                        <p:tav tm="0">
                                          <p:val>
                                            <p:fltVal val="0"/>
                                          </p:val>
                                        </p:tav>
                                        <p:tav tm="100000">
                                          <p:val>
                                            <p:strVal val="#ppt_h"/>
                                          </p:val>
                                        </p:tav>
                                      </p:tavLst>
                                    </p:anim>
                                    <p:animEffect transition="in" filter="fade">
                                      <p:cBhvr>
                                        <p:cTn id="34" dur="500"/>
                                        <p:tgtEl>
                                          <p:spTgt spid="29"/>
                                        </p:tgtEl>
                                      </p:cBhvr>
                                    </p:animEffect>
                                  </p:childTnLst>
                                </p:cTn>
                              </p:par>
                            </p:childTnLst>
                          </p:cTn>
                        </p:par>
                        <p:par>
                          <p:cTn id="35" fill="hold">
                            <p:stCondLst>
                              <p:cond delay="3500"/>
                            </p:stCondLst>
                            <p:childTnLst>
                              <p:par>
                                <p:cTn id="36" presetID="23" presetClass="entr" presetSubtype="16" fill="hold" grpId="0" nodeType="afterEffect">
                                  <p:stCondLst>
                                    <p:cond delay="0"/>
                                  </p:stCondLst>
                                  <p:childTnLst>
                                    <p:set>
                                      <p:cBhvr>
                                        <p:cTn id="37" dur="1" fill="hold">
                                          <p:stCondLst>
                                            <p:cond delay="0"/>
                                          </p:stCondLst>
                                        </p:cTn>
                                        <p:tgtEl>
                                          <p:spTgt spid="35"/>
                                        </p:tgtEl>
                                        <p:attrNameLst>
                                          <p:attrName>style.visibility</p:attrName>
                                        </p:attrNameLst>
                                      </p:cBhvr>
                                      <p:to>
                                        <p:strVal val="visible"/>
                                      </p:to>
                                    </p:set>
                                    <p:anim calcmode="lin" valueType="num">
                                      <p:cBhvr>
                                        <p:cTn id="38" dur="500" fill="hold"/>
                                        <p:tgtEl>
                                          <p:spTgt spid="35"/>
                                        </p:tgtEl>
                                        <p:attrNameLst>
                                          <p:attrName>ppt_w</p:attrName>
                                        </p:attrNameLst>
                                      </p:cBhvr>
                                      <p:tavLst>
                                        <p:tav tm="0">
                                          <p:val>
                                            <p:fltVal val="0"/>
                                          </p:val>
                                        </p:tav>
                                        <p:tav tm="100000">
                                          <p:val>
                                            <p:strVal val="#ppt_w"/>
                                          </p:val>
                                        </p:tav>
                                      </p:tavLst>
                                    </p:anim>
                                    <p:anim calcmode="lin" valueType="num">
                                      <p:cBhvr>
                                        <p:cTn id="39" dur="500" fill="hold"/>
                                        <p:tgtEl>
                                          <p:spTgt spid="35"/>
                                        </p:tgtEl>
                                        <p:attrNameLst>
                                          <p:attrName>ppt_h</p:attrName>
                                        </p:attrNameLst>
                                      </p:cBhvr>
                                      <p:tavLst>
                                        <p:tav tm="0">
                                          <p:val>
                                            <p:fltVal val="0"/>
                                          </p:val>
                                        </p:tav>
                                        <p:tav tm="100000">
                                          <p:val>
                                            <p:strVal val="#ppt_h"/>
                                          </p:val>
                                        </p:tav>
                                      </p:tavLst>
                                    </p:anim>
                                  </p:childTnLst>
                                </p:cTn>
                              </p:par>
                            </p:childTnLst>
                          </p:cTn>
                        </p:par>
                        <p:par>
                          <p:cTn id="40" fill="hold">
                            <p:stCondLst>
                              <p:cond delay="4000"/>
                            </p:stCondLst>
                            <p:childTnLst>
                              <p:par>
                                <p:cTn id="41" presetID="47" presetClass="entr" presetSubtype="0" fill="hold" grpId="0"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fade">
                                      <p:cBhvr>
                                        <p:cTn id="43" dur="1000"/>
                                        <p:tgtEl>
                                          <p:spTgt spid="57"/>
                                        </p:tgtEl>
                                      </p:cBhvr>
                                    </p:animEffect>
                                    <p:anim calcmode="lin" valueType="num">
                                      <p:cBhvr>
                                        <p:cTn id="44" dur="1000" fill="hold"/>
                                        <p:tgtEl>
                                          <p:spTgt spid="57"/>
                                        </p:tgtEl>
                                        <p:attrNameLst>
                                          <p:attrName>ppt_x</p:attrName>
                                        </p:attrNameLst>
                                      </p:cBhvr>
                                      <p:tavLst>
                                        <p:tav tm="0">
                                          <p:val>
                                            <p:strVal val="#ppt_x"/>
                                          </p:val>
                                        </p:tav>
                                        <p:tav tm="100000">
                                          <p:val>
                                            <p:strVal val="#ppt_x"/>
                                          </p:val>
                                        </p:tav>
                                      </p:tavLst>
                                    </p:anim>
                                    <p:anim calcmode="lin" valueType="num">
                                      <p:cBhvr>
                                        <p:cTn id="45" dur="1000" fill="hold"/>
                                        <p:tgtEl>
                                          <p:spTgt spid="5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22" presetClass="entr" presetSubtype="1"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up)">
                                      <p:cBhvr>
                                        <p:cTn id="49" dur="500"/>
                                        <p:tgtEl>
                                          <p:spTgt spid="50"/>
                                        </p:tgtEl>
                                      </p:cBhvr>
                                    </p:animEffect>
                                  </p:childTnLst>
                                </p:cTn>
                              </p:par>
                            </p:childTnLst>
                          </p:cTn>
                        </p:par>
                        <p:par>
                          <p:cTn id="50" fill="hold">
                            <p:stCondLst>
                              <p:cond delay="5500"/>
                            </p:stCondLst>
                            <p:childTnLst>
                              <p:par>
                                <p:cTn id="51" presetID="53" presetClass="entr" presetSubtype="0" fill="hold" grpId="0" nodeType="afterEffect">
                                  <p:stCondLst>
                                    <p:cond delay="0"/>
                                  </p:stCondLst>
                                  <p:childTnLst>
                                    <p:set>
                                      <p:cBhvr>
                                        <p:cTn id="52" dur="1" fill="hold">
                                          <p:stCondLst>
                                            <p:cond delay="0"/>
                                          </p:stCondLst>
                                        </p:cTn>
                                        <p:tgtEl>
                                          <p:spTgt spid="28"/>
                                        </p:tgtEl>
                                        <p:attrNameLst>
                                          <p:attrName>style.visibility</p:attrName>
                                        </p:attrNameLst>
                                      </p:cBhvr>
                                      <p:to>
                                        <p:strVal val="visible"/>
                                      </p:to>
                                    </p:set>
                                    <p:anim calcmode="lin" valueType="num">
                                      <p:cBhvr>
                                        <p:cTn id="53" dur="500" fill="hold"/>
                                        <p:tgtEl>
                                          <p:spTgt spid="28"/>
                                        </p:tgtEl>
                                        <p:attrNameLst>
                                          <p:attrName>ppt_w</p:attrName>
                                        </p:attrNameLst>
                                      </p:cBhvr>
                                      <p:tavLst>
                                        <p:tav tm="0">
                                          <p:val>
                                            <p:fltVal val="0"/>
                                          </p:val>
                                        </p:tav>
                                        <p:tav tm="100000">
                                          <p:val>
                                            <p:strVal val="#ppt_w"/>
                                          </p:val>
                                        </p:tav>
                                      </p:tavLst>
                                    </p:anim>
                                    <p:anim calcmode="lin" valueType="num">
                                      <p:cBhvr>
                                        <p:cTn id="54" dur="500" fill="hold"/>
                                        <p:tgtEl>
                                          <p:spTgt spid="28"/>
                                        </p:tgtEl>
                                        <p:attrNameLst>
                                          <p:attrName>ppt_h</p:attrName>
                                        </p:attrNameLst>
                                      </p:cBhvr>
                                      <p:tavLst>
                                        <p:tav tm="0">
                                          <p:val>
                                            <p:fltVal val="0"/>
                                          </p:val>
                                        </p:tav>
                                        <p:tav tm="100000">
                                          <p:val>
                                            <p:strVal val="#ppt_h"/>
                                          </p:val>
                                        </p:tav>
                                      </p:tavLst>
                                    </p:anim>
                                    <p:animEffect transition="in" filter="fade">
                                      <p:cBhvr>
                                        <p:cTn id="55" dur="500"/>
                                        <p:tgtEl>
                                          <p:spTgt spid="28"/>
                                        </p:tgtEl>
                                      </p:cBhvr>
                                    </p:animEffect>
                                  </p:childTnLst>
                                </p:cTn>
                              </p:par>
                            </p:childTnLst>
                          </p:cTn>
                        </p:par>
                        <p:par>
                          <p:cTn id="56" fill="hold">
                            <p:stCondLst>
                              <p:cond delay="6000"/>
                            </p:stCondLst>
                            <p:childTnLst>
                              <p:par>
                                <p:cTn id="57" presetID="23" presetClass="entr" presetSubtype="16"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p:cTn id="59" dur="500" fill="hold"/>
                                        <p:tgtEl>
                                          <p:spTgt spid="39"/>
                                        </p:tgtEl>
                                        <p:attrNameLst>
                                          <p:attrName>ppt_w</p:attrName>
                                        </p:attrNameLst>
                                      </p:cBhvr>
                                      <p:tavLst>
                                        <p:tav tm="0">
                                          <p:val>
                                            <p:fltVal val="0"/>
                                          </p:val>
                                        </p:tav>
                                        <p:tav tm="100000">
                                          <p:val>
                                            <p:strVal val="#ppt_w"/>
                                          </p:val>
                                        </p:tav>
                                      </p:tavLst>
                                    </p:anim>
                                    <p:anim calcmode="lin" valueType="num">
                                      <p:cBhvr>
                                        <p:cTn id="60" dur="500" fill="hold"/>
                                        <p:tgtEl>
                                          <p:spTgt spid="39"/>
                                        </p:tgtEl>
                                        <p:attrNameLst>
                                          <p:attrName>ppt_h</p:attrName>
                                        </p:attrNameLst>
                                      </p:cBhvr>
                                      <p:tavLst>
                                        <p:tav tm="0">
                                          <p:val>
                                            <p:fltVal val="0"/>
                                          </p:val>
                                        </p:tav>
                                        <p:tav tm="100000">
                                          <p:val>
                                            <p:strVal val="#ppt_h"/>
                                          </p:val>
                                        </p:tav>
                                      </p:tavLst>
                                    </p:anim>
                                  </p:childTnLst>
                                </p:cTn>
                              </p:par>
                            </p:childTnLst>
                          </p:cTn>
                        </p:par>
                        <p:par>
                          <p:cTn id="61" fill="hold">
                            <p:stCondLst>
                              <p:cond delay="6500"/>
                            </p:stCondLst>
                            <p:childTnLst>
                              <p:par>
                                <p:cTn id="62" presetID="42" presetClass="entr" presetSubtype="0" fill="hold" grpId="0" nodeType="afterEffect">
                                  <p:stCondLst>
                                    <p:cond delay="0"/>
                                  </p:stCondLst>
                                  <p:childTnLst>
                                    <p:set>
                                      <p:cBhvr>
                                        <p:cTn id="63" dur="1" fill="hold">
                                          <p:stCondLst>
                                            <p:cond delay="0"/>
                                          </p:stCondLst>
                                        </p:cTn>
                                        <p:tgtEl>
                                          <p:spTgt spid="58"/>
                                        </p:tgtEl>
                                        <p:attrNameLst>
                                          <p:attrName>style.visibility</p:attrName>
                                        </p:attrNameLst>
                                      </p:cBhvr>
                                      <p:to>
                                        <p:strVal val="visible"/>
                                      </p:to>
                                    </p:set>
                                    <p:animEffect transition="in" filter="fade">
                                      <p:cBhvr>
                                        <p:cTn id="64" dur="1000"/>
                                        <p:tgtEl>
                                          <p:spTgt spid="58"/>
                                        </p:tgtEl>
                                      </p:cBhvr>
                                    </p:animEffect>
                                    <p:anim calcmode="lin" valueType="num">
                                      <p:cBhvr>
                                        <p:cTn id="65" dur="1000" fill="hold"/>
                                        <p:tgtEl>
                                          <p:spTgt spid="58"/>
                                        </p:tgtEl>
                                        <p:attrNameLst>
                                          <p:attrName>ppt_x</p:attrName>
                                        </p:attrNameLst>
                                      </p:cBhvr>
                                      <p:tavLst>
                                        <p:tav tm="0">
                                          <p:val>
                                            <p:strVal val="#ppt_x"/>
                                          </p:val>
                                        </p:tav>
                                        <p:tav tm="100000">
                                          <p:val>
                                            <p:strVal val="#ppt_x"/>
                                          </p:val>
                                        </p:tav>
                                      </p:tavLst>
                                    </p:anim>
                                    <p:anim calcmode="lin" valueType="num">
                                      <p:cBhvr>
                                        <p:cTn id="66" dur="1000" fill="hold"/>
                                        <p:tgtEl>
                                          <p:spTgt spid="58"/>
                                        </p:tgtEl>
                                        <p:attrNameLst>
                                          <p:attrName>ppt_y</p:attrName>
                                        </p:attrNameLst>
                                      </p:cBhvr>
                                      <p:tavLst>
                                        <p:tav tm="0">
                                          <p:val>
                                            <p:strVal val="#ppt_y+.1"/>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wipe(up)">
                                      <p:cBhvr>
                                        <p:cTn id="70" dur="500"/>
                                        <p:tgtEl>
                                          <p:spTgt spid="47"/>
                                        </p:tgtEl>
                                      </p:cBhvr>
                                    </p:animEffect>
                                  </p:childTnLst>
                                </p:cTn>
                              </p:par>
                            </p:childTnLst>
                          </p:cTn>
                        </p:par>
                        <p:par>
                          <p:cTn id="71" fill="hold">
                            <p:stCondLst>
                              <p:cond delay="8000"/>
                            </p:stCondLst>
                            <p:childTnLst>
                              <p:par>
                                <p:cTn id="72" presetID="53" presetClass="entr" presetSubtype="0"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 calcmode="lin" valueType="num">
                                      <p:cBhvr>
                                        <p:cTn id="74" dur="500" fill="hold"/>
                                        <p:tgtEl>
                                          <p:spTgt spid="30"/>
                                        </p:tgtEl>
                                        <p:attrNameLst>
                                          <p:attrName>ppt_w</p:attrName>
                                        </p:attrNameLst>
                                      </p:cBhvr>
                                      <p:tavLst>
                                        <p:tav tm="0">
                                          <p:val>
                                            <p:fltVal val="0"/>
                                          </p:val>
                                        </p:tav>
                                        <p:tav tm="100000">
                                          <p:val>
                                            <p:strVal val="#ppt_w"/>
                                          </p:val>
                                        </p:tav>
                                      </p:tavLst>
                                    </p:anim>
                                    <p:anim calcmode="lin" valueType="num">
                                      <p:cBhvr>
                                        <p:cTn id="75" dur="500" fill="hold"/>
                                        <p:tgtEl>
                                          <p:spTgt spid="30"/>
                                        </p:tgtEl>
                                        <p:attrNameLst>
                                          <p:attrName>ppt_h</p:attrName>
                                        </p:attrNameLst>
                                      </p:cBhvr>
                                      <p:tavLst>
                                        <p:tav tm="0">
                                          <p:val>
                                            <p:fltVal val="0"/>
                                          </p:val>
                                        </p:tav>
                                        <p:tav tm="100000">
                                          <p:val>
                                            <p:strVal val="#ppt_h"/>
                                          </p:val>
                                        </p:tav>
                                      </p:tavLst>
                                    </p:anim>
                                    <p:animEffect transition="in" filter="fade">
                                      <p:cBhvr>
                                        <p:cTn id="76" dur="500"/>
                                        <p:tgtEl>
                                          <p:spTgt spid="30"/>
                                        </p:tgtEl>
                                      </p:cBhvr>
                                    </p:animEffect>
                                  </p:childTnLst>
                                </p:cTn>
                              </p:par>
                            </p:childTnLst>
                          </p:cTn>
                        </p:par>
                        <p:par>
                          <p:cTn id="77" fill="hold">
                            <p:stCondLst>
                              <p:cond delay="8500"/>
                            </p:stCondLst>
                            <p:childTnLst>
                              <p:par>
                                <p:cTn id="78" presetID="23" presetClass="entr" presetSubtype="16"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childTnLst>
                                </p:cTn>
                              </p:par>
                            </p:childTnLst>
                          </p:cTn>
                        </p:par>
                        <p:par>
                          <p:cTn id="82" fill="hold">
                            <p:stCondLst>
                              <p:cond delay="9000"/>
                            </p:stCondLst>
                            <p:childTnLst>
                              <p:par>
                                <p:cTn id="83" presetID="42" presetClass="entr" presetSubtype="0" fill="hold" grpId="0" nodeType="afterEffect">
                                  <p:stCondLst>
                                    <p:cond delay="0"/>
                                  </p:stCondLst>
                                  <p:childTnLst>
                                    <p:set>
                                      <p:cBhvr>
                                        <p:cTn id="84" dur="1" fill="hold">
                                          <p:stCondLst>
                                            <p:cond delay="0"/>
                                          </p:stCondLst>
                                        </p:cTn>
                                        <p:tgtEl>
                                          <p:spTgt spid="59"/>
                                        </p:tgtEl>
                                        <p:attrNameLst>
                                          <p:attrName>style.visibility</p:attrName>
                                        </p:attrNameLst>
                                      </p:cBhvr>
                                      <p:to>
                                        <p:strVal val="visible"/>
                                      </p:to>
                                    </p:set>
                                    <p:animEffect transition="in" filter="fade">
                                      <p:cBhvr>
                                        <p:cTn id="85" dur="1000"/>
                                        <p:tgtEl>
                                          <p:spTgt spid="59"/>
                                        </p:tgtEl>
                                      </p:cBhvr>
                                    </p:animEffect>
                                    <p:anim calcmode="lin" valueType="num">
                                      <p:cBhvr>
                                        <p:cTn id="86" dur="1000" fill="hold"/>
                                        <p:tgtEl>
                                          <p:spTgt spid="59"/>
                                        </p:tgtEl>
                                        <p:attrNameLst>
                                          <p:attrName>ppt_x</p:attrName>
                                        </p:attrNameLst>
                                      </p:cBhvr>
                                      <p:tavLst>
                                        <p:tav tm="0">
                                          <p:val>
                                            <p:strVal val="#ppt_x"/>
                                          </p:val>
                                        </p:tav>
                                        <p:tav tm="100000">
                                          <p:val>
                                            <p:strVal val="#ppt_x"/>
                                          </p:val>
                                        </p:tav>
                                      </p:tavLst>
                                    </p:anim>
                                    <p:anim calcmode="lin" valueType="num">
                                      <p:cBhvr>
                                        <p:cTn id="87" dur="1000" fill="hold"/>
                                        <p:tgtEl>
                                          <p:spTgt spid="59"/>
                                        </p:tgtEl>
                                        <p:attrNameLst>
                                          <p:attrName>ppt_y</p:attrName>
                                        </p:attrNameLst>
                                      </p:cBhvr>
                                      <p:tavLst>
                                        <p:tav tm="0">
                                          <p:val>
                                            <p:strVal val="#ppt_y+.1"/>
                                          </p:val>
                                        </p:tav>
                                        <p:tav tm="100000">
                                          <p:val>
                                            <p:strVal val="#ppt_y"/>
                                          </p:val>
                                        </p:tav>
                                      </p:tavLst>
                                    </p:anim>
                                  </p:childTnLst>
                                </p:cTn>
                              </p:par>
                            </p:childTnLst>
                          </p:cTn>
                        </p:par>
                        <p:par>
                          <p:cTn id="88" fill="hold">
                            <p:stCondLst>
                              <p:cond delay="10000"/>
                            </p:stCondLst>
                            <p:childTnLst>
                              <p:par>
                                <p:cTn id="89" presetID="22" presetClass="entr" presetSubtype="1"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wipe(up)">
                                      <p:cBhvr>
                                        <p:cTn id="91"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56" grpId="0" animBg="1"/>
      <p:bldP spid="59" grpId="0" animBg="1"/>
      <p:bldP spid="58" grpId="0" animBg="1"/>
      <p:bldP spid="57" grpId="0" animBg="1"/>
      <p:bldP spid="27" grpId="0" animBg="1"/>
      <p:bldP spid="28" grpId="0" animBg="1"/>
      <p:bldP spid="29" grpId="0" animBg="1"/>
      <p:bldP spid="30" grpId="0" animBg="1"/>
      <p:bldP spid="3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0" y="1028700"/>
            <a:ext cx="12192000" cy="5829300"/>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9" name="Freeform 5"/>
          <p:cNvSpPr>
            <a:spLocks/>
          </p:cNvSpPr>
          <p:nvPr/>
        </p:nvSpPr>
        <p:spPr bwMode="auto">
          <a:xfrm flipH="1">
            <a:off x="4739618" y="4947764"/>
            <a:ext cx="1520145" cy="590075"/>
          </a:xfrm>
          <a:custGeom>
            <a:avLst/>
            <a:gdLst/>
            <a:ahLst/>
            <a:cxnLst>
              <a:cxn ang="0">
                <a:pos x="149" y="2"/>
              </a:cxn>
              <a:cxn ang="0">
                <a:pos x="148" y="0"/>
              </a:cxn>
              <a:cxn ang="0">
                <a:pos x="21" y="0"/>
              </a:cxn>
              <a:cxn ang="0">
                <a:pos x="18" y="2"/>
              </a:cxn>
              <a:cxn ang="0">
                <a:pos x="1" y="28"/>
              </a:cxn>
              <a:cxn ang="0">
                <a:pos x="1" y="31"/>
              </a:cxn>
              <a:cxn ang="0">
                <a:pos x="18" y="57"/>
              </a:cxn>
              <a:cxn ang="0">
                <a:pos x="21" y="58"/>
              </a:cxn>
              <a:cxn ang="0">
                <a:pos x="148" y="58"/>
              </a:cxn>
              <a:cxn ang="0">
                <a:pos x="149" y="56"/>
              </a:cxn>
              <a:cxn ang="0">
                <a:pos x="149" y="2"/>
              </a:cxn>
            </a:cxnLst>
            <a:rect l="0" t="0" r="r" b="b"/>
            <a:pathLst>
              <a:path w="149" h="58">
                <a:moveTo>
                  <a:pt x="149" y="2"/>
                </a:moveTo>
                <a:cubicBezTo>
                  <a:pt x="149" y="1"/>
                  <a:pt x="149" y="0"/>
                  <a:pt x="148" y="0"/>
                </a:cubicBezTo>
                <a:cubicBezTo>
                  <a:pt x="21" y="0"/>
                  <a:pt x="21" y="0"/>
                  <a:pt x="21" y="0"/>
                </a:cubicBezTo>
                <a:cubicBezTo>
                  <a:pt x="20" y="0"/>
                  <a:pt x="19" y="1"/>
                  <a:pt x="18" y="2"/>
                </a:cubicBezTo>
                <a:cubicBezTo>
                  <a:pt x="1" y="28"/>
                  <a:pt x="1" y="28"/>
                  <a:pt x="1" y="28"/>
                </a:cubicBezTo>
                <a:cubicBezTo>
                  <a:pt x="0" y="28"/>
                  <a:pt x="0" y="30"/>
                  <a:pt x="1" y="31"/>
                </a:cubicBezTo>
                <a:cubicBezTo>
                  <a:pt x="18" y="57"/>
                  <a:pt x="18" y="57"/>
                  <a:pt x="18" y="57"/>
                </a:cubicBezTo>
                <a:cubicBezTo>
                  <a:pt x="19" y="57"/>
                  <a:pt x="20" y="58"/>
                  <a:pt x="21" y="58"/>
                </a:cubicBezTo>
                <a:cubicBezTo>
                  <a:pt x="148" y="58"/>
                  <a:pt x="148" y="58"/>
                  <a:pt x="148" y="58"/>
                </a:cubicBezTo>
                <a:cubicBezTo>
                  <a:pt x="149" y="58"/>
                  <a:pt x="149" y="57"/>
                  <a:pt x="149" y="56"/>
                </a:cubicBezTo>
                <a:lnTo>
                  <a:pt x="149" y="2"/>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9" name="Group 58"/>
          <p:cNvGrpSpPr/>
          <p:nvPr/>
        </p:nvGrpSpPr>
        <p:grpSpPr>
          <a:xfrm>
            <a:off x="4658131" y="5482729"/>
            <a:ext cx="806436" cy="1100529"/>
            <a:chOff x="3325603" y="3863586"/>
            <a:chExt cx="580706" cy="728411"/>
          </a:xfrm>
        </p:grpSpPr>
        <p:sp>
          <p:nvSpPr>
            <p:cNvPr id="1030" name="Freeform 6"/>
            <p:cNvSpPr>
              <a:spLocks/>
            </p:cNvSpPr>
            <p:nvPr/>
          </p:nvSpPr>
          <p:spPr bwMode="auto">
            <a:xfrm flipH="1">
              <a:off x="3325603" y="3863586"/>
              <a:ext cx="580706" cy="728411"/>
            </a:xfrm>
            <a:custGeom>
              <a:avLst/>
              <a:gdLst/>
              <a:ahLst/>
              <a:cxnLst>
                <a:cxn ang="0">
                  <a:pos x="39" y="0"/>
                </a:cxn>
                <a:cxn ang="0">
                  <a:pos x="0" y="12"/>
                </a:cxn>
                <a:cxn ang="0">
                  <a:pos x="0" y="87"/>
                </a:cxn>
                <a:cxn ang="0">
                  <a:pos x="39" y="99"/>
                </a:cxn>
                <a:cxn ang="0">
                  <a:pos x="79" y="87"/>
                </a:cxn>
                <a:cxn ang="0">
                  <a:pos x="79" y="12"/>
                </a:cxn>
                <a:cxn ang="0">
                  <a:pos x="39" y="0"/>
                </a:cxn>
              </a:cxnLst>
              <a:rect l="0" t="0" r="r" b="b"/>
              <a:pathLst>
                <a:path w="79" h="99">
                  <a:moveTo>
                    <a:pt x="39" y="0"/>
                  </a:moveTo>
                  <a:cubicBezTo>
                    <a:pt x="17" y="0"/>
                    <a:pt x="0" y="5"/>
                    <a:pt x="0" y="12"/>
                  </a:cubicBezTo>
                  <a:cubicBezTo>
                    <a:pt x="0" y="87"/>
                    <a:pt x="0" y="87"/>
                    <a:pt x="0" y="87"/>
                  </a:cubicBezTo>
                  <a:cubicBezTo>
                    <a:pt x="0" y="94"/>
                    <a:pt x="17" y="99"/>
                    <a:pt x="39" y="99"/>
                  </a:cubicBezTo>
                  <a:cubicBezTo>
                    <a:pt x="61" y="99"/>
                    <a:pt x="79" y="94"/>
                    <a:pt x="79" y="87"/>
                  </a:cubicBezTo>
                  <a:cubicBezTo>
                    <a:pt x="79" y="12"/>
                    <a:pt x="79" y="12"/>
                    <a:pt x="79" y="12"/>
                  </a:cubicBezTo>
                  <a:cubicBezTo>
                    <a:pt x="79" y="5"/>
                    <a:pt x="61" y="0"/>
                    <a:pt x="39"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Oval 7"/>
            <p:cNvSpPr>
              <a:spLocks noChangeArrowheads="1"/>
            </p:cNvSpPr>
            <p:nvPr/>
          </p:nvSpPr>
          <p:spPr bwMode="auto">
            <a:xfrm flipH="1">
              <a:off x="3325603" y="3863586"/>
              <a:ext cx="580706" cy="176033"/>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p:cNvGrpSpPr/>
          <p:nvPr/>
        </p:nvGrpSpPr>
        <p:grpSpPr>
          <a:xfrm>
            <a:off x="4739618" y="4855037"/>
            <a:ext cx="643463" cy="826104"/>
            <a:chOff x="3384281" y="3408328"/>
            <a:chExt cx="463351" cy="594869"/>
          </a:xfrm>
          <a:effectLst>
            <a:outerShdw blurRad="50800" dist="38100" dir="8100000" algn="tr" rotWithShape="0">
              <a:prstClr val="black">
                <a:alpha val="40000"/>
              </a:prstClr>
            </a:outerShdw>
          </a:effectLst>
        </p:grpSpPr>
        <p:sp>
          <p:nvSpPr>
            <p:cNvPr id="1032" name="Freeform 8"/>
            <p:cNvSpPr>
              <a:spLocks/>
            </p:cNvSpPr>
            <p:nvPr/>
          </p:nvSpPr>
          <p:spPr bwMode="auto">
            <a:xfrm flipH="1">
              <a:off x="3384281" y="3408328"/>
              <a:ext cx="463351" cy="594869"/>
            </a:xfrm>
            <a:custGeom>
              <a:avLst/>
              <a:gdLst/>
              <a:ahLst/>
              <a:cxnLst>
                <a:cxn ang="0">
                  <a:pos x="31" y="0"/>
                </a:cxn>
                <a:cxn ang="0">
                  <a:pos x="0" y="10"/>
                </a:cxn>
                <a:cxn ang="0">
                  <a:pos x="0" y="71"/>
                </a:cxn>
                <a:cxn ang="0">
                  <a:pos x="31" y="81"/>
                </a:cxn>
                <a:cxn ang="0">
                  <a:pos x="63" y="71"/>
                </a:cxn>
                <a:cxn ang="0">
                  <a:pos x="63" y="10"/>
                </a:cxn>
                <a:cxn ang="0">
                  <a:pos x="31" y="0"/>
                </a:cxn>
              </a:cxnLst>
              <a:rect l="0" t="0" r="r" b="b"/>
              <a:pathLst>
                <a:path w="63" h="81">
                  <a:moveTo>
                    <a:pt x="31" y="0"/>
                  </a:moveTo>
                  <a:cubicBezTo>
                    <a:pt x="14" y="0"/>
                    <a:pt x="0" y="4"/>
                    <a:pt x="0" y="10"/>
                  </a:cubicBezTo>
                  <a:cubicBezTo>
                    <a:pt x="0" y="71"/>
                    <a:pt x="0" y="71"/>
                    <a:pt x="0" y="71"/>
                  </a:cubicBezTo>
                  <a:cubicBezTo>
                    <a:pt x="0" y="76"/>
                    <a:pt x="14" y="81"/>
                    <a:pt x="31" y="81"/>
                  </a:cubicBezTo>
                  <a:cubicBezTo>
                    <a:pt x="49" y="81"/>
                    <a:pt x="63" y="76"/>
                    <a:pt x="63" y="71"/>
                  </a:cubicBezTo>
                  <a:cubicBezTo>
                    <a:pt x="63" y="10"/>
                    <a:pt x="63" y="10"/>
                    <a:pt x="63" y="10"/>
                  </a:cubicBezTo>
                  <a:cubicBezTo>
                    <a:pt x="63" y="4"/>
                    <a:pt x="49" y="0"/>
                    <a:pt x="31" y="0"/>
                  </a:cubicBezTo>
                  <a:close/>
                </a:path>
              </a:pathLst>
            </a:custGeom>
            <a:gradFill>
              <a:gsLst>
                <a:gs pos="0">
                  <a:schemeClr val="accent1">
                    <a:lumMod val="50000"/>
                  </a:schemeClr>
                </a:gs>
                <a:gs pos="50000">
                  <a:schemeClr val="accent1">
                    <a:lumMod val="60000"/>
                    <a:lumOff val="40000"/>
                  </a:schemeClr>
                </a:gs>
                <a:gs pos="100000">
                  <a:schemeClr val="accent1">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Oval 9"/>
            <p:cNvSpPr>
              <a:spLocks noChangeArrowheads="1"/>
            </p:cNvSpPr>
            <p:nvPr/>
          </p:nvSpPr>
          <p:spPr bwMode="auto">
            <a:xfrm flipH="1">
              <a:off x="3384281" y="3408328"/>
              <a:ext cx="463351" cy="139613"/>
            </a:xfrm>
            <a:prstGeom prst="ellipse">
              <a:avLst/>
            </a:pr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4" name="Freeform 10"/>
          <p:cNvSpPr>
            <a:spLocks/>
          </p:cNvSpPr>
          <p:nvPr/>
        </p:nvSpPr>
        <p:spPr bwMode="auto">
          <a:xfrm flipH="1">
            <a:off x="3851697" y="4113985"/>
            <a:ext cx="1520145" cy="590075"/>
          </a:xfrm>
          <a:custGeom>
            <a:avLst/>
            <a:gdLst/>
            <a:ahLst/>
            <a:cxnLst>
              <a:cxn ang="0">
                <a:pos x="149" y="2"/>
              </a:cxn>
              <a:cxn ang="0">
                <a:pos x="148" y="0"/>
              </a:cxn>
              <a:cxn ang="0">
                <a:pos x="20" y="0"/>
              </a:cxn>
              <a:cxn ang="0">
                <a:pos x="18" y="1"/>
              </a:cxn>
              <a:cxn ang="0">
                <a:pos x="1" y="27"/>
              </a:cxn>
              <a:cxn ang="0">
                <a:pos x="1" y="30"/>
              </a:cxn>
              <a:cxn ang="0">
                <a:pos x="18" y="56"/>
              </a:cxn>
              <a:cxn ang="0">
                <a:pos x="20" y="58"/>
              </a:cxn>
              <a:cxn ang="0">
                <a:pos x="148" y="58"/>
              </a:cxn>
              <a:cxn ang="0">
                <a:pos x="149" y="56"/>
              </a:cxn>
              <a:cxn ang="0">
                <a:pos x="149" y="2"/>
              </a:cxn>
            </a:cxnLst>
            <a:rect l="0" t="0" r="r" b="b"/>
            <a:pathLst>
              <a:path w="149" h="58">
                <a:moveTo>
                  <a:pt x="149" y="2"/>
                </a:moveTo>
                <a:cubicBezTo>
                  <a:pt x="149" y="1"/>
                  <a:pt x="148" y="0"/>
                  <a:pt x="148" y="0"/>
                </a:cubicBezTo>
                <a:cubicBezTo>
                  <a:pt x="20" y="0"/>
                  <a:pt x="20" y="0"/>
                  <a:pt x="20" y="0"/>
                </a:cubicBezTo>
                <a:cubicBezTo>
                  <a:pt x="20" y="0"/>
                  <a:pt x="19" y="1"/>
                  <a:pt x="18" y="1"/>
                </a:cubicBezTo>
                <a:cubicBezTo>
                  <a:pt x="1" y="27"/>
                  <a:pt x="1" y="27"/>
                  <a:pt x="1" y="27"/>
                </a:cubicBezTo>
                <a:cubicBezTo>
                  <a:pt x="0" y="28"/>
                  <a:pt x="0" y="29"/>
                  <a:pt x="1" y="30"/>
                </a:cubicBezTo>
                <a:cubicBezTo>
                  <a:pt x="18" y="56"/>
                  <a:pt x="18" y="56"/>
                  <a:pt x="18" y="56"/>
                </a:cubicBezTo>
                <a:cubicBezTo>
                  <a:pt x="19" y="57"/>
                  <a:pt x="20" y="58"/>
                  <a:pt x="20" y="58"/>
                </a:cubicBezTo>
                <a:cubicBezTo>
                  <a:pt x="148" y="58"/>
                  <a:pt x="148" y="58"/>
                  <a:pt x="148" y="58"/>
                </a:cubicBezTo>
                <a:cubicBezTo>
                  <a:pt x="148" y="58"/>
                  <a:pt x="149" y="57"/>
                  <a:pt x="149" y="56"/>
                </a:cubicBezTo>
                <a:lnTo>
                  <a:pt x="149" y="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3770209" y="4668794"/>
            <a:ext cx="817676" cy="1914463"/>
            <a:chOff x="2686219" y="3290973"/>
            <a:chExt cx="588800" cy="1301024"/>
          </a:xfrm>
        </p:grpSpPr>
        <p:sp>
          <p:nvSpPr>
            <p:cNvPr id="1035" name="Freeform 11"/>
            <p:cNvSpPr>
              <a:spLocks/>
            </p:cNvSpPr>
            <p:nvPr/>
          </p:nvSpPr>
          <p:spPr bwMode="auto">
            <a:xfrm flipH="1">
              <a:off x="2686219" y="3290973"/>
              <a:ext cx="588800" cy="1301024"/>
            </a:xfrm>
            <a:custGeom>
              <a:avLst/>
              <a:gdLst/>
              <a:ahLst/>
              <a:cxnLst>
                <a:cxn ang="0">
                  <a:pos x="40" y="0"/>
                </a:cxn>
                <a:cxn ang="0">
                  <a:pos x="0" y="12"/>
                </a:cxn>
                <a:cxn ang="0">
                  <a:pos x="0" y="165"/>
                </a:cxn>
                <a:cxn ang="0">
                  <a:pos x="40" y="177"/>
                </a:cxn>
                <a:cxn ang="0">
                  <a:pos x="80" y="165"/>
                </a:cxn>
                <a:cxn ang="0">
                  <a:pos x="80" y="12"/>
                </a:cxn>
                <a:cxn ang="0">
                  <a:pos x="40" y="0"/>
                </a:cxn>
              </a:cxnLst>
              <a:rect l="0" t="0" r="r" b="b"/>
              <a:pathLst>
                <a:path w="80" h="177">
                  <a:moveTo>
                    <a:pt x="40" y="0"/>
                  </a:moveTo>
                  <a:cubicBezTo>
                    <a:pt x="18" y="0"/>
                    <a:pt x="0" y="5"/>
                    <a:pt x="0" y="12"/>
                  </a:cubicBezTo>
                  <a:cubicBezTo>
                    <a:pt x="0" y="165"/>
                    <a:pt x="0" y="165"/>
                    <a:pt x="0" y="165"/>
                  </a:cubicBezTo>
                  <a:cubicBezTo>
                    <a:pt x="0" y="172"/>
                    <a:pt x="18" y="177"/>
                    <a:pt x="40" y="177"/>
                  </a:cubicBezTo>
                  <a:cubicBezTo>
                    <a:pt x="62" y="177"/>
                    <a:pt x="80" y="172"/>
                    <a:pt x="80" y="165"/>
                  </a:cubicBezTo>
                  <a:cubicBezTo>
                    <a:pt x="80" y="12"/>
                    <a:pt x="80" y="12"/>
                    <a:pt x="80" y="12"/>
                  </a:cubicBezTo>
                  <a:cubicBezTo>
                    <a:pt x="80" y="5"/>
                    <a:pt x="62" y="0"/>
                    <a:pt x="40"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Oval 12"/>
            <p:cNvSpPr>
              <a:spLocks noChangeArrowheads="1"/>
            </p:cNvSpPr>
            <p:nvPr/>
          </p:nvSpPr>
          <p:spPr bwMode="auto">
            <a:xfrm flipH="1">
              <a:off x="2686219" y="3290973"/>
              <a:ext cx="588800" cy="167940"/>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851697" y="4021260"/>
            <a:ext cx="654703" cy="814865"/>
            <a:chOff x="2744898" y="2835716"/>
            <a:chExt cx="471445" cy="586776"/>
          </a:xfrm>
          <a:effectLst>
            <a:outerShdw blurRad="50800" dist="38100" dir="8100000" algn="tr" rotWithShape="0">
              <a:prstClr val="black">
                <a:alpha val="40000"/>
              </a:prstClr>
            </a:outerShdw>
          </a:effectLst>
        </p:grpSpPr>
        <p:sp>
          <p:nvSpPr>
            <p:cNvPr id="1037" name="Freeform 13"/>
            <p:cNvSpPr>
              <a:spLocks/>
            </p:cNvSpPr>
            <p:nvPr/>
          </p:nvSpPr>
          <p:spPr bwMode="auto">
            <a:xfrm flipH="1">
              <a:off x="2744898" y="2835716"/>
              <a:ext cx="471445" cy="586776"/>
            </a:xfrm>
            <a:custGeom>
              <a:avLst/>
              <a:gdLst/>
              <a:ahLst/>
              <a:cxnLst>
                <a:cxn ang="0">
                  <a:pos x="32" y="0"/>
                </a:cxn>
                <a:cxn ang="0">
                  <a:pos x="0" y="9"/>
                </a:cxn>
                <a:cxn ang="0">
                  <a:pos x="0" y="71"/>
                </a:cxn>
                <a:cxn ang="0">
                  <a:pos x="32" y="80"/>
                </a:cxn>
                <a:cxn ang="0">
                  <a:pos x="64" y="71"/>
                </a:cxn>
                <a:cxn ang="0">
                  <a:pos x="64" y="9"/>
                </a:cxn>
                <a:cxn ang="0">
                  <a:pos x="32" y="0"/>
                </a:cxn>
              </a:cxnLst>
              <a:rect l="0" t="0" r="r" b="b"/>
              <a:pathLst>
                <a:path w="64" h="80">
                  <a:moveTo>
                    <a:pt x="32" y="0"/>
                  </a:moveTo>
                  <a:cubicBezTo>
                    <a:pt x="15" y="0"/>
                    <a:pt x="0" y="4"/>
                    <a:pt x="0" y="9"/>
                  </a:cubicBezTo>
                  <a:cubicBezTo>
                    <a:pt x="0" y="71"/>
                    <a:pt x="0" y="71"/>
                    <a:pt x="0" y="71"/>
                  </a:cubicBezTo>
                  <a:cubicBezTo>
                    <a:pt x="0" y="76"/>
                    <a:pt x="15" y="80"/>
                    <a:pt x="32" y="80"/>
                  </a:cubicBezTo>
                  <a:cubicBezTo>
                    <a:pt x="50" y="80"/>
                    <a:pt x="64" y="76"/>
                    <a:pt x="64" y="71"/>
                  </a:cubicBezTo>
                  <a:cubicBezTo>
                    <a:pt x="64" y="9"/>
                    <a:pt x="64" y="9"/>
                    <a:pt x="64" y="9"/>
                  </a:cubicBezTo>
                  <a:cubicBezTo>
                    <a:pt x="64" y="4"/>
                    <a:pt x="50" y="0"/>
                    <a:pt x="32" y="0"/>
                  </a:cubicBezTo>
                  <a:close/>
                </a:path>
              </a:pathLst>
            </a:custGeom>
            <a:gradFill>
              <a:gsLst>
                <a:gs pos="0">
                  <a:schemeClr val="accent2">
                    <a:lumMod val="75000"/>
                  </a:schemeClr>
                </a:gs>
                <a:gs pos="50000">
                  <a:schemeClr val="accent2">
                    <a:lumMod val="60000"/>
                    <a:lumOff val="40000"/>
                  </a:schemeClr>
                </a:gs>
                <a:gs pos="100000">
                  <a:schemeClr val="accent2">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8" name="Oval 14"/>
            <p:cNvSpPr>
              <a:spLocks noChangeArrowheads="1"/>
            </p:cNvSpPr>
            <p:nvPr/>
          </p:nvSpPr>
          <p:spPr bwMode="auto">
            <a:xfrm flipH="1">
              <a:off x="2744898" y="2835716"/>
              <a:ext cx="471445" cy="139613"/>
            </a:xfrm>
            <a:prstGeom prst="ellipse">
              <a:avLst/>
            </a:pr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0" name="Freeform 16"/>
          <p:cNvSpPr>
            <a:spLocks/>
          </p:cNvSpPr>
          <p:nvPr/>
        </p:nvSpPr>
        <p:spPr bwMode="auto">
          <a:xfrm flipH="1">
            <a:off x="2963774" y="3286880"/>
            <a:ext cx="1520145" cy="581645"/>
          </a:xfrm>
          <a:custGeom>
            <a:avLst/>
            <a:gdLst/>
            <a:ahLst/>
            <a:cxnLst>
              <a:cxn ang="0">
                <a:pos x="149" y="2"/>
              </a:cxn>
              <a:cxn ang="0">
                <a:pos x="147" y="0"/>
              </a:cxn>
              <a:cxn ang="0">
                <a:pos x="20" y="0"/>
              </a:cxn>
              <a:cxn ang="0">
                <a:pos x="18" y="1"/>
              </a:cxn>
              <a:cxn ang="0">
                <a:pos x="0" y="27"/>
              </a:cxn>
              <a:cxn ang="0">
                <a:pos x="0" y="30"/>
              </a:cxn>
              <a:cxn ang="0">
                <a:pos x="18" y="56"/>
              </a:cxn>
              <a:cxn ang="0">
                <a:pos x="20" y="57"/>
              </a:cxn>
              <a:cxn ang="0">
                <a:pos x="147" y="57"/>
              </a:cxn>
              <a:cxn ang="0">
                <a:pos x="149" y="55"/>
              </a:cxn>
              <a:cxn ang="0">
                <a:pos x="149" y="2"/>
              </a:cxn>
            </a:cxnLst>
            <a:rect l="0" t="0" r="r" b="b"/>
            <a:pathLst>
              <a:path w="149" h="57">
                <a:moveTo>
                  <a:pt x="149" y="2"/>
                </a:moveTo>
                <a:cubicBezTo>
                  <a:pt x="149" y="1"/>
                  <a:pt x="148" y="0"/>
                  <a:pt x="147" y="0"/>
                </a:cubicBezTo>
                <a:cubicBezTo>
                  <a:pt x="20" y="0"/>
                  <a:pt x="20" y="0"/>
                  <a:pt x="20" y="0"/>
                </a:cubicBezTo>
                <a:cubicBezTo>
                  <a:pt x="19" y="0"/>
                  <a:pt x="18" y="0"/>
                  <a:pt x="18" y="1"/>
                </a:cubicBezTo>
                <a:cubicBezTo>
                  <a:pt x="0" y="27"/>
                  <a:pt x="0" y="27"/>
                  <a:pt x="0" y="27"/>
                </a:cubicBezTo>
                <a:cubicBezTo>
                  <a:pt x="0" y="28"/>
                  <a:pt x="0" y="29"/>
                  <a:pt x="0" y="30"/>
                </a:cubicBezTo>
                <a:cubicBezTo>
                  <a:pt x="18" y="56"/>
                  <a:pt x="18" y="56"/>
                  <a:pt x="18" y="56"/>
                </a:cubicBezTo>
                <a:cubicBezTo>
                  <a:pt x="18" y="57"/>
                  <a:pt x="19" y="57"/>
                  <a:pt x="20" y="57"/>
                </a:cubicBezTo>
                <a:cubicBezTo>
                  <a:pt x="147" y="57"/>
                  <a:pt x="147" y="57"/>
                  <a:pt x="147" y="57"/>
                </a:cubicBezTo>
                <a:cubicBezTo>
                  <a:pt x="148" y="57"/>
                  <a:pt x="149" y="56"/>
                  <a:pt x="149" y="55"/>
                </a:cubicBezTo>
                <a:lnTo>
                  <a:pt x="149" y="2"/>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2882287" y="3826643"/>
            <a:ext cx="817676" cy="2767197"/>
            <a:chOff x="2046836" y="2710268"/>
            <a:chExt cx="588800" cy="1881729"/>
          </a:xfrm>
        </p:grpSpPr>
        <p:sp>
          <p:nvSpPr>
            <p:cNvPr id="1041" name="Freeform 17"/>
            <p:cNvSpPr>
              <a:spLocks/>
            </p:cNvSpPr>
            <p:nvPr/>
          </p:nvSpPr>
          <p:spPr bwMode="auto">
            <a:xfrm flipH="1">
              <a:off x="2046836" y="2710268"/>
              <a:ext cx="588800" cy="1881729"/>
            </a:xfrm>
            <a:custGeom>
              <a:avLst/>
              <a:gdLst/>
              <a:ahLst/>
              <a:cxnLst>
                <a:cxn ang="0">
                  <a:pos x="40" y="0"/>
                </a:cxn>
                <a:cxn ang="0">
                  <a:pos x="0" y="12"/>
                </a:cxn>
                <a:cxn ang="0">
                  <a:pos x="0" y="244"/>
                </a:cxn>
                <a:cxn ang="0">
                  <a:pos x="40" y="256"/>
                </a:cxn>
                <a:cxn ang="0">
                  <a:pos x="80" y="244"/>
                </a:cxn>
                <a:cxn ang="0">
                  <a:pos x="80" y="12"/>
                </a:cxn>
                <a:cxn ang="0">
                  <a:pos x="40" y="0"/>
                </a:cxn>
              </a:cxnLst>
              <a:rect l="0" t="0" r="r" b="b"/>
              <a:pathLst>
                <a:path w="80" h="256">
                  <a:moveTo>
                    <a:pt x="40" y="0"/>
                  </a:moveTo>
                  <a:cubicBezTo>
                    <a:pt x="18" y="0"/>
                    <a:pt x="0" y="6"/>
                    <a:pt x="0" y="12"/>
                  </a:cubicBezTo>
                  <a:cubicBezTo>
                    <a:pt x="0" y="244"/>
                    <a:pt x="0" y="244"/>
                    <a:pt x="0" y="244"/>
                  </a:cubicBezTo>
                  <a:cubicBezTo>
                    <a:pt x="0" y="251"/>
                    <a:pt x="18" y="256"/>
                    <a:pt x="40" y="256"/>
                  </a:cubicBezTo>
                  <a:cubicBezTo>
                    <a:pt x="62" y="256"/>
                    <a:pt x="80" y="251"/>
                    <a:pt x="80" y="244"/>
                  </a:cubicBezTo>
                  <a:cubicBezTo>
                    <a:pt x="80" y="12"/>
                    <a:pt x="80" y="12"/>
                    <a:pt x="80" y="12"/>
                  </a:cubicBezTo>
                  <a:cubicBezTo>
                    <a:pt x="80" y="6"/>
                    <a:pt x="62" y="0"/>
                    <a:pt x="40"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Oval 18"/>
            <p:cNvSpPr>
              <a:spLocks noChangeArrowheads="1"/>
            </p:cNvSpPr>
            <p:nvPr/>
          </p:nvSpPr>
          <p:spPr bwMode="auto">
            <a:xfrm flipH="1">
              <a:off x="2046836" y="2710268"/>
              <a:ext cx="588800" cy="176033"/>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6" name="Group 65"/>
          <p:cNvGrpSpPr/>
          <p:nvPr/>
        </p:nvGrpSpPr>
        <p:grpSpPr>
          <a:xfrm>
            <a:off x="2963774" y="3185724"/>
            <a:ext cx="654703" cy="826104"/>
            <a:chOff x="2105514" y="2255010"/>
            <a:chExt cx="471445" cy="594869"/>
          </a:xfrm>
          <a:effectLst>
            <a:outerShdw blurRad="50800" dist="38100" dir="8100000" algn="tr" rotWithShape="0">
              <a:prstClr val="black">
                <a:alpha val="40000"/>
              </a:prstClr>
            </a:outerShdw>
          </a:effectLst>
        </p:grpSpPr>
        <p:sp>
          <p:nvSpPr>
            <p:cNvPr id="1043" name="Freeform 19"/>
            <p:cNvSpPr>
              <a:spLocks/>
            </p:cNvSpPr>
            <p:nvPr/>
          </p:nvSpPr>
          <p:spPr bwMode="auto">
            <a:xfrm flipH="1">
              <a:off x="2105514" y="2255010"/>
              <a:ext cx="471445" cy="594869"/>
            </a:xfrm>
            <a:custGeom>
              <a:avLst/>
              <a:gdLst/>
              <a:ahLst/>
              <a:cxnLst>
                <a:cxn ang="0">
                  <a:pos x="32" y="0"/>
                </a:cxn>
                <a:cxn ang="0">
                  <a:pos x="0" y="10"/>
                </a:cxn>
                <a:cxn ang="0">
                  <a:pos x="0" y="72"/>
                </a:cxn>
                <a:cxn ang="0">
                  <a:pos x="32" y="81"/>
                </a:cxn>
                <a:cxn ang="0">
                  <a:pos x="64" y="72"/>
                </a:cxn>
                <a:cxn ang="0">
                  <a:pos x="64" y="10"/>
                </a:cxn>
                <a:cxn ang="0">
                  <a:pos x="32" y="0"/>
                </a:cxn>
              </a:cxnLst>
              <a:rect l="0" t="0" r="r" b="b"/>
              <a:pathLst>
                <a:path w="64" h="81">
                  <a:moveTo>
                    <a:pt x="32" y="0"/>
                  </a:moveTo>
                  <a:cubicBezTo>
                    <a:pt x="14" y="0"/>
                    <a:pt x="0" y="5"/>
                    <a:pt x="0" y="10"/>
                  </a:cubicBezTo>
                  <a:cubicBezTo>
                    <a:pt x="0" y="72"/>
                    <a:pt x="0" y="72"/>
                    <a:pt x="0" y="72"/>
                  </a:cubicBezTo>
                  <a:cubicBezTo>
                    <a:pt x="0" y="77"/>
                    <a:pt x="14" y="81"/>
                    <a:pt x="32" y="81"/>
                  </a:cubicBezTo>
                  <a:cubicBezTo>
                    <a:pt x="50" y="81"/>
                    <a:pt x="64" y="77"/>
                    <a:pt x="64" y="72"/>
                  </a:cubicBezTo>
                  <a:cubicBezTo>
                    <a:pt x="64" y="10"/>
                    <a:pt x="64" y="10"/>
                    <a:pt x="64" y="10"/>
                  </a:cubicBezTo>
                  <a:cubicBezTo>
                    <a:pt x="64" y="5"/>
                    <a:pt x="50" y="0"/>
                    <a:pt x="32" y="0"/>
                  </a:cubicBezTo>
                  <a:close/>
                </a:path>
              </a:pathLst>
            </a:custGeom>
            <a:gradFill>
              <a:gsLst>
                <a:gs pos="0">
                  <a:schemeClr val="accent3">
                    <a:lumMod val="75000"/>
                  </a:schemeClr>
                </a:gs>
                <a:gs pos="50000">
                  <a:schemeClr val="accent3">
                    <a:lumMod val="60000"/>
                    <a:lumOff val="40000"/>
                  </a:schemeClr>
                </a:gs>
                <a:gs pos="100000">
                  <a:schemeClr val="accent3">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Oval 20"/>
            <p:cNvSpPr>
              <a:spLocks noChangeArrowheads="1"/>
            </p:cNvSpPr>
            <p:nvPr/>
          </p:nvSpPr>
          <p:spPr bwMode="auto">
            <a:xfrm flipH="1">
              <a:off x="2105514" y="2255010"/>
              <a:ext cx="471445" cy="147706"/>
            </a:xfrm>
            <a:prstGeom prst="ellipse">
              <a:avLst/>
            </a:pr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5" name="Freeform 21"/>
          <p:cNvSpPr>
            <a:spLocks/>
          </p:cNvSpPr>
          <p:nvPr/>
        </p:nvSpPr>
        <p:spPr bwMode="auto">
          <a:xfrm flipH="1">
            <a:off x="2067422" y="2421850"/>
            <a:ext cx="1520145" cy="592885"/>
          </a:xfrm>
          <a:custGeom>
            <a:avLst/>
            <a:gdLst/>
            <a:ahLst/>
            <a:cxnLst>
              <a:cxn ang="0">
                <a:pos x="149" y="2"/>
              </a:cxn>
              <a:cxn ang="0">
                <a:pos x="147" y="0"/>
              </a:cxn>
              <a:cxn ang="0">
                <a:pos x="20" y="0"/>
              </a:cxn>
              <a:cxn ang="0">
                <a:pos x="18" y="2"/>
              </a:cxn>
              <a:cxn ang="0">
                <a:pos x="0" y="28"/>
              </a:cxn>
              <a:cxn ang="0">
                <a:pos x="0" y="31"/>
              </a:cxn>
              <a:cxn ang="0">
                <a:pos x="18" y="57"/>
              </a:cxn>
              <a:cxn ang="0">
                <a:pos x="20" y="58"/>
              </a:cxn>
              <a:cxn ang="0">
                <a:pos x="147" y="58"/>
              </a:cxn>
              <a:cxn ang="0">
                <a:pos x="149" y="56"/>
              </a:cxn>
              <a:cxn ang="0">
                <a:pos x="149" y="2"/>
              </a:cxn>
            </a:cxnLst>
            <a:rect l="0" t="0" r="r" b="b"/>
            <a:pathLst>
              <a:path w="149" h="58">
                <a:moveTo>
                  <a:pt x="149" y="2"/>
                </a:moveTo>
                <a:cubicBezTo>
                  <a:pt x="149" y="1"/>
                  <a:pt x="148" y="0"/>
                  <a:pt x="147" y="0"/>
                </a:cubicBezTo>
                <a:cubicBezTo>
                  <a:pt x="20" y="0"/>
                  <a:pt x="20" y="0"/>
                  <a:pt x="20" y="0"/>
                </a:cubicBezTo>
                <a:cubicBezTo>
                  <a:pt x="19" y="0"/>
                  <a:pt x="18" y="1"/>
                  <a:pt x="18" y="2"/>
                </a:cubicBezTo>
                <a:cubicBezTo>
                  <a:pt x="0" y="28"/>
                  <a:pt x="0" y="28"/>
                  <a:pt x="0" y="28"/>
                </a:cubicBezTo>
                <a:cubicBezTo>
                  <a:pt x="0" y="29"/>
                  <a:pt x="0" y="30"/>
                  <a:pt x="0" y="31"/>
                </a:cubicBezTo>
                <a:cubicBezTo>
                  <a:pt x="18" y="57"/>
                  <a:pt x="18" y="57"/>
                  <a:pt x="18" y="57"/>
                </a:cubicBezTo>
                <a:cubicBezTo>
                  <a:pt x="18" y="57"/>
                  <a:pt x="19" y="58"/>
                  <a:pt x="20" y="58"/>
                </a:cubicBezTo>
                <a:cubicBezTo>
                  <a:pt x="147" y="58"/>
                  <a:pt x="147" y="58"/>
                  <a:pt x="147" y="58"/>
                </a:cubicBezTo>
                <a:cubicBezTo>
                  <a:pt x="148" y="58"/>
                  <a:pt x="149" y="57"/>
                  <a:pt x="149" y="56"/>
                </a:cubicBezTo>
                <a:lnTo>
                  <a:pt x="149" y="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Freeform 26"/>
          <p:cNvSpPr>
            <a:spLocks/>
          </p:cNvSpPr>
          <p:nvPr/>
        </p:nvSpPr>
        <p:spPr bwMode="auto">
          <a:xfrm flipH="1">
            <a:off x="1179501" y="1591324"/>
            <a:ext cx="1520145" cy="590075"/>
          </a:xfrm>
          <a:custGeom>
            <a:avLst/>
            <a:gdLst/>
            <a:ahLst/>
            <a:cxnLst>
              <a:cxn ang="0">
                <a:pos x="149" y="2"/>
              </a:cxn>
              <a:cxn ang="0">
                <a:pos x="147" y="0"/>
              </a:cxn>
              <a:cxn ang="0">
                <a:pos x="20" y="0"/>
              </a:cxn>
              <a:cxn ang="0">
                <a:pos x="18" y="1"/>
              </a:cxn>
              <a:cxn ang="0">
                <a:pos x="0" y="27"/>
              </a:cxn>
              <a:cxn ang="0">
                <a:pos x="0" y="30"/>
              </a:cxn>
              <a:cxn ang="0">
                <a:pos x="18" y="56"/>
              </a:cxn>
              <a:cxn ang="0">
                <a:pos x="20" y="58"/>
              </a:cxn>
              <a:cxn ang="0">
                <a:pos x="147" y="58"/>
              </a:cxn>
              <a:cxn ang="0">
                <a:pos x="149" y="56"/>
              </a:cxn>
              <a:cxn ang="0">
                <a:pos x="149" y="2"/>
              </a:cxn>
            </a:cxnLst>
            <a:rect l="0" t="0" r="r" b="b"/>
            <a:pathLst>
              <a:path w="149" h="58">
                <a:moveTo>
                  <a:pt x="149" y="2"/>
                </a:moveTo>
                <a:cubicBezTo>
                  <a:pt x="149" y="1"/>
                  <a:pt x="148" y="0"/>
                  <a:pt x="147" y="0"/>
                </a:cubicBezTo>
                <a:cubicBezTo>
                  <a:pt x="20" y="0"/>
                  <a:pt x="20" y="0"/>
                  <a:pt x="20" y="0"/>
                </a:cubicBezTo>
                <a:cubicBezTo>
                  <a:pt x="20" y="0"/>
                  <a:pt x="18" y="1"/>
                  <a:pt x="18" y="1"/>
                </a:cubicBezTo>
                <a:cubicBezTo>
                  <a:pt x="0" y="27"/>
                  <a:pt x="0" y="27"/>
                  <a:pt x="0" y="27"/>
                </a:cubicBezTo>
                <a:cubicBezTo>
                  <a:pt x="0" y="28"/>
                  <a:pt x="0" y="29"/>
                  <a:pt x="0" y="30"/>
                </a:cubicBezTo>
                <a:cubicBezTo>
                  <a:pt x="18" y="56"/>
                  <a:pt x="18" y="56"/>
                  <a:pt x="18" y="56"/>
                </a:cubicBezTo>
                <a:cubicBezTo>
                  <a:pt x="18" y="57"/>
                  <a:pt x="20" y="58"/>
                  <a:pt x="20" y="58"/>
                </a:cubicBezTo>
                <a:cubicBezTo>
                  <a:pt x="147" y="58"/>
                  <a:pt x="147" y="58"/>
                  <a:pt x="147" y="58"/>
                </a:cubicBezTo>
                <a:cubicBezTo>
                  <a:pt x="148" y="58"/>
                  <a:pt x="149" y="57"/>
                  <a:pt x="149" y="56"/>
                </a:cubicBezTo>
                <a:lnTo>
                  <a:pt x="149" y="2"/>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3" name="Group 62"/>
          <p:cNvGrpSpPr/>
          <p:nvPr/>
        </p:nvGrpSpPr>
        <p:grpSpPr>
          <a:xfrm>
            <a:off x="1098016" y="2130822"/>
            <a:ext cx="814865" cy="4452437"/>
            <a:chOff x="762000" y="1579206"/>
            <a:chExt cx="586776" cy="3012791"/>
          </a:xfrm>
        </p:grpSpPr>
        <p:sp>
          <p:nvSpPr>
            <p:cNvPr id="1051" name="Freeform 27"/>
            <p:cNvSpPr>
              <a:spLocks/>
            </p:cNvSpPr>
            <p:nvPr/>
          </p:nvSpPr>
          <p:spPr bwMode="auto">
            <a:xfrm flipH="1">
              <a:off x="762000" y="1579206"/>
              <a:ext cx="586776" cy="3012791"/>
            </a:xfrm>
            <a:custGeom>
              <a:avLst/>
              <a:gdLst/>
              <a:ahLst/>
              <a:cxnLst>
                <a:cxn ang="0">
                  <a:pos x="40" y="0"/>
                </a:cxn>
                <a:cxn ang="0">
                  <a:pos x="0" y="11"/>
                </a:cxn>
                <a:cxn ang="0">
                  <a:pos x="0" y="398"/>
                </a:cxn>
                <a:cxn ang="0">
                  <a:pos x="40" y="410"/>
                </a:cxn>
                <a:cxn ang="0">
                  <a:pos x="80" y="398"/>
                </a:cxn>
                <a:cxn ang="0">
                  <a:pos x="80" y="11"/>
                </a:cxn>
                <a:cxn ang="0">
                  <a:pos x="40" y="0"/>
                </a:cxn>
              </a:cxnLst>
              <a:rect l="0" t="0" r="r" b="b"/>
              <a:pathLst>
                <a:path w="80" h="410">
                  <a:moveTo>
                    <a:pt x="40" y="0"/>
                  </a:moveTo>
                  <a:cubicBezTo>
                    <a:pt x="18" y="0"/>
                    <a:pt x="0" y="5"/>
                    <a:pt x="0" y="11"/>
                  </a:cubicBezTo>
                  <a:cubicBezTo>
                    <a:pt x="0" y="398"/>
                    <a:pt x="0" y="398"/>
                    <a:pt x="0" y="398"/>
                  </a:cubicBezTo>
                  <a:cubicBezTo>
                    <a:pt x="0" y="405"/>
                    <a:pt x="18" y="410"/>
                    <a:pt x="40" y="410"/>
                  </a:cubicBezTo>
                  <a:cubicBezTo>
                    <a:pt x="62" y="410"/>
                    <a:pt x="80" y="405"/>
                    <a:pt x="80" y="398"/>
                  </a:cubicBezTo>
                  <a:cubicBezTo>
                    <a:pt x="80" y="11"/>
                    <a:pt x="80" y="11"/>
                    <a:pt x="80" y="11"/>
                  </a:cubicBezTo>
                  <a:cubicBezTo>
                    <a:pt x="80" y="5"/>
                    <a:pt x="62" y="0"/>
                    <a:pt x="40"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Oval 28"/>
            <p:cNvSpPr>
              <a:spLocks noChangeArrowheads="1"/>
            </p:cNvSpPr>
            <p:nvPr/>
          </p:nvSpPr>
          <p:spPr bwMode="auto">
            <a:xfrm flipH="1">
              <a:off x="762000" y="1579206"/>
              <a:ext cx="586776" cy="167940"/>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1179502" y="1498601"/>
            <a:ext cx="651892" cy="814865"/>
            <a:chOff x="820678" y="1123950"/>
            <a:chExt cx="469421" cy="586776"/>
          </a:xfrm>
          <a:effectLst>
            <a:outerShdw blurRad="50800" dist="38100" dir="8100000" algn="tr" rotWithShape="0">
              <a:prstClr val="black">
                <a:alpha val="40000"/>
              </a:prstClr>
            </a:outerShdw>
          </a:effectLst>
        </p:grpSpPr>
        <p:sp>
          <p:nvSpPr>
            <p:cNvPr id="1053" name="Freeform 29"/>
            <p:cNvSpPr>
              <a:spLocks/>
            </p:cNvSpPr>
            <p:nvPr/>
          </p:nvSpPr>
          <p:spPr bwMode="auto">
            <a:xfrm flipH="1">
              <a:off x="820678" y="1123950"/>
              <a:ext cx="469421" cy="586776"/>
            </a:xfrm>
            <a:custGeom>
              <a:avLst/>
              <a:gdLst/>
              <a:ahLst/>
              <a:cxnLst>
                <a:cxn ang="0">
                  <a:pos x="32" y="0"/>
                </a:cxn>
                <a:cxn ang="0">
                  <a:pos x="0" y="9"/>
                </a:cxn>
                <a:cxn ang="0">
                  <a:pos x="0" y="71"/>
                </a:cxn>
                <a:cxn ang="0">
                  <a:pos x="32" y="80"/>
                </a:cxn>
                <a:cxn ang="0">
                  <a:pos x="64" y="71"/>
                </a:cxn>
                <a:cxn ang="0">
                  <a:pos x="64" y="9"/>
                </a:cxn>
                <a:cxn ang="0">
                  <a:pos x="32" y="0"/>
                </a:cxn>
              </a:cxnLst>
              <a:rect l="0" t="0" r="r" b="b"/>
              <a:pathLst>
                <a:path w="64" h="80">
                  <a:moveTo>
                    <a:pt x="32" y="0"/>
                  </a:moveTo>
                  <a:cubicBezTo>
                    <a:pt x="15" y="0"/>
                    <a:pt x="0" y="4"/>
                    <a:pt x="0" y="9"/>
                  </a:cubicBezTo>
                  <a:cubicBezTo>
                    <a:pt x="0" y="71"/>
                    <a:pt x="0" y="71"/>
                    <a:pt x="0" y="71"/>
                  </a:cubicBezTo>
                  <a:cubicBezTo>
                    <a:pt x="0" y="76"/>
                    <a:pt x="15" y="80"/>
                    <a:pt x="32" y="80"/>
                  </a:cubicBezTo>
                  <a:cubicBezTo>
                    <a:pt x="50" y="80"/>
                    <a:pt x="64" y="76"/>
                    <a:pt x="64" y="71"/>
                  </a:cubicBezTo>
                  <a:cubicBezTo>
                    <a:pt x="64" y="9"/>
                    <a:pt x="64" y="9"/>
                    <a:pt x="64" y="9"/>
                  </a:cubicBezTo>
                  <a:cubicBezTo>
                    <a:pt x="64" y="4"/>
                    <a:pt x="50" y="0"/>
                    <a:pt x="32" y="0"/>
                  </a:cubicBezTo>
                  <a:close/>
                </a:path>
              </a:pathLst>
            </a:custGeom>
            <a:gradFill>
              <a:gsLst>
                <a:gs pos="0">
                  <a:schemeClr val="accent5">
                    <a:lumMod val="75000"/>
                  </a:schemeClr>
                </a:gs>
                <a:gs pos="50000">
                  <a:schemeClr val="accent5">
                    <a:lumMod val="60000"/>
                    <a:lumOff val="40000"/>
                  </a:schemeClr>
                </a:gs>
                <a:gs pos="100000">
                  <a:schemeClr val="accent5">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Oval 30"/>
            <p:cNvSpPr>
              <a:spLocks noChangeArrowheads="1"/>
            </p:cNvSpPr>
            <p:nvPr/>
          </p:nvSpPr>
          <p:spPr bwMode="auto">
            <a:xfrm flipH="1">
              <a:off x="820678" y="1123950"/>
              <a:ext cx="469421" cy="139613"/>
            </a:xfrm>
            <a:prstGeom prst="ellipse">
              <a:avLst/>
            </a:pr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1" name="TextBox 70"/>
          <p:cNvSpPr txBox="1"/>
          <p:nvPr/>
        </p:nvSpPr>
        <p:spPr>
          <a:xfrm>
            <a:off x="5534814" y="5009325"/>
            <a:ext cx="444352" cy="400110"/>
          </a:xfrm>
          <a:prstGeom prst="rect">
            <a:avLst/>
          </a:prstGeom>
          <a:noFill/>
        </p:spPr>
        <p:txBody>
          <a:bodyPr wrap="none" rtlCol="0">
            <a:spAutoFit/>
          </a:bodyPr>
          <a:lstStyle/>
          <a:p>
            <a:r>
              <a:rPr lang="en-US" sz="2000" dirty="0" smtClean="0">
                <a:solidFill>
                  <a:schemeClr val="bg1"/>
                </a:solidFill>
              </a:rPr>
              <a:t>01</a:t>
            </a:r>
            <a:endParaRPr lang="en-US" sz="2000" dirty="0">
              <a:solidFill>
                <a:schemeClr val="bg1"/>
              </a:solidFill>
            </a:endParaRPr>
          </a:p>
        </p:txBody>
      </p:sp>
      <p:sp>
        <p:nvSpPr>
          <p:cNvPr id="72" name="TextBox 71"/>
          <p:cNvSpPr txBox="1"/>
          <p:nvPr/>
        </p:nvSpPr>
        <p:spPr>
          <a:xfrm>
            <a:off x="4640671" y="4187615"/>
            <a:ext cx="444352" cy="400110"/>
          </a:xfrm>
          <a:prstGeom prst="rect">
            <a:avLst/>
          </a:prstGeom>
          <a:noFill/>
        </p:spPr>
        <p:txBody>
          <a:bodyPr wrap="none" rtlCol="0">
            <a:spAutoFit/>
          </a:bodyPr>
          <a:lstStyle/>
          <a:p>
            <a:r>
              <a:rPr lang="en-US" sz="2000" dirty="0" smtClean="0">
                <a:solidFill>
                  <a:schemeClr val="bg1"/>
                </a:solidFill>
              </a:rPr>
              <a:t>02</a:t>
            </a:r>
            <a:endParaRPr lang="en-US" sz="2000" dirty="0">
              <a:solidFill>
                <a:schemeClr val="bg1"/>
              </a:solidFill>
            </a:endParaRPr>
          </a:p>
        </p:txBody>
      </p:sp>
      <p:sp>
        <p:nvSpPr>
          <p:cNvPr id="73" name="TextBox 72"/>
          <p:cNvSpPr txBox="1"/>
          <p:nvPr/>
        </p:nvSpPr>
        <p:spPr>
          <a:xfrm>
            <a:off x="3761560" y="3343506"/>
            <a:ext cx="444352" cy="400110"/>
          </a:xfrm>
          <a:prstGeom prst="rect">
            <a:avLst/>
          </a:prstGeom>
          <a:noFill/>
        </p:spPr>
        <p:txBody>
          <a:bodyPr wrap="none" rtlCol="0">
            <a:spAutoFit/>
          </a:bodyPr>
          <a:lstStyle/>
          <a:p>
            <a:r>
              <a:rPr lang="en-US" sz="2000" dirty="0" smtClean="0">
                <a:solidFill>
                  <a:schemeClr val="bg1"/>
                </a:solidFill>
              </a:rPr>
              <a:t>03</a:t>
            </a:r>
            <a:endParaRPr lang="en-US" sz="2000" dirty="0">
              <a:solidFill>
                <a:schemeClr val="bg1"/>
              </a:solidFill>
            </a:endParaRPr>
          </a:p>
        </p:txBody>
      </p:sp>
      <p:sp>
        <p:nvSpPr>
          <p:cNvPr id="74" name="TextBox 73"/>
          <p:cNvSpPr txBox="1"/>
          <p:nvPr/>
        </p:nvSpPr>
        <p:spPr>
          <a:xfrm>
            <a:off x="2886421" y="2499130"/>
            <a:ext cx="444352" cy="400110"/>
          </a:xfrm>
          <a:prstGeom prst="rect">
            <a:avLst/>
          </a:prstGeom>
          <a:noFill/>
        </p:spPr>
        <p:txBody>
          <a:bodyPr wrap="none" rtlCol="0">
            <a:spAutoFit/>
          </a:bodyPr>
          <a:lstStyle/>
          <a:p>
            <a:r>
              <a:rPr lang="en-US" sz="2000" dirty="0" smtClean="0">
                <a:solidFill>
                  <a:schemeClr val="bg1"/>
                </a:solidFill>
              </a:rPr>
              <a:t>04</a:t>
            </a:r>
            <a:endParaRPr lang="en-US" sz="2000" dirty="0">
              <a:solidFill>
                <a:schemeClr val="bg1"/>
              </a:solidFill>
            </a:endParaRPr>
          </a:p>
        </p:txBody>
      </p:sp>
      <p:sp>
        <p:nvSpPr>
          <p:cNvPr id="75" name="TextBox 74"/>
          <p:cNvSpPr txBox="1"/>
          <p:nvPr/>
        </p:nvSpPr>
        <p:spPr>
          <a:xfrm>
            <a:off x="2027861" y="1666729"/>
            <a:ext cx="444352" cy="400110"/>
          </a:xfrm>
          <a:prstGeom prst="rect">
            <a:avLst/>
          </a:prstGeom>
          <a:noFill/>
        </p:spPr>
        <p:txBody>
          <a:bodyPr wrap="none" rtlCol="0">
            <a:spAutoFit/>
          </a:bodyPr>
          <a:lstStyle/>
          <a:p>
            <a:r>
              <a:rPr lang="en-US" sz="2000" dirty="0" smtClean="0">
                <a:solidFill>
                  <a:schemeClr val="bg1"/>
                </a:solidFill>
              </a:rPr>
              <a:t>05</a:t>
            </a:r>
            <a:endParaRPr lang="en-US" sz="2000" dirty="0">
              <a:solidFill>
                <a:schemeClr val="bg1"/>
              </a:solidFill>
            </a:endParaRPr>
          </a:p>
        </p:txBody>
      </p:sp>
      <p:sp>
        <p:nvSpPr>
          <p:cNvPr id="76" name="TextBox 75"/>
          <p:cNvSpPr txBox="1"/>
          <p:nvPr/>
        </p:nvSpPr>
        <p:spPr>
          <a:xfrm>
            <a:off x="4796798" y="5202306"/>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a:solidFill>
                  <a:schemeClr val="bg1"/>
                </a:solidFill>
              </a:rPr>
              <a:t>20%</a:t>
            </a:r>
          </a:p>
        </p:txBody>
      </p:sp>
      <p:sp>
        <p:nvSpPr>
          <p:cNvPr id="77" name="TextBox 76"/>
          <p:cNvSpPr txBox="1"/>
          <p:nvPr/>
        </p:nvSpPr>
        <p:spPr>
          <a:xfrm>
            <a:off x="3914498" y="4318708"/>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a:solidFill>
                  <a:schemeClr val="bg1"/>
                </a:solidFill>
              </a:rPr>
              <a:t>40%</a:t>
            </a:r>
          </a:p>
        </p:txBody>
      </p:sp>
      <p:sp>
        <p:nvSpPr>
          <p:cNvPr id="78" name="TextBox 77"/>
          <p:cNvSpPr txBox="1"/>
          <p:nvPr/>
        </p:nvSpPr>
        <p:spPr>
          <a:xfrm>
            <a:off x="3026575" y="3482729"/>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a:solidFill>
                  <a:schemeClr val="bg1"/>
                </a:solidFill>
              </a:rPr>
              <a:t>60%</a:t>
            </a:r>
          </a:p>
        </p:txBody>
      </p:sp>
      <p:sp>
        <p:nvSpPr>
          <p:cNvPr id="80" name="TextBox 79"/>
          <p:cNvSpPr txBox="1"/>
          <p:nvPr/>
        </p:nvSpPr>
        <p:spPr>
          <a:xfrm>
            <a:off x="1240898" y="1810770"/>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smtClean="0">
                <a:solidFill>
                  <a:schemeClr val="bg1"/>
                </a:solidFill>
              </a:rPr>
              <a:t>100</a:t>
            </a:r>
            <a:r>
              <a:rPr lang="en-US" sz="1600" b="1" dirty="0">
                <a:solidFill>
                  <a:schemeClr val="bg1"/>
                </a:solidFill>
              </a:rPr>
              <a:t>%</a:t>
            </a:r>
          </a:p>
        </p:txBody>
      </p:sp>
      <p:sp>
        <p:nvSpPr>
          <p:cNvPr id="82" name="TextBox 8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5" name="Oval 4"/>
          <p:cNvSpPr/>
          <p:nvPr/>
        </p:nvSpPr>
        <p:spPr>
          <a:xfrm>
            <a:off x="1170548" y="2493336"/>
            <a:ext cx="640080" cy="640080"/>
          </a:xfrm>
          <a:prstGeom prst="ellipse">
            <a:avLst/>
          </a:prstGeom>
          <a:blipFill dpi="0" rotWithShape="1">
            <a:blip r:embed="rId3"/>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p:cNvSpPr/>
          <p:nvPr/>
        </p:nvSpPr>
        <p:spPr>
          <a:xfrm>
            <a:off x="2951715" y="4188281"/>
            <a:ext cx="640080" cy="640080"/>
          </a:xfrm>
          <a:prstGeom prst="ellipse">
            <a:avLst/>
          </a:prstGeom>
          <a:blipFill dpi="0" rotWithShape="1">
            <a:blip r:embed="rId4"/>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p:cNvSpPr/>
          <p:nvPr/>
        </p:nvSpPr>
        <p:spPr>
          <a:xfrm>
            <a:off x="3839450" y="5033244"/>
            <a:ext cx="640080" cy="640080"/>
          </a:xfrm>
          <a:prstGeom prst="ellipse">
            <a:avLst/>
          </a:prstGeom>
          <a:blipFill dpi="0" rotWithShape="1">
            <a:blip r:embed="rId5"/>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p:cNvSpPr/>
          <p:nvPr/>
        </p:nvSpPr>
        <p:spPr>
          <a:xfrm>
            <a:off x="4733316" y="5847065"/>
            <a:ext cx="640080" cy="640080"/>
          </a:xfrm>
          <a:prstGeom prst="ellipse">
            <a:avLst/>
          </a:prstGeom>
          <a:blipFill dpi="0" rotWithShape="1">
            <a:blip r:embed="rId6"/>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1982036" y="2984455"/>
            <a:ext cx="814865" cy="3603176"/>
            <a:chOff x="1401383" y="2137655"/>
            <a:chExt cx="586776" cy="2454342"/>
          </a:xfrm>
        </p:grpSpPr>
        <p:sp>
          <p:nvSpPr>
            <p:cNvPr id="93" name="Freeform 22"/>
            <p:cNvSpPr>
              <a:spLocks/>
            </p:cNvSpPr>
            <p:nvPr/>
          </p:nvSpPr>
          <p:spPr bwMode="auto">
            <a:xfrm flipH="1">
              <a:off x="1401383" y="2137655"/>
              <a:ext cx="586776" cy="2454342"/>
            </a:xfrm>
            <a:custGeom>
              <a:avLst/>
              <a:gdLst/>
              <a:ahLst/>
              <a:cxnLst>
                <a:cxn ang="0">
                  <a:pos x="40" y="0"/>
                </a:cxn>
                <a:cxn ang="0">
                  <a:pos x="0" y="12"/>
                </a:cxn>
                <a:cxn ang="0">
                  <a:pos x="0" y="322"/>
                </a:cxn>
                <a:cxn ang="0">
                  <a:pos x="40" y="334"/>
                </a:cxn>
                <a:cxn ang="0">
                  <a:pos x="80" y="322"/>
                </a:cxn>
                <a:cxn ang="0">
                  <a:pos x="80" y="12"/>
                </a:cxn>
                <a:cxn ang="0">
                  <a:pos x="40" y="0"/>
                </a:cxn>
              </a:cxnLst>
              <a:rect l="0" t="0" r="r" b="b"/>
              <a:pathLst>
                <a:path w="80" h="334">
                  <a:moveTo>
                    <a:pt x="40" y="0"/>
                  </a:moveTo>
                  <a:cubicBezTo>
                    <a:pt x="18" y="0"/>
                    <a:pt x="0" y="5"/>
                    <a:pt x="0" y="12"/>
                  </a:cubicBezTo>
                  <a:cubicBezTo>
                    <a:pt x="0" y="322"/>
                    <a:pt x="0" y="322"/>
                    <a:pt x="0" y="322"/>
                  </a:cubicBezTo>
                  <a:cubicBezTo>
                    <a:pt x="0" y="329"/>
                    <a:pt x="18" y="334"/>
                    <a:pt x="40" y="334"/>
                  </a:cubicBezTo>
                  <a:cubicBezTo>
                    <a:pt x="62" y="334"/>
                    <a:pt x="80" y="329"/>
                    <a:pt x="80" y="322"/>
                  </a:cubicBezTo>
                  <a:cubicBezTo>
                    <a:pt x="80" y="12"/>
                    <a:pt x="80" y="12"/>
                    <a:pt x="80" y="12"/>
                  </a:cubicBezTo>
                  <a:cubicBezTo>
                    <a:pt x="80" y="5"/>
                    <a:pt x="62" y="0"/>
                    <a:pt x="40"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23"/>
            <p:cNvSpPr>
              <a:spLocks noChangeArrowheads="1"/>
            </p:cNvSpPr>
            <p:nvPr/>
          </p:nvSpPr>
          <p:spPr bwMode="auto">
            <a:xfrm flipH="1">
              <a:off x="1401383" y="2137655"/>
              <a:ext cx="586776" cy="176033"/>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3" name="Oval 82"/>
          <p:cNvSpPr/>
          <p:nvPr/>
        </p:nvSpPr>
        <p:spPr>
          <a:xfrm>
            <a:off x="2067512" y="3359288"/>
            <a:ext cx="640080" cy="640080"/>
          </a:xfrm>
          <a:prstGeom prst="ellipse">
            <a:avLst/>
          </a:prstGeom>
          <a:blipFill dpi="0" rotWithShape="1">
            <a:blip r:embed="rId7"/>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2067425" y="2331933"/>
            <a:ext cx="651892" cy="826104"/>
            <a:chOff x="1460062" y="1682399"/>
            <a:chExt cx="469421" cy="594869"/>
          </a:xfrm>
          <a:effectLst>
            <a:outerShdw blurRad="50800" dist="38100" dir="8100000" algn="tr" rotWithShape="0">
              <a:prstClr val="black">
                <a:alpha val="40000"/>
              </a:prstClr>
            </a:outerShdw>
          </a:effectLst>
        </p:grpSpPr>
        <p:sp>
          <p:nvSpPr>
            <p:cNvPr id="1048" name="Freeform 24"/>
            <p:cNvSpPr>
              <a:spLocks/>
            </p:cNvSpPr>
            <p:nvPr/>
          </p:nvSpPr>
          <p:spPr bwMode="auto">
            <a:xfrm flipH="1">
              <a:off x="1460062" y="1682399"/>
              <a:ext cx="469421" cy="594869"/>
            </a:xfrm>
            <a:custGeom>
              <a:avLst/>
              <a:gdLst/>
              <a:ahLst/>
              <a:cxnLst>
                <a:cxn ang="0">
                  <a:pos x="32" y="0"/>
                </a:cxn>
                <a:cxn ang="0">
                  <a:pos x="0" y="10"/>
                </a:cxn>
                <a:cxn ang="0">
                  <a:pos x="0" y="71"/>
                </a:cxn>
                <a:cxn ang="0">
                  <a:pos x="32" y="81"/>
                </a:cxn>
                <a:cxn ang="0">
                  <a:pos x="64" y="71"/>
                </a:cxn>
                <a:cxn ang="0">
                  <a:pos x="64" y="10"/>
                </a:cxn>
                <a:cxn ang="0">
                  <a:pos x="32" y="0"/>
                </a:cxn>
              </a:cxnLst>
              <a:rect l="0" t="0" r="r" b="b"/>
              <a:pathLst>
                <a:path w="64" h="81">
                  <a:moveTo>
                    <a:pt x="32" y="0"/>
                  </a:moveTo>
                  <a:cubicBezTo>
                    <a:pt x="14" y="0"/>
                    <a:pt x="0" y="4"/>
                    <a:pt x="0" y="10"/>
                  </a:cubicBezTo>
                  <a:cubicBezTo>
                    <a:pt x="0" y="71"/>
                    <a:pt x="0" y="71"/>
                    <a:pt x="0" y="71"/>
                  </a:cubicBezTo>
                  <a:cubicBezTo>
                    <a:pt x="0" y="77"/>
                    <a:pt x="14" y="81"/>
                    <a:pt x="32" y="81"/>
                  </a:cubicBezTo>
                  <a:cubicBezTo>
                    <a:pt x="49" y="81"/>
                    <a:pt x="64" y="77"/>
                    <a:pt x="64" y="71"/>
                  </a:cubicBezTo>
                  <a:cubicBezTo>
                    <a:pt x="64" y="10"/>
                    <a:pt x="64" y="10"/>
                    <a:pt x="64" y="10"/>
                  </a:cubicBezTo>
                  <a:cubicBezTo>
                    <a:pt x="64" y="4"/>
                    <a:pt x="49" y="0"/>
                    <a:pt x="32" y="0"/>
                  </a:cubicBezTo>
                  <a:close/>
                </a:path>
              </a:pathLst>
            </a:custGeom>
            <a:gradFill>
              <a:gsLst>
                <a:gs pos="0">
                  <a:schemeClr val="accent4">
                    <a:lumMod val="75000"/>
                  </a:schemeClr>
                </a:gs>
                <a:gs pos="50000">
                  <a:schemeClr val="accent4">
                    <a:lumMod val="60000"/>
                    <a:lumOff val="40000"/>
                  </a:schemeClr>
                </a:gs>
                <a:gs pos="100000">
                  <a:schemeClr val="accent4">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Oval 25"/>
            <p:cNvSpPr>
              <a:spLocks noChangeArrowheads="1"/>
            </p:cNvSpPr>
            <p:nvPr/>
          </p:nvSpPr>
          <p:spPr bwMode="auto">
            <a:xfrm flipH="1">
              <a:off x="1460062" y="1682399"/>
              <a:ext cx="469421" cy="139613"/>
            </a:xfrm>
            <a:prstGeom prst="ellipse">
              <a:avLst/>
            </a:pr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9" name="TextBox 78"/>
          <p:cNvSpPr txBox="1"/>
          <p:nvPr/>
        </p:nvSpPr>
        <p:spPr>
          <a:xfrm>
            <a:off x="2128820" y="2636168"/>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a:solidFill>
                  <a:schemeClr val="bg1"/>
                </a:solidFill>
              </a:rPr>
              <a:t>80%</a:t>
            </a:r>
          </a:p>
        </p:txBody>
      </p:sp>
      <p:sp>
        <p:nvSpPr>
          <p:cNvPr id="88" name="TextBox 87"/>
          <p:cNvSpPr txBox="1"/>
          <p:nvPr/>
        </p:nvSpPr>
        <p:spPr>
          <a:xfrm>
            <a:off x="2794000" y="1463006"/>
            <a:ext cx="4927600" cy="812530"/>
          </a:xfrm>
          <a:prstGeom prst="rect">
            <a:avLst/>
          </a:prstGeom>
          <a:solidFill>
            <a:schemeClr val="tx1">
              <a:alpha val="40000"/>
            </a:schemeClr>
          </a:solidFill>
        </p:spPr>
        <p:txBody>
          <a:bodyPr wrap="square" rtlCol="0">
            <a:spAutoFit/>
          </a:bodyPr>
          <a:lstStyle/>
          <a:p>
            <a:r>
              <a:rPr lang="en-US" sz="1600" b="1" dirty="0">
                <a:solidFill>
                  <a:schemeClr val="accent5"/>
                </a:solidFill>
              </a:rPr>
              <a:t>Title Goes Here</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a:t>
            </a:r>
          </a:p>
        </p:txBody>
      </p:sp>
      <p:sp>
        <p:nvSpPr>
          <p:cNvPr id="87" name="TextBox 86"/>
          <p:cNvSpPr txBox="1"/>
          <p:nvPr/>
        </p:nvSpPr>
        <p:spPr>
          <a:xfrm>
            <a:off x="3691467" y="2311401"/>
            <a:ext cx="5249333" cy="812530"/>
          </a:xfrm>
          <a:prstGeom prst="rect">
            <a:avLst/>
          </a:prstGeom>
          <a:solidFill>
            <a:schemeClr val="tx1">
              <a:alpha val="40000"/>
            </a:schemeClr>
          </a:solidFill>
        </p:spPr>
        <p:txBody>
          <a:bodyPr wrap="square" rtlCol="0">
            <a:spAutoFit/>
          </a:bodyPr>
          <a:lstStyle/>
          <a:p>
            <a:r>
              <a:rPr lang="en-US" sz="1600" b="1" dirty="0">
                <a:solidFill>
                  <a:schemeClr val="accent4"/>
                </a:solidFill>
              </a:rPr>
              <a:t>Title Goes Here</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a:t>
            </a:r>
          </a:p>
        </p:txBody>
      </p:sp>
      <p:sp>
        <p:nvSpPr>
          <p:cNvPr id="86" name="TextBox 85"/>
          <p:cNvSpPr txBox="1"/>
          <p:nvPr/>
        </p:nvSpPr>
        <p:spPr>
          <a:xfrm>
            <a:off x="4588933" y="3158067"/>
            <a:ext cx="5063067" cy="812530"/>
          </a:xfrm>
          <a:prstGeom prst="rect">
            <a:avLst/>
          </a:prstGeom>
          <a:solidFill>
            <a:schemeClr val="tx1">
              <a:alpha val="40000"/>
            </a:schemeClr>
          </a:solidFill>
        </p:spPr>
        <p:txBody>
          <a:bodyPr wrap="square" rtlCol="0">
            <a:spAutoFit/>
          </a:bodyPr>
          <a:lstStyle/>
          <a:p>
            <a:r>
              <a:rPr lang="en-US" sz="1600" b="1" dirty="0">
                <a:solidFill>
                  <a:schemeClr val="accent3"/>
                </a:solidFill>
              </a:rPr>
              <a:t>Title Goes Here</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a:t>
            </a:r>
          </a:p>
        </p:txBody>
      </p:sp>
      <p:sp>
        <p:nvSpPr>
          <p:cNvPr id="85" name="TextBox 84"/>
          <p:cNvSpPr txBox="1"/>
          <p:nvPr/>
        </p:nvSpPr>
        <p:spPr>
          <a:xfrm>
            <a:off x="5469467" y="4006462"/>
            <a:ext cx="4995333" cy="812530"/>
          </a:xfrm>
          <a:prstGeom prst="rect">
            <a:avLst/>
          </a:prstGeom>
          <a:solidFill>
            <a:schemeClr val="tx1">
              <a:alpha val="40000"/>
            </a:schemeClr>
          </a:solidFill>
        </p:spPr>
        <p:txBody>
          <a:bodyPr wrap="square" rtlCol="0">
            <a:spAutoFit/>
          </a:bodyPr>
          <a:lstStyle/>
          <a:p>
            <a:r>
              <a:rPr lang="en-US" sz="1600" b="1" dirty="0">
                <a:solidFill>
                  <a:schemeClr val="accent2"/>
                </a:solidFill>
              </a:rPr>
              <a:t>Title Goes Here</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a:t>
            </a:r>
          </a:p>
        </p:txBody>
      </p:sp>
      <p:sp>
        <p:nvSpPr>
          <p:cNvPr id="84" name="TextBox 83"/>
          <p:cNvSpPr txBox="1"/>
          <p:nvPr/>
        </p:nvSpPr>
        <p:spPr>
          <a:xfrm>
            <a:off x="6366933" y="4851401"/>
            <a:ext cx="4910667" cy="812530"/>
          </a:xfrm>
          <a:prstGeom prst="rect">
            <a:avLst/>
          </a:prstGeom>
          <a:solidFill>
            <a:schemeClr val="tx1">
              <a:alpha val="40000"/>
            </a:schemeClr>
          </a:solidFill>
        </p:spPr>
        <p:txBody>
          <a:bodyPr wrap="square" rtlCol="0">
            <a:spAutoFit/>
          </a:bodyPr>
          <a:lstStyle/>
          <a:p>
            <a:r>
              <a:rPr lang="en-US" sz="1600" b="1" dirty="0">
                <a:solidFill>
                  <a:schemeClr val="accent1"/>
                </a:solidFill>
              </a:rPr>
              <a:t>Title Goes Here</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a:t>
            </a:r>
          </a:p>
        </p:txBody>
      </p:sp>
    </p:spTree>
    <p:extLst>
      <p:ext uri="{BB962C8B-B14F-4D97-AF65-F5344CB8AC3E}">
        <p14:creationId xmlns:p14="http://schemas.microsoft.com/office/powerpoint/2010/main" val="9187527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500"/>
                                        <p:tgtEl>
                                          <p:spTgt spid="9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9"/>
                                        </p:tgtEl>
                                        <p:attrNameLst>
                                          <p:attrName>style.visibility</p:attrName>
                                        </p:attrNameLst>
                                      </p:cBhvr>
                                      <p:to>
                                        <p:strVal val="visible"/>
                                      </p:to>
                                    </p:set>
                                    <p:animEffect transition="in" filter="wipe(down)">
                                      <p:cBhvr>
                                        <p:cTn id="11" dur="500"/>
                                        <p:tgtEl>
                                          <p:spTgt spid="59"/>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91"/>
                                        </p:tgtEl>
                                        <p:attrNameLst>
                                          <p:attrName>style.visibility</p:attrName>
                                        </p:attrNameLst>
                                      </p:cBhvr>
                                      <p:to>
                                        <p:strVal val="visible"/>
                                      </p:to>
                                    </p:set>
                                    <p:anim calcmode="lin" valueType="num">
                                      <p:cBhvr>
                                        <p:cTn id="15" dur="500" fill="hold"/>
                                        <p:tgtEl>
                                          <p:spTgt spid="91"/>
                                        </p:tgtEl>
                                        <p:attrNameLst>
                                          <p:attrName>ppt_w</p:attrName>
                                        </p:attrNameLst>
                                      </p:cBhvr>
                                      <p:tavLst>
                                        <p:tav tm="0">
                                          <p:val>
                                            <p:fltVal val="0"/>
                                          </p:val>
                                        </p:tav>
                                        <p:tav tm="100000">
                                          <p:val>
                                            <p:strVal val="#ppt_w"/>
                                          </p:val>
                                        </p:tav>
                                      </p:tavLst>
                                    </p:anim>
                                    <p:anim calcmode="lin" valueType="num">
                                      <p:cBhvr>
                                        <p:cTn id="16" dur="500" fill="hold"/>
                                        <p:tgtEl>
                                          <p:spTgt spid="91"/>
                                        </p:tgtEl>
                                        <p:attrNameLst>
                                          <p:attrName>ppt_h</p:attrName>
                                        </p:attrNameLst>
                                      </p:cBhvr>
                                      <p:tavLst>
                                        <p:tav tm="0">
                                          <p:val>
                                            <p:fltVal val="0"/>
                                          </p:val>
                                        </p:tav>
                                        <p:tav tm="100000">
                                          <p:val>
                                            <p:strVal val="#ppt_h"/>
                                          </p:val>
                                        </p:tav>
                                      </p:tavLst>
                                    </p:anim>
                                    <p:animEffect transition="in" filter="fade">
                                      <p:cBhvr>
                                        <p:cTn id="17" dur="500"/>
                                        <p:tgtEl>
                                          <p:spTgt spid="91"/>
                                        </p:tgtEl>
                                      </p:cBhvr>
                                    </p:animEffect>
                                  </p:childTnLst>
                                </p:cTn>
                              </p:par>
                            </p:childTnLst>
                          </p:cTn>
                        </p:par>
                        <p:par>
                          <p:cTn id="18" fill="hold">
                            <p:stCondLst>
                              <p:cond delay="1500"/>
                            </p:stCondLst>
                            <p:childTnLst>
                              <p:par>
                                <p:cTn id="19" presetID="22" presetClass="entr" presetSubtype="4" fill="hold" nodeType="afterEffect">
                                  <p:stCondLst>
                                    <p:cond delay="0"/>
                                  </p:stCondLst>
                                  <p:childTnLst>
                                    <p:set>
                                      <p:cBhvr>
                                        <p:cTn id="20" dur="1" fill="hold">
                                          <p:stCondLst>
                                            <p:cond delay="0"/>
                                          </p:stCondLst>
                                        </p:cTn>
                                        <p:tgtEl>
                                          <p:spTgt spid="64"/>
                                        </p:tgtEl>
                                        <p:attrNameLst>
                                          <p:attrName>style.visibility</p:attrName>
                                        </p:attrNameLst>
                                      </p:cBhvr>
                                      <p:to>
                                        <p:strVal val="visible"/>
                                      </p:to>
                                    </p:set>
                                    <p:animEffect transition="in" filter="wipe(down)">
                                      <p:cBhvr>
                                        <p:cTn id="21" dur="500"/>
                                        <p:tgtEl>
                                          <p:spTgt spid="64"/>
                                        </p:tgtEl>
                                      </p:cBhvr>
                                    </p:animEffect>
                                  </p:childTnLst>
                                </p:cTn>
                              </p:par>
                            </p:childTnLst>
                          </p:cTn>
                        </p:par>
                        <p:par>
                          <p:cTn id="22" fill="hold">
                            <p:stCondLst>
                              <p:cond delay="2000"/>
                            </p:stCondLst>
                            <p:childTnLst>
                              <p:par>
                                <p:cTn id="23" presetID="10" presetClass="entr" presetSubtype="0" fill="hold" grpId="0" nodeType="afterEffect">
                                  <p:stCondLst>
                                    <p:cond delay="0"/>
                                  </p:stCondLst>
                                  <p:childTnLst>
                                    <p:set>
                                      <p:cBhvr>
                                        <p:cTn id="24" dur="1" fill="hold">
                                          <p:stCondLst>
                                            <p:cond delay="0"/>
                                          </p:stCondLst>
                                        </p:cTn>
                                        <p:tgtEl>
                                          <p:spTgt spid="76"/>
                                        </p:tgtEl>
                                        <p:attrNameLst>
                                          <p:attrName>style.visibility</p:attrName>
                                        </p:attrNameLst>
                                      </p:cBhvr>
                                      <p:to>
                                        <p:strVal val="visible"/>
                                      </p:to>
                                    </p:set>
                                    <p:animEffect transition="in" filter="fade">
                                      <p:cBhvr>
                                        <p:cTn id="25" dur="500"/>
                                        <p:tgtEl>
                                          <p:spTgt spid="76"/>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029"/>
                                        </p:tgtEl>
                                        <p:attrNameLst>
                                          <p:attrName>style.visibility</p:attrName>
                                        </p:attrNameLst>
                                      </p:cBhvr>
                                      <p:to>
                                        <p:strVal val="visible"/>
                                      </p:to>
                                    </p:set>
                                    <p:animEffect transition="in" filter="wipe(left)">
                                      <p:cBhvr>
                                        <p:cTn id="28" dur="500"/>
                                        <p:tgtEl>
                                          <p:spTgt spid="1029"/>
                                        </p:tgtEl>
                                      </p:cBhvr>
                                    </p:animEffect>
                                  </p:childTnLst>
                                </p:cTn>
                              </p:par>
                            </p:childTnLst>
                          </p:cTn>
                        </p:par>
                        <p:par>
                          <p:cTn id="29" fill="hold">
                            <p:stCondLst>
                              <p:cond delay="2500"/>
                            </p:stCondLst>
                            <p:childTnLst>
                              <p:par>
                                <p:cTn id="30" presetID="10" presetClass="entr" presetSubtype="0" fill="hold" grpId="0" nodeType="afterEffect">
                                  <p:stCondLst>
                                    <p:cond delay="0"/>
                                  </p:stCondLst>
                                  <p:childTnLst>
                                    <p:set>
                                      <p:cBhvr>
                                        <p:cTn id="31" dur="1" fill="hold">
                                          <p:stCondLst>
                                            <p:cond delay="0"/>
                                          </p:stCondLst>
                                        </p:cTn>
                                        <p:tgtEl>
                                          <p:spTgt spid="71"/>
                                        </p:tgtEl>
                                        <p:attrNameLst>
                                          <p:attrName>style.visibility</p:attrName>
                                        </p:attrNameLst>
                                      </p:cBhvr>
                                      <p:to>
                                        <p:strVal val="visible"/>
                                      </p:to>
                                    </p:set>
                                    <p:animEffect transition="in" filter="fade">
                                      <p:cBhvr>
                                        <p:cTn id="32" dur="500"/>
                                        <p:tgtEl>
                                          <p:spTgt spid="71"/>
                                        </p:tgtEl>
                                      </p:cBhvr>
                                    </p:animEffect>
                                  </p:childTnLst>
                                </p:cTn>
                              </p:par>
                            </p:childTnLst>
                          </p:cTn>
                        </p:par>
                        <p:par>
                          <p:cTn id="33" fill="hold">
                            <p:stCondLst>
                              <p:cond delay="3000"/>
                            </p:stCondLst>
                            <p:childTnLst>
                              <p:par>
                                <p:cTn id="34" presetID="22" presetClass="entr" presetSubtype="8"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left)">
                                      <p:cBhvr>
                                        <p:cTn id="36" dur="500"/>
                                        <p:tgtEl>
                                          <p:spTgt spid="84"/>
                                        </p:tgtEl>
                                      </p:cBhvr>
                                    </p:animEffect>
                                  </p:childTnLst>
                                </p:cTn>
                              </p:par>
                            </p:childTnLst>
                          </p:cTn>
                        </p:par>
                        <p:par>
                          <p:cTn id="37" fill="hold">
                            <p:stCondLst>
                              <p:cond delay="3500"/>
                            </p:stCondLst>
                            <p:childTnLst>
                              <p:par>
                                <p:cTn id="38" presetID="22" presetClass="entr" presetSubtype="4" fill="hold" nodeType="afterEffect">
                                  <p:stCondLst>
                                    <p:cond delay="0"/>
                                  </p:stCondLst>
                                  <p:childTnLst>
                                    <p:set>
                                      <p:cBhvr>
                                        <p:cTn id="39" dur="1" fill="hold">
                                          <p:stCondLst>
                                            <p:cond delay="0"/>
                                          </p:stCondLst>
                                        </p:cTn>
                                        <p:tgtEl>
                                          <p:spTgt spid="60"/>
                                        </p:tgtEl>
                                        <p:attrNameLst>
                                          <p:attrName>style.visibility</p:attrName>
                                        </p:attrNameLst>
                                      </p:cBhvr>
                                      <p:to>
                                        <p:strVal val="visible"/>
                                      </p:to>
                                    </p:set>
                                    <p:animEffect transition="in" filter="wipe(down)">
                                      <p:cBhvr>
                                        <p:cTn id="40" dur="500"/>
                                        <p:tgtEl>
                                          <p:spTgt spid="60"/>
                                        </p:tgtEl>
                                      </p:cBhvr>
                                    </p:animEffect>
                                  </p:childTnLst>
                                </p:cTn>
                              </p:par>
                            </p:childTnLst>
                          </p:cTn>
                        </p:par>
                        <p:par>
                          <p:cTn id="41" fill="hold">
                            <p:stCondLst>
                              <p:cond delay="4000"/>
                            </p:stCondLst>
                            <p:childTnLst>
                              <p:par>
                                <p:cTn id="42" presetID="53" presetClass="entr" presetSubtype="16" fill="hold" grpId="0" nodeType="afterEffect">
                                  <p:stCondLst>
                                    <p:cond delay="0"/>
                                  </p:stCondLst>
                                  <p:childTnLst>
                                    <p:set>
                                      <p:cBhvr>
                                        <p:cTn id="43" dur="1" fill="hold">
                                          <p:stCondLst>
                                            <p:cond delay="0"/>
                                          </p:stCondLst>
                                        </p:cTn>
                                        <p:tgtEl>
                                          <p:spTgt spid="90"/>
                                        </p:tgtEl>
                                        <p:attrNameLst>
                                          <p:attrName>style.visibility</p:attrName>
                                        </p:attrNameLst>
                                      </p:cBhvr>
                                      <p:to>
                                        <p:strVal val="visible"/>
                                      </p:to>
                                    </p:set>
                                    <p:anim calcmode="lin" valueType="num">
                                      <p:cBhvr>
                                        <p:cTn id="44" dur="500" fill="hold"/>
                                        <p:tgtEl>
                                          <p:spTgt spid="90"/>
                                        </p:tgtEl>
                                        <p:attrNameLst>
                                          <p:attrName>ppt_w</p:attrName>
                                        </p:attrNameLst>
                                      </p:cBhvr>
                                      <p:tavLst>
                                        <p:tav tm="0">
                                          <p:val>
                                            <p:fltVal val="0"/>
                                          </p:val>
                                        </p:tav>
                                        <p:tav tm="100000">
                                          <p:val>
                                            <p:strVal val="#ppt_w"/>
                                          </p:val>
                                        </p:tav>
                                      </p:tavLst>
                                    </p:anim>
                                    <p:anim calcmode="lin" valueType="num">
                                      <p:cBhvr>
                                        <p:cTn id="45" dur="500" fill="hold"/>
                                        <p:tgtEl>
                                          <p:spTgt spid="90"/>
                                        </p:tgtEl>
                                        <p:attrNameLst>
                                          <p:attrName>ppt_h</p:attrName>
                                        </p:attrNameLst>
                                      </p:cBhvr>
                                      <p:tavLst>
                                        <p:tav tm="0">
                                          <p:val>
                                            <p:fltVal val="0"/>
                                          </p:val>
                                        </p:tav>
                                        <p:tav tm="100000">
                                          <p:val>
                                            <p:strVal val="#ppt_h"/>
                                          </p:val>
                                        </p:tav>
                                      </p:tavLst>
                                    </p:anim>
                                    <p:animEffect transition="in" filter="fade">
                                      <p:cBhvr>
                                        <p:cTn id="46" dur="500"/>
                                        <p:tgtEl>
                                          <p:spTgt spid="90"/>
                                        </p:tgtEl>
                                      </p:cBhvr>
                                    </p:animEffect>
                                  </p:childTnLst>
                                </p:cTn>
                              </p:par>
                            </p:childTnLst>
                          </p:cTn>
                        </p:par>
                        <p:par>
                          <p:cTn id="47" fill="hold">
                            <p:stCondLst>
                              <p:cond delay="4500"/>
                            </p:stCondLst>
                            <p:childTnLst>
                              <p:par>
                                <p:cTn id="48" presetID="22" presetClass="entr" presetSubtype="4" fill="hold" nodeType="afterEffect">
                                  <p:stCondLst>
                                    <p:cond delay="0"/>
                                  </p:stCondLst>
                                  <p:childTnLst>
                                    <p:set>
                                      <p:cBhvr>
                                        <p:cTn id="49" dur="1" fill="hold">
                                          <p:stCondLst>
                                            <p:cond delay="0"/>
                                          </p:stCondLst>
                                        </p:cTn>
                                        <p:tgtEl>
                                          <p:spTgt spid="65"/>
                                        </p:tgtEl>
                                        <p:attrNameLst>
                                          <p:attrName>style.visibility</p:attrName>
                                        </p:attrNameLst>
                                      </p:cBhvr>
                                      <p:to>
                                        <p:strVal val="visible"/>
                                      </p:to>
                                    </p:set>
                                    <p:animEffect transition="in" filter="wipe(down)">
                                      <p:cBhvr>
                                        <p:cTn id="50" dur="500"/>
                                        <p:tgtEl>
                                          <p:spTgt spid="65"/>
                                        </p:tgtEl>
                                      </p:cBhvr>
                                    </p:animEffect>
                                  </p:childTnLst>
                                </p:cTn>
                              </p:par>
                            </p:childTnLst>
                          </p:cTn>
                        </p:par>
                        <p:par>
                          <p:cTn id="51" fill="hold">
                            <p:stCondLst>
                              <p:cond delay="5000"/>
                            </p:stCondLst>
                            <p:childTnLst>
                              <p:par>
                                <p:cTn id="52" presetID="10" presetClass="entr" presetSubtype="0" fill="hold" grpId="0" nodeType="afterEffect">
                                  <p:stCondLst>
                                    <p:cond delay="0"/>
                                  </p:stCondLst>
                                  <p:childTnLst>
                                    <p:set>
                                      <p:cBhvr>
                                        <p:cTn id="53" dur="1" fill="hold">
                                          <p:stCondLst>
                                            <p:cond delay="0"/>
                                          </p:stCondLst>
                                        </p:cTn>
                                        <p:tgtEl>
                                          <p:spTgt spid="77"/>
                                        </p:tgtEl>
                                        <p:attrNameLst>
                                          <p:attrName>style.visibility</p:attrName>
                                        </p:attrNameLst>
                                      </p:cBhvr>
                                      <p:to>
                                        <p:strVal val="visible"/>
                                      </p:to>
                                    </p:set>
                                    <p:animEffect transition="in" filter="fade">
                                      <p:cBhvr>
                                        <p:cTn id="54" dur="500"/>
                                        <p:tgtEl>
                                          <p:spTgt spid="77"/>
                                        </p:tgtEl>
                                      </p:cBhvr>
                                    </p:animEffect>
                                  </p:childTnLst>
                                </p:cTn>
                              </p:par>
                              <p:par>
                                <p:cTn id="55" presetID="22" presetClass="entr" presetSubtype="8" fill="hold" grpId="0" nodeType="withEffect">
                                  <p:stCondLst>
                                    <p:cond delay="0"/>
                                  </p:stCondLst>
                                  <p:childTnLst>
                                    <p:set>
                                      <p:cBhvr>
                                        <p:cTn id="56" dur="1" fill="hold">
                                          <p:stCondLst>
                                            <p:cond delay="0"/>
                                          </p:stCondLst>
                                        </p:cTn>
                                        <p:tgtEl>
                                          <p:spTgt spid="1034"/>
                                        </p:tgtEl>
                                        <p:attrNameLst>
                                          <p:attrName>style.visibility</p:attrName>
                                        </p:attrNameLst>
                                      </p:cBhvr>
                                      <p:to>
                                        <p:strVal val="visible"/>
                                      </p:to>
                                    </p:set>
                                    <p:animEffect transition="in" filter="wipe(left)">
                                      <p:cBhvr>
                                        <p:cTn id="57" dur="500"/>
                                        <p:tgtEl>
                                          <p:spTgt spid="1034"/>
                                        </p:tgtEl>
                                      </p:cBhvr>
                                    </p:animEffect>
                                  </p:childTnLst>
                                </p:cTn>
                              </p:par>
                            </p:childTnLst>
                          </p:cTn>
                        </p:par>
                        <p:par>
                          <p:cTn id="58" fill="hold">
                            <p:stCondLst>
                              <p:cond delay="5500"/>
                            </p:stCondLst>
                            <p:childTnLst>
                              <p:par>
                                <p:cTn id="59" presetID="10" presetClass="entr" presetSubtype="0"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Effect transition="in" filter="fade">
                                      <p:cBhvr>
                                        <p:cTn id="61" dur="500"/>
                                        <p:tgtEl>
                                          <p:spTgt spid="72"/>
                                        </p:tgtEl>
                                      </p:cBhvr>
                                    </p:animEffect>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2" presetClass="entr" presetSubtype="4" fill="hold" nodeType="afterEffect">
                                  <p:stCondLst>
                                    <p:cond delay="0"/>
                                  </p:stCondLst>
                                  <p:childTnLst>
                                    <p:set>
                                      <p:cBhvr>
                                        <p:cTn id="68" dur="1" fill="hold">
                                          <p:stCondLst>
                                            <p:cond delay="0"/>
                                          </p:stCondLst>
                                        </p:cTn>
                                        <p:tgtEl>
                                          <p:spTgt spid="61"/>
                                        </p:tgtEl>
                                        <p:attrNameLst>
                                          <p:attrName>style.visibility</p:attrName>
                                        </p:attrNameLst>
                                      </p:cBhvr>
                                      <p:to>
                                        <p:strVal val="visible"/>
                                      </p:to>
                                    </p:set>
                                    <p:animEffect transition="in" filter="wipe(down)">
                                      <p:cBhvr>
                                        <p:cTn id="69" dur="500"/>
                                        <p:tgtEl>
                                          <p:spTgt spid="61"/>
                                        </p:tgtEl>
                                      </p:cBhvr>
                                    </p:animEffect>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7500"/>
                            </p:stCondLst>
                            <p:childTnLst>
                              <p:par>
                                <p:cTn id="77" presetID="22" presetClass="entr" presetSubtype="4" fill="hold" nodeType="afterEffect">
                                  <p:stCondLst>
                                    <p:cond delay="0"/>
                                  </p:stCondLst>
                                  <p:childTnLst>
                                    <p:set>
                                      <p:cBhvr>
                                        <p:cTn id="78" dur="1" fill="hold">
                                          <p:stCondLst>
                                            <p:cond delay="0"/>
                                          </p:stCondLst>
                                        </p:cTn>
                                        <p:tgtEl>
                                          <p:spTgt spid="66"/>
                                        </p:tgtEl>
                                        <p:attrNameLst>
                                          <p:attrName>style.visibility</p:attrName>
                                        </p:attrNameLst>
                                      </p:cBhvr>
                                      <p:to>
                                        <p:strVal val="visible"/>
                                      </p:to>
                                    </p:set>
                                    <p:animEffect transition="in" filter="wipe(down)">
                                      <p:cBhvr>
                                        <p:cTn id="79" dur="500"/>
                                        <p:tgtEl>
                                          <p:spTgt spid="66"/>
                                        </p:tgtEl>
                                      </p:cBhvr>
                                    </p:animEffect>
                                  </p:childTnLst>
                                </p:cTn>
                              </p:par>
                            </p:childTnLst>
                          </p:cTn>
                        </p:par>
                        <p:par>
                          <p:cTn id="80" fill="hold">
                            <p:stCondLst>
                              <p:cond delay="8000"/>
                            </p:stCondLst>
                            <p:childTnLst>
                              <p:par>
                                <p:cTn id="81" presetID="10" presetClass="entr" presetSubtype="0" fill="hold" grpId="0" nodeType="afterEffect">
                                  <p:stCondLst>
                                    <p:cond delay="0"/>
                                  </p:stCondLst>
                                  <p:childTnLst>
                                    <p:set>
                                      <p:cBhvr>
                                        <p:cTn id="82" dur="1" fill="hold">
                                          <p:stCondLst>
                                            <p:cond delay="0"/>
                                          </p:stCondLst>
                                        </p:cTn>
                                        <p:tgtEl>
                                          <p:spTgt spid="78"/>
                                        </p:tgtEl>
                                        <p:attrNameLst>
                                          <p:attrName>style.visibility</p:attrName>
                                        </p:attrNameLst>
                                      </p:cBhvr>
                                      <p:to>
                                        <p:strVal val="visible"/>
                                      </p:to>
                                    </p:set>
                                    <p:animEffect transition="in" filter="fade">
                                      <p:cBhvr>
                                        <p:cTn id="83" dur="500"/>
                                        <p:tgtEl>
                                          <p:spTgt spid="78"/>
                                        </p:tgtEl>
                                      </p:cBhvr>
                                    </p:animEffect>
                                  </p:childTnLst>
                                </p:cTn>
                              </p:par>
                              <p:par>
                                <p:cTn id="84" presetID="22" presetClass="entr" presetSubtype="8" fill="hold" grpId="0" nodeType="withEffect">
                                  <p:stCondLst>
                                    <p:cond delay="0"/>
                                  </p:stCondLst>
                                  <p:childTnLst>
                                    <p:set>
                                      <p:cBhvr>
                                        <p:cTn id="85" dur="1" fill="hold">
                                          <p:stCondLst>
                                            <p:cond delay="0"/>
                                          </p:stCondLst>
                                        </p:cTn>
                                        <p:tgtEl>
                                          <p:spTgt spid="1040"/>
                                        </p:tgtEl>
                                        <p:attrNameLst>
                                          <p:attrName>style.visibility</p:attrName>
                                        </p:attrNameLst>
                                      </p:cBhvr>
                                      <p:to>
                                        <p:strVal val="visible"/>
                                      </p:to>
                                    </p:set>
                                    <p:animEffect transition="in" filter="wipe(left)">
                                      <p:cBhvr>
                                        <p:cTn id="86" dur="500"/>
                                        <p:tgtEl>
                                          <p:spTgt spid="1040"/>
                                        </p:tgtEl>
                                      </p:cBhvr>
                                    </p:animEffect>
                                  </p:childTnLst>
                                </p:cTn>
                              </p:par>
                            </p:childTnLst>
                          </p:cTn>
                        </p:par>
                        <p:par>
                          <p:cTn id="87" fill="hold">
                            <p:stCondLst>
                              <p:cond delay="8500"/>
                            </p:stCondLst>
                            <p:childTnLst>
                              <p:par>
                                <p:cTn id="88" presetID="10" presetClass="entr" presetSubtype="0" fill="hold" grpId="0" nodeType="afterEffect">
                                  <p:stCondLst>
                                    <p:cond delay="0"/>
                                  </p:stCondLst>
                                  <p:childTnLst>
                                    <p:set>
                                      <p:cBhvr>
                                        <p:cTn id="89" dur="1" fill="hold">
                                          <p:stCondLst>
                                            <p:cond delay="0"/>
                                          </p:stCondLst>
                                        </p:cTn>
                                        <p:tgtEl>
                                          <p:spTgt spid="73"/>
                                        </p:tgtEl>
                                        <p:attrNameLst>
                                          <p:attrName>style.visibility</p:attrName>
                                        </p:attrNameLst>
                                      </p:cBhvr>
                                      <p:to>
                                        <p:strVal val="visible"/>
                                      </p:to>
                                    </p:set>
                                    <p:animEffect transition="in" filter="fade">
                                      <p:cBhvr>
                                        <p:cTn id="90" dur="500"/>
                                        <p:tgtEl>
                                          <p:spTgt spid="73"/>
                                        </p:tgtEl>
                                      </p:cBhvr>
                                    </p:animEffect>
                                  </p:childTnLst>
                                </p:cTn>
                              </p:par>
                            </p:childTnLst>
                          </p:cTn>
                        </p:par>
                        <p:par>
                          <p:cTn id="91" fill="hold">
                            <p:stCondLst>
                              <p:cond delay="9000"/>
                            </p:stCondLst>
                            <p:childTnLst>
                              <p:par>
                                <p:cTn id="92" presetID="22" presetClass="entr" presetSubtype="8" fill="hold" grpId="0" nodeType="afterEffect">
                                  <p:stCondLst>
                                    <p:cond delay="0"/>
                                  </p:stCondLst>
                                  <p:childTnLst>
                                    <p:set>
                                      <p:cBhvr>
                                        <p:cTn id="93" dur="1" fill="hold">
                                          <p:stCondLst>
                                            <p:cond delay="0"/>
                                          </p:stCondLst>
                                        </p:cTn>
                                        <p:tgtEl>
                                          <p:spTgt spid="86"/>
                                        </p:tgtEl>
                                        <p:attrNameLst>
                                          <p:attrName>style.visibility</p:attrName>
                                        </p:attrNameLst>
                                      </p:cBhvr>
                                      <p:to>
                                        <p:strVal val="visible"/>
                                      </p:to>
                                    </p:set>
                                    <p:animEffect transition="in" filter="wipe(left)">
                                      <p:cBhvr>
                                        <p:cTn id="94" dur="500"/>
                                        <p:tgtEl>
                                          <p:spTgt spid="86"/>
                                        </p:tgtEl>
                                      </p:cBhvr>
                                    </p:animEffect>
                                  </p:childTnLst>
                                </p:cTn>
                              </p:par>
                            </p:childTnLst>
                          </p:cTn>
                        </p:par>
                        <p:par>
                          <p:cTn id="95" fill="hold">
                            <p:stCondLst>
                              <p:cond delay="9500"/>
                            </p:stCondLst>
                            <p:childTnLst>
                              <p:par>
                                <p:cTn id="96" presetID="22" presetClass="entr" presetSubtype="4" fill="hold" nodeType="afterEffect">
                                  <p:stCondLst>
                                    <p:cond delay="0"/>
                                  </p:stCondLst>
                                  <p:childTnLst>
                                    <p:set>
                                      <p:cBhvr>
                                        <p:cTn id="97" dur="1" fill="hold">
                                          <p:stCondLst>
                                            <p:cond delay="0"/>
                                          </p:stCondLst>
                                        </p:cTn>
                                        <p:tgtEl>
                                          <p:spTgt spid="92"/>
                                        </p:tgtEl>
                                        <p:attrNameLst>
                                          <p:attrName>style.visibility</p:attrName>
                                        </p:attrNameLst>
                                      </p:cBhvr>
                                      <p:to>
                                        <p:strVal val="visible"/>
                                      </p:to>
                                    </p:set>
                                    <p:animEffect transition="in" filter="wipe(down)">
                                      <p:cBhvr>
                                        <p:cTn id="98" dur="500"/>
                                        <p:tgtEl>
                                          <p:spTgt spid="92"/>
                                        </p:tgtEl>
                                      </p:cBhvr>
                                    </p:animEffect>
                                  </p:childTnLst>
                                </p:cTn>
                              </p:par>
                            </p:childTnLst>
                          </p:cTn>
                        </p:par>
                        <p:par>
                          <p:cTn id="99" fill="hold">
                            <p:stCondLst>
                              <p:cond delay="10000"/>
                            </p:stCondLst>
                            <p:childTnLst>
                              <p:par>
                                <p:cTn id="100" presetID="53" presetClass="entr" presetSubtype="16" fill="hold" grpId="0" nodeType="afterEffect">
                                  <p:stCondLst>
                                    <p:cond delay="0"/>
                                  </p:stCondLst>
                                  <p:childTnLst>
                                    <p:set>
                                      <p:cBhvr>
                                        <p:cTn id="101" dur="1" fill="hold">
                                          <p:stCondLst>
                                            <p:cond delay="0"/>
                                          </p:stCondLst>
                                        </p:cTn>
                                        <p:tgtEl>
                                          <p:spTgt spid="83"/>
                                        </p:tgtEl>
                                        <p:attrNameLst>
                                          <p:attrName>style.visibility</p:attrName>
                                        </p:attrNameLst>
                                      </p:cBhvr>
                                      <p:to>
                                        <p:strVal val="visible"/>
                                      </p:to>
                                    </p:set>
                                    <p:anim calcmode="lin" valueType="num">
                                      <p:cBhvr>
                                        <p:cTn id="102" dur="500" fill="hold"/>
                                        <p:tgtEl>
                                          <p:spTgt spid="83"/>
                                        </p:tgtEl>
                                        <p:attrNameLst>
                                          <p:attrName>ppt_w</p:attrName>
                                        </p:attrNameLst>
                                      </p:cBhvr>
                                      <p:tavLst>
                                        <p:tav tm="0">
                                          <p:val>
                                            <p:fltVal val="0"/>
                                          </p:val>
                                        </p:tav>
                                        <p:tav tm="100000">
                                          <p:val>
                                            <p:strVal val="#ppt_w"/>
                                          </p:val>
                                        </p:tav>
                                      </p:tavLst>
                                    </p:anim>
                                    <p:anim calcmode="lin" valueType="num">
                                      <p:cBhvr>
                                        <p:cTn id="103" dur="500" fill="hold"/>
                                        <p:tgtEl>
                                          <p:spTgt spid="83"/>
                                        </p:tgtEl>
                                        <p:attrNameLst>
                                          <p:attrName>ppt_h</p:attrName>
                                        </p:attrNameLst>
                                      </p:cBhvr>
                                      <p:tavLst>
                                        <p:tav tm="0">
                                          <p:val>
                                            <p:fltVal val="0"/>
                                          </p:val>
                                        </p:tav>
                                        <p:tav tm="100000">
                                          <p:val>
                                            <p:strVal val="#ppt_h"/>
                                          </p:val>
                                        </p:tav>
                                      </p:tavLst>
                                    </p:anim>
                                    <p:animEffect transition="in" filter="fade">
                                      <p:cBhvr>
                                        <p:cTn id="104" dur="500"/>
                                        <p:tgtEl>
                                          <p:spTgt spid="83"/>
                                        </p:tgtEl>
                                      </p:cBhvr>
                                    </p:animEffect>
                                  </p:childTnLst>
                                </p:cTn>
                              </p:par>
                            </p:childTnLst>
                          </p:cTn>
                        </p:par>
                        <p:par>
                          <p:cTn id="105" fill="hold">
                            <p:stCondLst>
                              <p:cond delay="10500"/>
                            </p:stCondLst>
                            <p:childTnLst>
                              <p:par>
                                <p:cTn id="106" presetID="22" presetClass="entr" presetSubtype="4" fill="hold" nodeType="afterEffect">
                                  <p:stCondLst>
                                    <p:cond delay="0"/>
                                  </p:stCondLst>
                                  <p:childTnLst>
                                    <p:set>
                                      <p:cBhvr>
                                        <p:cTn id="107" dur="1" fill="hold">
                                          <p:stCondLst>
                                            <p:cond delay="0"/>
                                          </p:stCondLst>
                                        </p:cTn>
                                        <p:tgtEl>
                                          <p:spTgt spid="67"/>
                                        </p:tgtEl>
                                        <p:attrNameLst>
                                          <p:attrName>style.visibility</p:attrName>
                                        </p:attrNameLst>
                                      </p:cBhvr>
                                      <p:to>
                                        <p:strVal val="visible"/>
                                      </p:to>
                                    </p:set>
                                    <p:animEffect transition="in" filter="wipe(down)">
                                      <p:cBhvr>
                                        <p:cTn id="108" dur="500"/>
                                        <p:tgtEl>
                                          <p:spTgt spid="67"/>
                                        </p:tgtEl>
                                      </p:cBhvr>
                                    </p:animEffect>
                                  </p:childTnLst>
                                </p:cTn>
                              </p:par>
                            </p:childTnLst>
                          </p:cTn>
                        </p:par>
                        <p:par>
                          <p:cTn id="109" fill="hold">
                            <p:stCondLst>
                              <p:cond delay="11000"/>
                            </p:stCondLst>
                            <p:childTnLst>
                              <p:par>
                                <p:cTn id="110" presetID="10" presetClass="entr" presetSubtype="0" fill="hold" grpId="0" nodeType="afterEffect">
                                  <p:stCondLst>
                                    <p:cond delay="0"/>
                                  </p:stCondLst>
                                  <p:childTnLst>
                                    <p:set>
                                      <p:cBhvr>
                                        <p:cTn id="111" dur="1" fill="hold">
                                          <p:stCondLst>
                                            <p:cond delay="0"/>
                                          </p:stCondLst>
                                        </p:cTn>
                                        <p:tgtEl>
                                          <p:spTgt spid="79"/>
                                        </p:tgtEl>
                                        <p:attrNameLst>
                                          <p:attrName>style.visibility</p:attrName>
                                        </p:attrNameLst>
                                      </p:cBhvr>
                                      <p:to>
                                        <p:strVal val="visible"/>
                                      </p:to>
                                    </p:set>
                                    <p:animEffect transition="in" filter="fade">
                                      <p:cBhvr>
                                        <p:cTn id="112" dur="500"/>
                                        <p:tgtEl>
                                          <p:spTgt spid="79"/>
                                        </p:tgtEl>
                                      </p:cBhvr>
                                    </p:animEffect>
                                  </p:childTnLst>
                                </p:cTn>
                              </p:par>
                              <p:par>
                                <p:cTn id="113" presetID="22" presetClass="entr" presetSubtype="8" fill="hold" grpId="0" nodeType="withEffect">
                                  <p:stCondLst>
                                    <p:cond delay="0"/>
                                  </p:stCondLst>
                                  <p:childTnLst>
                                    <p:set>
                                      <p:cBhvr>
                                        <p:cTn id="114" dur="1" fill="hold">
                                          <p:stCondLst>
                                            <p:cond delay="0"/>
                                          </p:stCondLst>
                                        </p:cTn>
                                        <p:tgtEl>
                                          <p:spTgt spid="1045"/>
                                        </p:tgtEl>
                                        <p:attrNameLst>
                                          <p:attrName>style.visibility</p:attrName>
                                        </p:attrNameLst>
                                      </p:cBhvr>
                                      <p:to>
                                        <p:strVal val="visible"/>
                                      </p:to>
                                    </p:set>
                                    <p:animEffect transition="in" filter="wipe(left)">
                                      <p:cBhvr>
                                        <p:cTn id="115" dur="500"/>
                                        <p:tgtEl>
                                          <p:spTgt spid="1045"/>
                                        </p:tgtEl>
                                      </p:cBhvr>
                                    </p:animEffect>
                                  </p:childTnLst>
                                </p:cTn>
                              </p:par>
                            </p:childTnLst>
                          </p:cTn>
                        </p:par>
                        <p:par>
                          <p:cTn id="116" fill="hold">
                            <p:stCondLst>
                              <p:cond delay="11500"/>
                            </p:stCondLst>
                            <p:childTnLst>
                              <p:par>
                                <p:cTn id="117" presetID="10" presetClass="entr" presetSubtype="0" fill="hold" grpId="0" nodeType="afterEffect">
                                  <p:stCondLst>
                                    <p:cond delay="0"/>
                                  </p:stCondLst>
                                  <p:childTnLst>
                                    <p:set>
                                      <p:cBhvr>
                                        <p:cTn id="118" dur="1" fill="hold">
                                          <p:stCondLst>
                                            <p:cond delay="0"/>
                                          </p:stCondLst>
                                        </p:cTn>
                                        <p:tgtEl>
                                          <p:spTgt spid="74"/>
                                        </p:tgtEl>
                                        <p:attrNameLst>
                                          <p:attrName>style.visibility</p:attrName>
                                        </p:attrNameLst>
                                      </p:cBhvr>
                                      <p:to>
                                        <p:strVal val="visible"/>
                                      </p:to>
                                    </p:set>
                                    <p:animEffect transition="in" filter="fade">
                                      <p:cBhvr>
                                        <p:cTn id="119" dur="500"/>
                                        <p:tgtEl>
                                          <p:spTgt spid="74"/>
                                        </p:tgtEl>
                                      </p:cBhvr>
                                    </p:animEffect>
                                  </p:childTnLst>
                                </p:cTn>
                              </p:par>
                            </p:childTnLst>
                          </p:cTn>
                        </p:par>
                        <p:par>
                          <p:cTn id="120" fill="hold">
                            <p:stCondLst>
                              <p:cond delay="12000"/>
                            </p:stCondLst>
                            <p:childTnLst>
                              <p:par>
                                <p:cTn id="121" presetID="22" presetClass="entr" presetSubtype="8" fill="hold" grpId="0" nodeType="afterEffect">
                                  <p:stCondLst>
                                    <p:cond delay="0"/>
                                  </p:stCondLst>
                                  <p:childTnLst>
                                    <p:set>
                                      <p:cBhvr>
                                        <p:cTn id="122" dur="1" fill="hold">
                                          <p:stCondLst>
                                            <p:cond delay="0"/>
                                          </p:stCondLst>
                                        </p:cTn>
                                        <p:tgtEl>
                                          <p:spTgt spid="87"/>
                                        </p:tgtEl>
                                        <p:attrNameLst>
                                          <p:attrName>style.visibility</p:attrName>
                                        </p:attrNameLst>
                                      </p:cBhvr>
                                      <p:to>
                                        <p:strVal val="visible"/>
                                      </p:to>
                                    </p:set>
                                    <p:animEffect transition="in" filter="wipe(left)">
                                      <p:cBhvr>
                                        <p:cTn id="123" dur="500"/>
                                        <p:tgtEl>
                                          <p:spTgt spid="87"/>
                                        </p:tgtEl>
                                      </p:cBhvr>
                                    </p:animEffect>
                                  </p:childTnLst>
                                </p:cTn>
                              </p:par>
                            </p:childTnLst>
                          </p:cTn>
                        </p:par>
                        <p:par>
                          <p:cTn id="124" fill="hold">
                            <p:stCondLst>
                              <p:cond delay="12500"/>
                            </p:stCondLst>
                            <p:childTnLst>
                              <p:par>
                                <p:cTn id="125" presetID="22" presetClass="entr" presetSubtype="4" fill="hold" nodeType="afterEffect">
                                  <p:stCondLst>
                                    <p:cond delay="0"/>
                                  </p:stCondLst>
                                  <p:childTnLst>
                                    <p:set>
                                      <p:cBhvr>
                                        <p:cTn id="126" dur="1" fill="hold">
                                          <p:stCondLst>
                                            <p:cond delay="0"/>
                                          </p:stCondLst>
                                        </p:cTn>
                                        <p:tgtEl>
                                          <p:spTgt spid="63"/>
                                        </p:tgtEl>
                                        <p:attrNameLst>
                                          <p:attrName>style.visibility</p:attrName>
                                        </p:attrNameLst>
                                      </p:cBhvr>
                                      <p:to>
                                        <p:strVal val="visible"/>
                                      </p:to>
                                    </p:set>
                                    <p:animEffect transition="in" filter="wipe(down)">
                                      <p:cBhvr>
                                        <p:cTn id="127" dur="500"/>
                                        <p:tgtEl>
                                          <p:spTgt spid="63"/>
                                        </p:tgtEl>
                                      </p:cBhvr>
                                    </p:animEffect>
                                  </p:childTnLst>
                                </p:cTn>
                              </p:par>
                            </p:childTnLst>
                          </p:cTn>
                        </p:par>
                        <p:par>
                          <p:cTn id="128" fill="hold">
                            <p:stCondLst>
                              <p:cond delay="13000"/>
                            </p:stCondLst>
                            <p:childTnLst>
                              <p:par>
                                <p:cTn id="129" presetID="53" presetClass="entr" presetSubtype="16" fill="hold" grpId="0" nodeType="afterEffect">
                                  <p:stCondLst>
                                    <p:cond delay="0"/>
                                  </p:stCondLst>
                                  <p:childTnLst>
                                    <p:set>
                                      <p:cBhvr>
                                        <p:cTn id="130" dur="1" fill="hold">
                                          <p:stCondLst>
                                            <p:cond delay="0"/>
                                          </p:stCondLst>
                                        </p:cTn>
                                        <p:tgtEl>
                                          <p:spTgt spid="5"/>
                                        </p:tgtEl>
                                        <p:attrNameLst>
                                          <p:attrName>style.visibility</p:attrName>
                                        </p:attrNameLst>
                                      </p:cBhvr>
                                      <p:to>
                                        <p:strVal val="visible"/>
                                      </p:to>
                                    </p:set>
                                    <p:anim calcmode="lin" valueType="num">
                                      <p:cBhvr>
                                        <p:cTn id="131" dur="500" fill="hold"/>
                                        <p:tgtEl>
                                          <p:spTgt spid="5"/>
                                        </p:tgtEl>
                                        <p:attrNameLst>
                                          <p:attrName>ppt_w</p:attrName>
                                        </p:attrNameLst>
                                      </p:cBhvr>
                                      <p:tavLst>
                                        <p:tav tm="0">
                                          <p:val>
                                            <p:fltVal val="0"/>
                                          </p:val>
                                        </p:tav>
                                        <p:tav tm="100000">
                                          <p:val>
                                            <p:strVal val="#ppt_w"/>
                                          </p:val>
                                        </p:tav>
                                      </p:tavLst>
                                    </p:anim>
                                    <p:anim calcmode="lin" valueType="num">
                                      <p:cBhvr>
                                        <p:cTn id="132" dur="500" fill="hold"/>
                                        <p:tgtEl>
                                          <p:spTgt spid="5"/>
                                        </p:tgtEl>
                                        <p:attrNameLst>
                                          <p:attrName>ppt_h</p:attrName>
                                        </p:attrNameLst>
                                      </p:cBhvr>
                                      <p:tavLst>
                                        <p:tav tm="0">
                                          <p:val>
                                            <p:fltVal val="0"/>
                                          </p:val>
                                        </p:tav>
                                        <p:tav tm="100000">
                                          <p:val>
                                            <p:strVal val="#ppt_h"/>
                                          </p:val>
                                        </p:tav>
                                      </p:tavLst>
                                    </p:anim>
                                    <p:animEffect transition="in" filter="fade">
                                      <p:cBhvr>
                                        <p:cTn id="133" dur="500"/>
                                        <p:tgtEl>
                                          <p:spTgt spid="5"/>
                                        </p:tgtEl>
                                      </p:cBhvr>
                                    </p:animEffect>
                                  </p:childTnLst>
                                </p:cTn>
                              </p:par>
                            </p:childTnLst>
                          </p:cTn>
                        </p:par>
                        <p:par>
                          <p:cTn id="134" fill="hold">
                            <p:stCondLst>
                              <p:cond delay="13500"/>
                            </p:stCondLst>
                            <p:childTnLst>
                              <p:par>
                                <p:cTn id="135" presetID="22" presetClass="entr" presetSubtype="4" fill="hold" nodeType="afterEffect">
                                  <p:stCondLst>
                                    <p:cond delay="0"/>
                                  </p:stCondLst>
                                  <p:childTnLst>
                                    <p:set>
                                      <p:cBhvr>
                                        <p:cTn id="136" dur="1" fill="hold">
                                          <p:stCondLst>
                                            <p:cond delay="0"/>
                                          </p:stCondLst>
                                        </p:cTn>
                                        <p:tgtEl>
                                          <p:spTgt spid="68"/>
                                        </p:tgtEl>
                                        <p:attrNameLst>
                                          <p:attrName>style.visibility</p:attrName>
                                        </p:attrNameLst>
                                      </p:cBhvr>
                                      <p:to>
                                        <p:strVal val="visible"/>
                                      </p:to>
                                    </p:set>
                                    <p:animEffect transition="in" filter="wipe(down)">
                                      <p:cBhvr>
                                        <p:cTn id="137" dur="500"/>
                                        <p:tgtEl>
                                          <p:spTgt spid="68"/>
                                        </p:tgtEl>
                                      </p:cBhvr>
                                    </p:animEffect>
                                  </p:childTnLst>
                                </p:cTn>
                              </p:par>
                            </p:childTnLst>
                          </p:cTn>
                        </p:par>
                        <p:par>
                          <p:cTn id="138" fill="hold">
                            <p:stCondLst>
                              <p:cond delay="14000"/>
                            </p:stCondLst>
                            <p:childTnLst>
                              <p:par>
                                <p:cTn id="139" presetID="10" presetClass="entr" presetSubtype="0"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Effect transition="in" filter="fade">
                                      <p:cBhvr>
                                        <p:cTn id="141" dur="500"/>
                                        <p:tgtEl>
                                          <p:spTgt spid="80"/>
                                        </p:tgtEl>
                                      </p:cBhvr>
                                    </p:animEffect>
                                  </p:childTnLst>
                                </p:cTn>
                              </p:par>
                              <p:par>
                                <p:cTn id="142" presetID="22" presetClass="entr" presetSubtype="8" fill="hold" grpId="0" nodeType="withEffect">
                                  <p:stCondLst>
                                    <p:cond delay="0"/>
                                  </p:stCondLst>
                                  <p:childTnLst>
                                    <p:set>
                                      <p:cBhvr>
                                        <p:cTn id="143" dur="1" fill="hold">
                                          <p:stCondLst>
                                            <p:cond delay="0"/>
                                          </p:stCondLst>
                                        </p:cTn>
                                        <p:tgtEl>
                                          <p:spTgt spid="1050"/>
                                        </p:tgtEl>
                                        <p:attrNameLst>
                                          <p:attrName>style.visibility</p:attrName>
                                        </p:attrNameLst>
                                      </p:cBhvr>
                                      <p:to>
                                        <p:strVal val="visible"/>
                                      </p:to>
                                    </p:set>
                                    <p:animEffect transition="in" filter="wipe(left)">
                                      <p:cBhvr>
                                        <p:cTn id="144" dur="500"/>
                                        <p:tgtEl>
                                          <p:spTgt spid="1050"/>
                                        </p:tgtEl>
                                      </p:cBhvr>
                                    </p:animEffect>
                                  </p:childTnLst>
                                </p:cTn>
                              </p:par>
                            </p:childTnLst>
                          </p:cTn>
                        </p:par>
                        <p:par>
                          <p:cTn id="145" fill="hold">
                            <p:stCondLst>
                              <p:cond delay="14500"/>
                            </p:stCondLst>
                            <p:childTnLst>
                              <p:par>
                                <p:cTn id="146" presetID="10" presetClass="entr" presetSubtype="0" fill="hold" grpId="0" nodeType="afterEffect">
                                  <p:stCondLst>
                                    <p:cond delay="0"/>
                                  </p:stCondLst>
                                  <p:childTnLst>
                                    <p:set>
                                      <p:cBhvr>
                                        <p:cTn id="147" dur="1" fill="hold">
                                          <p:stCondLst>
                                            <p:cond delay="0"/>
                                          </p:stCondLst>
                                        </p:cTn>
                                        <p:tgtEl>
                                          <p:spTgt spid="75"/>
                                        </p:tgtEl>
                                        <p:attrNameLst>
                                          <p:attrName>style.visibility</p:attrName>
                                        </p:attrNameLst>
                                      </p:cBhvr>
                                      <p:to>
                                        <p:strVal val="visible"/>
                                      </p:to>
                                    </p:set>
                                    <p:animEffect transition="in" filter="fade">
                                      <p:cBhvr>
                                        <p:cTn id="148" dur="500"/>
                                        <p:tgtEl>
                                          <p:spTgt spid="75"/>
                                        </p:tgtEl>
                                      </p:cBhvr>
                                    </p:animEffect>
                                  </p:childTnLst>
                                </p:cTn>
                              </p:par>
                            </p:childTnLst>
                          </p:cTn>
                        </p:par>
                        <p:par>
                          <p:cTn id="149" fill="hold">
                            <p:stCondLst>
                              <p:cond delay="15000"/>
                            </p:stCondLst>
                            <p:childTnLst>
                              <p:par>
                                <p:cTn id="150" presetID="22" presetClass="entr" presetSubtype="8" fill="hold" grpId="0" nodeType="afterEffect">
                                  <p:stCondLst>
                                    <p:cond delay="0"/>
                                  </p:stCondLst>
                                  <p:childTnLst>
                                    <p:set>
                                      <p:cBhvr>
                                        <p:cTn id="151" dur="1" fill="hold">
                                          <p:stCondLst>
                                            <p:cond delay="0"/>
                                          </p:stCondLst>
                                        </p:cTn>
                                        <p:tgtEl>
                                          <p:spTgt spid="88"/>
                                        </p:tgtEl>
                                        <p:attrNameLst>
                                          <p:attrName>style.visibility</p:attrName>
                                        </p:attrNameLst>
                                      </p:cBhvr>
                                      <p:to>
                                        <p:strVal val="visible"/>
                                      </p:to>
                                    </p:set>
                                    <p:animEffect transition="in" filter="wipe(left)">
                                      <p:cBhvr>
                                        <p:cTn id="152" dur="50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029" grpId="0" animBg="1"/>
      <p:bldP spid="1034" grpId="0" animBg="1"/>
      <p:bldP spid="1040" grpId="0" animBg="1"/>
      <p:bldP spid="1045" grpId="0" animBg="1"/>
      <p:bldP spid="1050" grpId="0" animBg="1"/>
      <p:bldP spid="71" grpId="0"/>
      <p:bldP spid="72" grpId="0"/>
      <p:bldP spid="73" grpId="0"/>
      <p:bldP spid="74" grpId="0"/>
      <p:bldP spid="75" grpId="0"/>
      <p:bldP spid="76" grpId="0"/>
      <p:bldP spid="77" grpId="0"/>
      <p:bldP spid="78" grpId="0"/>
      <p:bldP spid="80" grpId="0"/>
      <p:bldP spid="5" grpId="0" animBg="1"/>
      <p:bldP spid="89" grpId="0" animBg="1"/>
      <p:bldP spid="90" grpId="0" animBg="1"/>
      <p:bldP spid="91" grpId="0" animBg="1"/>
      <p:bldP spid="83" grpId="0" animBg="1"/>
      <p:bldP spid="79" grpId="0"/>
      <p:bldP spid="88" grpId="0" animBg="1"/>
      <p:bldP spid="87" grpId="0" animBg="1"/>
      <p:bldP spid="86" grpId="0" animBg="1"/>
      <p:bldP spid="85" grpId="0" animBg="1"/>
      <p:bldP spid="8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5" name="Text Placeholder 44"/>
          <p:cNvSpPr>
            <a:spLocks noGrp="1"/>
          </p:cNvSpPr>
          <p:nvPr>
            <p:ph type="body" sz="half" idx="35"/>
          </p:nvPr>
        </p:nvSpPr>
        <p:spPr/>
        <p:txBody>
          <a:bodyPr/>
          <a:lstStyle/>
          <a:p>
            <a:r>
              <a:rPr lang="en-US" sz="1400" dirty="0" smtClean="0">
                <a:solidFill>
                  <a:schemeClr val="bg1">
                    <a:lumMod val="85000"/>
                  </a:schemeClr>
                </a:solidFill>
              </a:rPr>
              <a:t>Lorem </a:t>
            </a:r>
            <a:r>
              <a:rPr lang="en-US" sz="1400" dirty="0">
                <a:solidFill>
                  <a:schemeClr val="bg1">
                    <a:lumMod val="85000"/>
                  </a:schemeClr>
                </a:solidFill>
              </a:rPr>
              <a:t>ipsum dolor sit amet, consectetur adipiscing elit, sed do eiusmod tempor incididunt ut labore et dolore magna aliqua. Ut enim ad minim veniam</a:t>
            </a:r>
          </a:p>
          <a:p>
            <a:endParaRPr lang="en-US" dirty="0" smtClean="0"/>
          </a:p>
        </p:txBody>
      </p:sp>
      <p:sp>
        <p:nvSpPr>
          <p:cNvPr id="46" name="Text Placeholder 45"/>
          <p:cNvSpPr>
            <a:spLocks noGrp="1"/>
          </p:cNvSpPr>
          <p:nvPr>
            <p:ph type="body" sz="half" idx="37"/>
          </p:nvPr>
        </p:nvSpPr>
        <p:spPr/>
        <p:txBody>
          <a:bodyPr/>
          <a:lstStyle/>
          <a:p>
            <a:r>
              <a:rPr lang="en-US" sz="2000" dirty="0" smtClean="0"/>
              <a:t>Title Goes Here</a:t>
            </a:r>
            <a:endParaRPr lang="en-US" sz="2000" dirty="0"/>
          </a:p>
        </p:txBody>
      </p:sp>
      <p:sp>
        <p:nvSpPr>
          <p:cNvPr id="47" name="Text Placeholder 46"/>
          <p:cNvSpPr>
            <a:spLocks noGrp="1"/>
          </p:cNvSpPr>
          <p:nvPr>
            <p:ph type="body" sz="half" idx="41"/>
          </p:nvPr>
        </p:nvSpPr>
        <p:spPr/>
        <p:txBody>
          <a:bodyPr/>
          <a:lstStyle/>
          <a:p>
            <a:r>
              <a:rPr lang="en-US" sz="2000" dirty="0" smtClean="0"/>
              <a:t>01</a:t>
            </a:r>
            <a:endParaRPr lang="en-US" sz="2000" dirty="0"/>
          </a:p>
        </p:txBody>
      </p:sp>
      <p:sp>
        <p:nvSpPr>
          <p:cNvPr id="48" name="Text Placeholder 47"/>
          <p:cNvSpPr>
            <a:spLocks noGrp="1"/>
          </p:cNvSpPr>
          <p:nvPr>
            <p:ph type="body" sz="half" idx="42"/>
          </p:nvPr>
        </p:nvSpPr>
        <p:spPr/>
        <p:txBody>
          <a:bodyPr/>
          <a:lstStyle/>
          <a:p>
            <a:r>
              <a:rPr lang="en-US" sz="2000" dirty="0" smtClean="0"/>
              <a:t>02</a:t>
            </a:r>
            <a:endParaRPr lang="en-US" sz="2000" dirty="0"/>
          </a:p>
        </p:txBody>
      </p:sp>
      <p:sp>
        <p:nvSpPr>
          <p:cNvPr id="49" name="Text Placeholder 48"/>
          <p:cNvSpPr>
            <a:spLocks noGrp="1"/>
          </p:cNvSpPr>
          <p:nvPr>
            <p:ph type="body" sz="half" idx="43"/>
          </p:nvPr>
        </p:nvSpPr>
        <p:spPr/>
        <p:txBody>
          <a:bodyPr/>
          <a:lstStyle/>
          <a:p>
            <a:r>
              <a:rPr lang="en-US" sz="2000" dirty="0" smtClean="0"/>
              <a:t>03</a:t>
            </a:r>
            <a:endParaRPr lang="en-US" sz="2000" dirty="0"/>
          </a:p>
        </p:txBody>
      </p:sp>
      <p:sp>
        <p:nvSpPr>
          <p:cNvPr id="18" name="Text Placeholder 17"/>
          <p:cNvSpPr>
            <a:spLocks noGrp="1"/>
          </p:cNvSpPr>
          <p:nvPr>
            <p:ph type="body" sz="half" idx="56"/>
          </p:nvPr>
        </p:nvSpPr>
        <p:spPr>
          <a:xfrm>
            <a:off x="7570557" y="1398498"/>
            <a:ext cx="3102439" cy="765972"/>
          </a:xfrm>
        </p:spPr>
        <p:txBody>
          <a:bodyPr/>
          <a:lstStyle/>
          <a:p>
            <a:r>
              <a:rPr lang="en-US" sz="1400" dirty="0">
                <a:solidFill>
                  <a:schemeClr val="bg1">
                    <a:lumMod val="85000"/>
                  </a:schemeClr>
                </a:solidFill>
              </a:rPr>
              <a:t>Lorem ipsum dolor sit amet, consectetur adipiscing elit, sed do eiusmod tempor incididunt ut labore et dolore magna aliqua. Ut enim ad minim </a:t>
            </a:r>
            <a:r>
              <a:rPr lang="en-US" sz="1400" dirty="0" smtClean="0">
                <a:solidFill>
                  <a:schemeClr val="bg1">
                    <a:lumMod val="85000"/>
                  </a:schemeClr>
                </a:solidFill>
              </a:rPr>
              <a:t>veniam</a:t>
            </a:r>
            <a:endParaRPr lang="en-US" sz="1400" dirty="0">
              <a:solidFill>
                <a:schemeClr val="bg1">
                  <a:lumMod val="85000"/>
                </a:schemeClr>
              </a:solidFill>
            </a:endParaRPr>
          </a:p>
        </p:txBody>
      </p:sp>
      <p:sp>
        <p:nvSpPr>
          <p:cNvPr id="53" name="Text Placeholder 52"/>
          <p:cNvSpPr>
            <a:spLocks noGrp="1"/>
          </p:cNvSpPr>
          <p:nvPr>
            <p:ph type="body" sz="half" idx="57"/>
          </p:nvPr>
        </p:nvSpPr>
        <p:spPr/>
        <p:txBody>
          <a:bodyPr/>
          <a:lstStyle/>
          <a:p>
            <a:r>
              <a:rPr lang="en-US" sz="2000" dirty="0">
                <a:solidFill>
                  <a:srgbClr val="5B9BD5"/>
                </a:solidFill>
              </a:rPr>
              <a:t>Title Goes Here</a:t>
            </a:r>
          </a:p>
        </p:txBody>
      </p:sp>
      <p:sp>
        <p:nvSpPr>
          <p:cNvPr id="20" name="Text Placeholder 19"/>
          <p:cNvSpPr>
            <a:spLocks noGrp="1"/>
          </p:cNvSpPr>
          <p:nvPr>
            <p:ph type="body" sz="half" idx="58"/>
          </p:nvPr>
        </p:nvSpPr>
        <p:spPr>
          <a:xfrm>
            <a:off x="8728040" y="3260909"/>
            <a:ext cx="3174150" cy="765972"/>
          </a:xfrm>
        </p:spPr>
        <p:txBody>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54" name="Text Placeholder 53"/>
          <p:cNvSpPr>
            <a:spLocks noGrp="1"/>
          </p:cNvSpPr>
          <p:nvPr>
            <p:ph type="body" sz="half" idx="59"/>
          </p:nvPr>
        </p:nvSpPr>
        <p:spPr>
          <a:xfrm>
            <a:off x="8725073" y="2930447"/>
            <a:ext cx="1805472" cy="257040"/>
          </a:xfrm>
        </p:spPr>
        <p:txBody>
          <a:bodyPr/>
          <a:lstStyle/>
          <a:p>
            <a:r>
              <a:rPr lang="en-US" sz="2000" dirty="0">
                <a:solidFill>
                  <a:srgbClr val="A65925"/>
                </a:solidFill>
              </a:rPr>
              <a:t>Title Goes Here</a:t>
            </a:r>
          </a:p>
        </p:txBody>
      </p:sp>
      <p:sp>
        <p:nvSpPr>
          <p:cNvPr id="22" name="Text Placeholder 21"/>
          <p:cNvSpPr>
            <a:spLocks noGrp="1"/>
          </p:cNvSpPr>
          <p:nvPr>
            <p:ph type="body" sz="half" idx="60"/>
          </p:nvPr>
        </p:nvSpPr>
        <p:spPr>
          <a:xfrm>
            <a:off x="7182324" y="5049898"/>
            <a:ext cx="3100927" cy="765972"/>
          </a:xfrm>
        </p:spPr>
        <p:txBody>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55" name="Text Placeholder 54"/>
          <p:cNvSpPr>
            <a:spLocks noGrp="1"/>
          </p:cNvSpPr>
          <p:nvPr>
            <p:ph type="body" sz="half" idx="61"/>
          </p:nvPr>
        </p:nvSpPr>
        <p:spPr>
          <a:xfrm>
            <a:off x="7179358" y="4719436"/>
            <a:ext cx="1805472" cy="257040"/>
          </a:xfrm>
        </p:spPr>
        <p:txBody>
          <a:bodyPr/>
          <a:lstStyle/>
          <a:p>
            <a:r>
              <a:rPr lang="en-US" sz="2000" dirty="0">
                <a:solidFill>
                  <a:srgbClr val="A5A5A5"/>
                </a:solidFill>
              </a:rPr>
              <a:t>Title Goes Here</a:t>
            </a:r>
          </a:p>
        </p:txBody>
      </p:sp>
      <p:pic>
        <p:nvPicPr>
          <p:cNvPr id="4" name="Picture Placeholder 3"/>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5479948" y="937230"/>
            <a:ext cx="1600200" cy="1600200"/>
          </a:xfrm>
        </p:spPr>
      </p:pic>
      <p:pic>
        <p:nvPicPr>
          <p:cNvPr id="5" name="Picture Placeholder 4"/>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a:stretch>
            <a:fillRect/>
          </a:stretch>
        </p:blipFill>
        <p:spPr>
          <a:xfrm>
            <a:off x="6705718" y="2706113"/>
            <a:ext cx="1600200" cy="1600200"/>
          </a:xfrm>
        </p:spPr>
      </p:pic>
      <p:pic>
        <p:nvPicPr>
          <p:cNvPr id="6" name="Picture Placeholder 5"/>
          <p:cNvPicPr>
            <a:picLocks noGrp="1" noChangeAspect="1"/>
          </p:cNvPicPr>
          <p:nvPr>
            <p:ph type="pic" sz="quarter" idx="55"/>
          </p:nvPr>
        </p:nvPicPr>
        <p:blipFill>
          <a:blip r:embed="rId5">
            <a:extLst>
              <a:ext uri="{28A0092B-C50C-407E-A947-70E740481C1C}">
                <a14:useLocalDpi xmlns:a14="http://schemas.microsoft.com/office/drawing/2010/main" val="0"/>
              </a:ext>
            </a:extLst>
          </a:blip>
          <a:srcRect/>
          <a:stretch>
            <a:fillRect/>
          </a:stretch>
        </p:blipFill>
        <p:spPr>
          <a:xfrm>
            <a:off x="5177668" y="4285730"/>
            <a:ext cx="1600200" cy="1600200"/>
          </a:xfrm>
        </p:spPr>
      </p:pic>
      <p:sp>
        <p:nvSpPr>
          <p:cNvPr id="21" name="TextBox 2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2277665804"/>
      </p:ext>
    </p:extLst>
  </p:cSld>
  <p:clrMapOvr>
    <a:masterClrMapping/>
  </p:clrMapOvr>
  <p:transition spd="slow">
    <p:push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802336"/>
            <a:ext cx="12192000" cy="5855639"/>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23" name="Freeform 22"/>
          <p:cNvSpPr>
            <a:spLocks noChangeAspect="1"/>
          </p:cNvSpPr>
          <p:nvPr/>
        </p:nvSpPr>
        <p:spPr>
          <a:xfrm>
            <a:off x="8280501" y="1036855"/>
            <a:ext cx="1143000" cy="4780876"/>
          </a:xfrm>
          <a:custGeom>
            <a:avLst/>
            <a:gdLst>
              <a:gd name="connsiteX0" fmla="*/ 571501 w 1143000"/>
              <a:gd name="connsiteY0" fmla="*/ 0 h 4780876"/>
              <a:gd name="connsiteX1" fmla="*/ 891541 w 1143000"/>
              <a:gd name="connsiteY1" fmla="*/ 320040 h 4780876"/>
              <a:gd name="connsiteX2" fmla="*/ 889237 w 1143000"/>
              <a:gd name="connsiteY2" fmla="*/ 342900 h 4780876"/>
              <a:gd name="connsiteX3" fmla="*/ 891540 w 1143000"/>
              <a:gd name="connsiteY3" fmla="*/ 342900 h 4780876"/>
              <a:gd name="connsiteX4" fmla="*/ 891540 w 1143000"/>
              <a:gd name="connsiteY4" fmla="*/ 3735899 h 4780876"/>
              <a:gd name="connsiteX5" fmla="*/ 975612 w 1143000"/>
              <a:gd name="connsiteY5" fmla="*/ 3805265 h 4780876"/>
              <a:gd name="connsiteX6" fmla="*/ 1143000 w 1143000"/>
              <a:gd name="connsiteY6" fmla="*/ 4209376 h 4780876"/>
              <a:gd name="connsiteX7" fmla="*/ 571500 w 1143000"/>
              <a:gd name="connsiteY7" fmla="*/ 4780876 h 4780876"/>
              <a:gd name="connsiteX8" fmla="*/ 0 w 1143000"/>
              <a:gd name="connsiteY8" fmla="*/ 4209376 h 4780876"/>
              <a:gd name="connsiteX9" fmla="*/ 167388 w 1143000"/>
              <a:gd name="connsiteY9" fmla="*/ 3805265 h 4780876"/>
              <a:gd name="connsiteX10" fmla="*/ 251460 w 1143000"/>
              <a:gd name="connsiteY10" fmla="*/ 3735899 h 4780876"/>
              <a:gd name="connsiteX11" fmla="*/ 251460 w 1143000"/>
              <a:gd name="connsiteY11" fmla="*/ 342900 h 4780876"/>
              <a:gd name="connsiteX12" fmla="*/ 253766 w 1143000"/>
              <a:gd name="connsiteY12" fmla="*/ 342900 h 4780876"/>
              <a:gd name="connsiteX13" fmla="*/ 251461 w 1143000"/>
              <a:gd name="connsiteY13" fmla="*/ 320040 h 4780876"/>
              <a:gd name="connsiteX14" fmla="*/ 571501 w 1143000"/>
              <a:gd name="connsiteY14" fmla="*/ 0 h 4780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43000" h="4780876">
                <a:moveTo>
                  <a:pt x="571501" y="0"/>
                </a:moveTo>
                <a:cubicBezTo>
                  <a:pt x="748254" y="0"/>
                  <a:pt x="891541" y="143287"/>
                  <a:pt x="891541" y="320040"/>
                </a:cubicBezTo>
                <a:lnTo>
                  <a:pt x="889237" y="342900"/>
                </a:lnTo>
                <a:lnTo>
                  <a:pt x="891540" y="342900"/>
                </a:lnTo>
                <a:lnTo>
                  <a:pt x="891540" y="3735899"/>
                </a:lnTo>
                <a:lnTo>
                  <a:pt x="975612" y="3805265"/>
                </a:lnTo>
                <a:cubicBezTo>
                  <a:pt x="1079033" y="3908686"/>
                  <a:pt x="1143000" y="4051561"/>
                  <a:pt x="1143000" y="4209376"/>
                </a:cubicBezTo>
                <a:cubicBezTo>
                  <a:pt x="1143000" y="4525007"/>
                  <a:pt x="887131" y="4780876"/>
                  <a:pt x="571500" y="4780876"/>
                </a:cubicBezTo>
                <a:cubicBezTo>
                  <a:pt x="255869" y="4780876"/>
                  <a:pt x="0" y="4525007"/>
                  <a:pt x="0" y="4209376"/>
                </a:cubicBezTo>
                <a:cubicBezTo>
                  <a:pt x="0" y="4051561"/>
                  <a:pt x="63967" y="3908686"/>
                  <a:pt x="167388" y="3805265"/>
                </a:cubicBezTo>
                <a:lnTo>
                  <a:pt x="251460" y="3735899"/>
                </a:lnTo>
                <a:lnTo>
                  <a:pt x="251460" y="342900"/>
                </a:lnTo>
                <a:lnTo>
                  <a:pt x="253766" y="342900"/>
                </a:lnTo>
                <a:lnTo>
                  <a:pt x="251461" y="320040"/>
                </a:lnTo>
                <a:cubicBezTo>
                  <a:pt x="251461" y="143287"/>
                  <a:pt x="394748" y="0"/>
                  <a:pt x="571501"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8406376" y="4786392"/>
            <a:ext cx="914400" cy="914400"/>
          </a:xfrm>
          <a:prstGeom prst="ellipse">
            <a:avLst/>
          </a:prstGeom>
          <a:solidFill>
            <a:schemeClr val="accent6">
              <a:lumMod val="5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8569269" y="1128257"/>
            <a:ext cx="2282716" cy="3772716"/>
            <a:chOff x="665017" y="1311788"/>
            <a:chExt cx="2282716" cy="3772716"/>
          </a:xfrm>
        </p:grpSpPr>
        <p:sp>
          <p:nvSpPr>
            <p:cNvPr id="33" name="Freeform 32"/>
            <p:cNvSpPr/>
            <p:nvPr/>
          </p:nvSpPr>
          <p:spPr>
            <a:xfrm>
              <a:off x="665017" y="1436915"/>
              <a:ext cx="917469" cy="3533008"/>
            </a:xfrm>
            <a:custGeom>
              <a:avLst/>
              <a:gdLst>
                <a:gd name="connsiteX0" fmla="*/ 0 w 1157266"/>
                <a:gd name="connsiteY0" fmla="*/ 3200187 h 3212988"/>
                <a:gd name="connsiteX1" fmla="*/ 1157266 w 1157266"/>
                <a:gd name="connsiteY1" fmla="*/ 3200187 h 3212988"/>
                <a:gd name="connsiteX2" fmla="*/ 1157266 w 1157266"/>
                <a:gd name="connsiteY2" fmla="*/ 3212988 h 3212988"/>
                <a:gd name="connsiteX3" fmla="*/ 0 w 1157266"/>
                <a:gd name="connsiteY3" fmla="*/ 3212988 h 3212988"/>
                <a:gd name="connsiteX4" fmla="*/ 3067 w 1157266"/>
                <a:gd name="connsiteY4" fmla="*/ 2880169 h 3212988"/>
                <a:gd name="connsiteX5" fmla="*/ 1157266 w 1157266"/>
                <a:gd name="connsiteY5" fmla="*/ 2880169 h 3212988"/>
                <a:gd name="connsiteX6" fmla="*/ 1157266 w 1157266"/>
                <a:gd name="connsiteY6" fmla="*/ 2892969 h 3212988"/>
                <a:gd name="connsiteX7" fmla="*/ 3067 w 1157266"/>
                <a:gd name="connsiteY7" fmla="*/ 2892969 h 3212988"/>
                <a:gd name="connsiteX8" fmla="*/ 779 w 1157266"/>
                <a:gd name="connsiteY8" fmla="*/ 2560150 h 3212988"/>
                <a:gd name="connsiteX9" fmla="*/ 1157266 w 1157266"/>
                <a:gd name="connsiteY9" fmla="*/ 2560150 h 3212988"/>
                <a:gd name="connsiteX10" fmla="*/ 1157266 w 1157266"/>
                <a:gd name="connsiteY10" fmla="*/ 2572950 h 3212988"/>
                <a:gd name="connsiteX11" fmla="*/ 779 w 1157266"/>
                <a:gd name="connsiteY11" fmla="*/ 2572950 h 3212988"/>
                <a:gd name="connsiteX12" fmla="*/ 3068 w 1157266"/>
                <a:gd name="connsiteY12" fmla="*/ 2240131 h 3212988"/>
                <a:gd name="connsiteX13" fmla="*/ 1157266 w 1157266"/>
                <a:gd name="connsiteY13" fmla="*/ 2240131 h 3212988"/>
                <a:gd name="connsiteX14" fmla="*/ 1157266 w 1157266"/>
                <a:gd name="connsiteY14" fmla="*/ 2252932 h 3212988"/>
                <a:gd name="connsiteX15" fmla="*/ 3068 w 1157266"/>
                <a:gd name="connsiteY15" fmla="*/ 2252932 h 3212988"/>
                <a:gd name="connsiteX16" fmla="*/ 3068 w 1157266"/>
                <a:gd name="connsiteY16" fmla="*/ 1920112 h 3212988"/>
                <a:gd name="connsiteX17" fmla="*/ 1157266 w 1157266"/>
                <a:gd name="connsiteY17" fmla="*/ 1920112 h 3212988"/>
                <a:gd name="connsiteX18" fmla="*/ 1157266 w 1157266"/>
                <a:gd name="connsiteY18" fmla="*/ 1932913 h 3212988"/>
                <a:gd name="connsiteX19" fmla="*/ 3068 w 1157266"/>
                <a:gd name="connsiteY19" fmla="*/ 1932913 h 3212988"/>
                <a:gd name="connsiteX20" fmla="*/ 780 w 1157266"/>
                <a:gd name="connsiteY20" fmla="*/ 1597974 h 3212988"/>
                <a:gd name="connsiteX21" fmla="*/ 1157266 w 1157266"/>
                <a:gd name="connsiteY21" fmla="*/ 1597974 h 3212988"/>
                <a:gd name="connsiteX22" fmla="*/ 1157266 w 1157266"/>
                <a:gd name="connsiteY22" fmla="*/ 1610775 h 3212988"/>
                <a:gd name="connsiteX23" fmla="*/ 780 w 1157266"/>
                <a:gd name="connsiteY23" fmla="*/ 1610775 h 3212988"/>
                <a:gd name="connsiteX24" fmla="*/ 1 w 1157266"/>
                <a:gd name="connsiteY24" fmla="*/ 1280074 h 3212988"/>
                <a:gd name="connsiteX25" fmla="*/ 1157266 w 1157266"/>
                <a:gd name="connsiteY25" fmla="*/ 1280074 h 3212988"/>
                <a:gd name="connsiteX26" fmla="*/ 1157266 w 1157266"/>
                <a:gd name="connsiteY26" fmla="*/ 1292875 h 3212988"/>
                <a:gd name="connsiteX27" fmla="*/ 1 w 1157266"/>
                <a:gd name="connsiteY27" fmla="*/ 1292875 h 3212988"/>
                <a:gd name="connsiteX28" fmla="*/ 3068 w 1157266"/>
                <a:gd name="connsiteY28" fmla="*/ 960056 h 3212988"/>
                <a:gd name="connsiteX29" fmla="*/ 1157266 w 1157266"/>
                <a:gd name="connsiteY29" fmla="*/ 960056 h 3212988"/>
                <a:gd name="connsiteX30" fmla="*/ 1157266 w 1157266"/>
                <a:gd name="connsiteY30" fmla="*/ 972856 h 3212988"/>
                <a:gd name="connsiteX31" fmla="*/ 3068 w 1157266"/>
                <a:gd name="connsiteY31" fmla="*/ 972856 h 3212988"/>
                <a:gd name="connsiteX32" fmla="*/ 1 w 1157266"/>
                <a:gd name="connsiteY32" fmla="*/ 640037 h 3212988"/>
                <a:gd name="connsiteX33" fmla="*/ 1157266 w 1157266"/>
                <a:gd name="connsiteY33" fmla="*/ 640037 h 3212988"/>
                <a:gd name="connsiteX34" fmla="*/ 1157266 w 1157266"/>
                <a:gd name="connsiteY34" fmla="*/ 652837 h 3212988"/>
                <a:gd name="connsiteX35" fmla="*/ 1 w 1157266"/>
                <a:gd name="connsiteY35" fmla="*/ 652837 h 3212988"/>
                <a:gd name="connsiteX36" fmla="*/ 1 w 1157266"/>
                <a:gd name="connsiteY36" fmla="*/ 320018 h 3212988"/>
                <a:gd name="connsiteX37" fmla="*/ 1157266 w 1157266"/>
                <a:gd name="connsiteY37" fmla="*/ 320018 h 3212988"/>
                <a:gd name="connsiteX38" fmla="*/ 1157266 w 1157266"/>
                <a:gd name="connsiteY38" fmla="*/ 332819 h 3212988"/>
                <a:gd name="connsiteX39" fmla="*/ 1 w 1157266"/>
                <a:gd name="connsiteY39" fmla="*/ 332819 h 3212988"/>
                <a:gd name="connsiteX40" fmla="*/ 3068 w 1157266"/>
                <a:gd name="connsiteY40" fmla="*/ 0 h 3212988"/>
                <a:gd name="connsiteX41" fmla="*/ 1157266 w 1157266"/>
                <a:gd name="connsiteY41" fmla="*/ 0 h 3212988"/>
                <a:gd name="connsiteX42" fmla="*/ 1157266 w 1157266"/>
                <a:gd name="connsiteY42" fmla="*/ 12800 h 3212988"/>
                <a:gd name="connsiteX43" fmla="*/ 3068 w 1157266"/>
                <a:gd name="connsiteY43" fmla="*/ 12800 h 3212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157266" h="3212988">
                  <a:moveTo>
                    <a:pt x="0" y="3200187"/>
                  </a:moveTo>
                  <a:lnTo>
                    <a:pt x="1157266" y="3200187"/>
                  </a:lnTo>
                  <a:lnTo>
                    <a:pt x="1157266" y="3212988"/>
                  </a:lnTo>
                  <a:lnTo>
                    <a:pt x="0" y="3212988"/>
                  </a:lnTo>
                  <a:close/>
                  <a:moveTo>
                    <a:pt x="3067" y="2880169"/>
                  </a:moveTo>
                  <a:lnTo>
                    <a:pt x="1157266" y="2880169"/>
                  </a:lnTo>
                  <a:lnTo>
                    <a:pt x="1157266" y="2892969"/>
                  </a:lnTo>
                  <a:lnTo>
                    <a:pt x="3067" y="2892969"/>
                  </a:lnTo>
                  <a:close/>
                  <a:moveTo>
                    <a:pt x="779" y="2560150"/>
                  </a:moveTo>
                  <a:lnTo>
                    <a:pt x="1157266" y="2560150"/>
                  </a:lnTo>
                  <a:lnTo>
                    <a:pt x="1157266" y="2572950"/>
                  </a:lnTo>
                  <a:lnTo>
                    <a:pt x="779" y="2572950"/>
                  </a:lnTo>
                  <a:close/>
                  <a:moveTo>
                    <a:pt x="3068" y="2240131"/>
                  </a:moveTo>
                  <a:lnTo>
                    <a:pt x="1157266" y="2240131"/>
                  </a:lnTo>
                  <a:lnTo>
                    <a:pt x="1157266" y="2252932"/>
                  </a:lnTo>
                  <a:lnTo>
                    <a:pt x="3068" y="2252932"/>
                  </a:lnTo>
                  <a:close/>
                  <a:moveTo>
                    <a:pt x="3068" y="1920112"/>
                  </a:moveTo>
                  <a:lnTo>
                    <a:pt x="1157266" y="1920112"/>
                  </a:lnTo>
                  <a:lnTo>
                    <a:pt x="1157266" y="1932913"/>
                  </a:lnTo>
                  <a:lnTo>
                    <a:pt x="3068" y="1932913"/>
                  </a:lnTo>
                  <a:close/>
                  <a:moveTo>
                    <a:pt x="780" y="1597974"/>
                  </a:moveTo>
                  <a:lnTo>
                    <a:pt x="1157266" y="1597974"/>
                  </a:lnTo>
                  <a:lnTo>
                    <a:pt x="1157266" y="1610775"/>
                  </a:lnTo>
                  <a:lnTo>
                    <a:pt x="780" y="1610775"/>
                  </a:lnTo>
                  <a:close/>
                  <a:moveTo>
                    <a:pt x="1" y="1280074"/>
                  </a:moveTo>
                  <a:lnTo>
                    <a:pt x="1157266" y="1280074"/>
                  </a:lnTo>
                  <a:lnTo>
                    <a:pt x="1157266" y="1292875"/>
                  </a:lnTo>
                  <a:lnTo>
                    <a:pt x="1" y="1292875"/>
                  </a:lnTo>
                  <a:close/>
                  <a:moveTo>
                    <a:pt x="3068" y="960056"/>
                  </a:moveTo>
                  <a:lnTo>
                    <a:pt x="1157266" y="960056"/>
                  </a:lnTo>
                  <a:lnTo>
                    <a:pt x="1157266" y="972856"/>
                  </a:lnTo>
                  <a:lnTo>
                    <a:pt x="3068" y="972856"/>
                  </a:lnTo>
                  <a:close/>
                  <a:moveTo>
                    <a:pt x="1" y="640037"/>
                  </a:moveTo>
                  <a:lnTo>
                    <a:pt x="1157266" y="640037"/>
                  </a:lnTo>
                  <a:lnTo>
                    <a:pt x="1157266" y="652837"/>
                  </a:lnTo>
                  <a:lnTo>
                    <a:pt x="1" y="652837"/>
                  </a:lnTo>
                  <a:close/>
                  <a:moveTo>
                    <a:pt x="1" y="320018"/>
                  </a:moveTo>
                  <a:lnTo>
                    <a:pt x="1157266" y="320018"/>
                  </a:lnTo>
                  <a:lnTo>
                    <a:pt x="1157266" y="332819"/>
                  </a:lnTo>
                  <a:lnTo>
                    <a:pt x="1" y="332819"/>
                  </a:lnTo>
                  <a:close/>
                  <a:moveTo>
                    <a:pt x="3068" y="0"/>
                  </a:moveTo>
                  <a:lnTo>
                    <a:pt x="1157266" y="0"/>
                  </a:lnTo>
                  <a:lnTo>
                    <a:pt x="1157266" y="12800"/>
                  </a:lnTo>
                  <a:lnTo>
                    <a:pt x="3068" y="12800"/>
                  </a:lnTo>
                  <a:close/>
                </a:path>
              </a:pathLst>
            </a:cu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Rectangle 4"/>
            <p:cNvSpPr/>
            <p:nvPr/>
          </p:nvSpPr>
          <p:spPr>
            <a:xfrm>
              <a:off x="1570612" y="1311788"/>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1,000 Hours</a:t>
              </a:r>
              <a:endParaRPr lang="en-US" sz="1000" dirty="0"/>
            </a:p>
          </p:txBody>
        </p:sp>
        <p:sp>
          <p:nvSpPr>
            <p:cNvPr id="27" name="Rectangle 26"/>
            <p:cNvSpPr/>
            <p:nvPr/>
          </p:nvSpPr>
          <p:spPr>
            <a:xfrm>
              <a:off x="1572768" y="2016100"/>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800 Hours</a:t>
              </a:r>
              <a:endParaRPr lang="en-US" sz="1000" dirty="0"/>
            </a:p>
          </p:txBody>
        </p:sp>
        <p:sp>
          <p:nvSpPr>
            <p:cNvPr id="28" name="Rectangle 27"/>
            <p:cNvSpPr/>
            <p:nvPr/>
          </p:nvSpPr>
          <p:spPr>
            <a:xfrm>
              <a:off x="1572768" y="2734971"/>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600 Hours</a:t>
              </a:r>
              <a:endParaRPr lang="en-US" sz="1000" dirty="0"/>
            </a:p>
          </p:txBody>
        </p:sp>
        <p:sp>
          <p:nvSpPr>
            <p:cNvPr id="34" name="Rectangle 33"/>
            <p:cNvSpPr/>
            <p:nvPr/>
          </p:nvSpPr>
          <p:spPr>
            <a:xfrm>
              <a:off x="1570612" y="1656665"/>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900 Hours</a:t>
              </a:r>
              <a:endParaRPr lang="en-US" sz="1000" dirty="0"/>
            </a:p>
          </p:txBody>
        </p:sp>
        <p:sp>
          <p:nvSpPr>
            <p:cNvPr id="35" name="Rectangle 34"/>
            <p:cNvSpPr/>
            <p:nvPr/>
          </p:nvSpPr>
          <p:spPr>
            <a:xfrm>
              <a:off x="1570612" y="2371008"/>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700 Hours</a:t>
              </a:r>
              <a:endParaRPr lang="en-US" sz="1000" dirty="0"/>
            </a:p>
          </p:txBody>
        </p:sp>
        <p:sp>
          <p:nvSpPr>
            <p:cNvPr id="43" name="Rectangle 42"/>
            <p:cNvSpPr/>
            <p:nvPr/>
          </p:nvSpPr>
          <p:spPr>
            <a:xfrm>
              <a:off x="1576133" y="3072581"/>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500 Hours</a:t>
              </a:r>
              <a:endParaRPr lang="en-US" sz="1000" dirty="0"/>
            </a:p>
          </p:txBody>
        </p:sp>
        <p:sp>
          <p:nvSpPr>
            <p:cNvPr id="44" name="Rectangle 43"/>
            <p:cNvSpPr/>
            <p:nvPr/>
          </p:nvSpPr>
          <p:spPr>
            <a:xfrm>
              <a:off x="1572768" y="3433214"/>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400 Hours</a:t>
              </a:r>
              <a:endParaRPr lang="en-US" sz="1000" dirty="0"/>
            </a:p>
          </p:txBody>
        </p:sp>
        <p:sp>
          <p:nvSpPr>
            <p:cNvPr id="45" name="Rectangle 44"/>
            <p:cNvSpPr/>
            <p:nvPr/>
          </p:nvSpPr>
          <p:spPr>
            <a:xfrm>
              <a:off x="1572768" y="3793847"/>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300 Hours</a:t>
              </a:r>
              <a:endParaRPr lang="en-US" sz="1000" dirty="0"/>
            </a:p>
          </p:txBody>
        </p:sp>
        <p:sp>
          <p:nvSpPr>
            <p:cNvPr id="46" name="Rectangle 45"/>
            <p:cNvSpPr/>
            <p:nvPr/>
          </p:nvSpPr>
          <p:spPr>
            <a:xfrm>
              <a:off x="1572768" y="4135067"/>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200 Hours</a:t>
              </a:r>
              <a:endParaRPr lang="en-US" sz="1000" dirty="0"/>
            </a:p>
          </p:txBody>
        </p:sp>
        <p:sp>
          <p:nvSpPr>
            <p:cNvPr id="47" name="Rectangle 46"/>
            <p:cNvSpPr/>
            <p:nvPr/>
          </p:nvSpPr>
          <p:spPr>
            <a:xfrm>
              <a:off x="1572768" y="4485167"/>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100 Hours</a:t>
              </a:r>
              <a:endParaRPr lang="en-US" sz="1000" dirty="0"/>
            </a:p>
          </p:txBody>
        </p:sp>
        <p:sp>
          <p:nvSpPr>
            <p:cNvPr id="48" name="Rectangle 47"/>
            <p:cNvSpPr/>
            <p:nvPr/>
          </p:nvSpPr>
          <p:spPr>
            <a:xfrm>
              <a:off x="1567815" y="4835122"/>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0 Hours</a:t>
              </a:r>
              <a:endParaRPr lang="en-US" sz="1000" dirty="0"/>
            </a:p>
          </p:txBody>
        </p:sp>
      </p:grpSp>
      <p:sp>
        <p:nvSpPr>
          <p:cNvPr id="25" name="Freeform 24"/>
          <p:cNvSpPr>
            <a:spLocks/>
          </p:cNvSpPr>
          <p:nvPr/>
        </p:nvSpPr>
        <p:spPr>
          <a:xfrm rot="10800000">
            <a:off x="8669674" y="1722515"/>
            <a:ext cx="387804" cy="3577218"/>
          </a:xfrm>
          <a:custGeom>
            <a:avLst/>
            <a:gdLst>
              <a:gd name="connsiteX0" fmla="*/ 275718 w 551434"/>
              <a:gd name="connsiteY0" fmla="*/ 0 h 5525947"/>
              <a:gd name="connsiteX1" fmla="*/ 551434 w 551434"/>
              <a:gd name="connsiteY1" fmla="*/ 275716 h 5525947"/>
              <a:gd name="connsiteX2" fmla="*/ 549449 w 551434"/>
              <a:gd name="connsiteY2" fmla="*/ 295410 h 5525947"/>
              <a:gd name="connsiteX3" fmla="*/ 551433 w 551434"/>
              <a:gd name="connsiteY3" fmla="*/ 295410 h 5525947"/>
              <a:gd name="connsiteX4" fmla="*/ 551433 w 551434"/>
              <a:gd name="connsiteY4" fmla="*/ 2372663 h 5525947"/>
              <a:gd name="connsiteX5" fmla="*/ 551433 w 551434"/>
              <a:gd name="connsiteY5" fmla="*/ 3429000 h 5525947"/>
              <a:gd name="connsiteX6" fmla="*/ 551432 w 551434"/>
              <a:gd name="connsiteY6" fmla="*/ 3429000 h 5525947"/>
              <a:gd name="connsiteX7" fmla="*/ 551432 w 551434"/>
              <a:gd name="connsiteY7" fmla="*/ 5525947 h 5525947"/>
              <a:gd name="connsiteX8" fmla="*/ 0 w 551434"/>
              <a:gd name="connsiteY8" fmla="*/ 5525947 h 5525947"/>
              <a:gd name="connsiteX9" fmla="*/ 0 w 551434"/>
              <a:gd name="connsiteY9" fmla="*/ 2392357 h 5525947"/>
              <a:gd name="connsiteX10" fmla="*/ 1 w 551434"/>
              <a:gd name="connsiteY10" fmla="*/ 2392357 h 5525947"/>
              <a:gd name="connsiteX11" fmla="*/ 1 w 551434"/>
              <a:gd name="connsiteY11" fmla="*/ 2372663 h 5525947"/>
              <a:gd name="connsiteX12" fmla="*/ 1 w 551434"/>
              <a:gd name="connsiteY12" fmla="*/ 295410 h 5525947"/>
              <a:gd name="connsiteX13" fmla="*/ 1988 w 551434"/>
              <a:gd name="connsiteY13" fmla="*/ 295410 h 5525947"/>
              <a:gd name="connsiteX14" fmla="*/ 2 w 551434"/>
              <a:gd name="connsiteY14" fmla="*/ 275716 h 5525947"/>
              <a:gd name="connsiteX15" fmla="*/ 275718 w 551434"/>
              <a:gd name="connsiteY15" fmla="*/ 0 h 5525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51434" h="5525947">
                <a:moveTo>
                  <a:pt x="275718" y="0"/>
                </a:moveTo>
                <a:cubicBezTo>
                  <a:pt x="427992" y="0"/>
                  <a:pt x="551434" y="123442"/>
                  <a:pt x="551434" y="275716"/>
                </a:cubicBezTo>
                <a:lnTo>
                  <a:pt x="549449" y="295410"/>
                </a:lnTo>
                <a:lnTo>
                  <a:pt x="551433" y="295410"/>
                </a:lnTo>
                <a:lnTo>
                  <a:pt x="551433" y="2372663"/>
                </a:lnTo>
                <a:lnTo>
                  <a:pt x="551433" y="3429000"/>
                </a:lnTo>
                <a:lnTo>
                  <a:pt x="551432" y="3429000"/>
                </a:lnTo>
                <a:lnTo>
                  <a:pt x="551432" y="5525947"/>
                </a:lnTo>
                <a:lnTo>
                  <a:pt x="0" y="5525947"/>
                </a:lnTo>
                <a:lnTo>
                  <a:pt x="0" y="2392357"/>
                </a:lnTo>
                <a:lnTo>
                  <a:pt x="1" y="2392357"/>
                </a:lnTo>
                <a:lnTo>
                  <a:pt x="1" y="2372663"/>
                </a:lnTo>
                <a:lnTo>
                  <a:pt x="1" y="295410"/>
                </a:lnTo>
                <a:lnTo>
                  <a:pt x="1988" y="295410"/>
                </a:lnTo>
                <a:lnTo>
                  <a:pt x="2" y="275716"/>
                </a:lnTo>
                <a:cubicBezTo>
                  <a:pt x="2" y="123442"/>
                  <a:pt x="123445" y="0"/>
                  <a:pt x="275718" y="0"/>
                </a:cubicBezTo>
                <a:close/>
              </a:path>
            </a:pathLst>
          </a:custGeom>
          <a:solidFill>
            <a:schemeClr val="accent6">
              <a:lumMod val="50000"/>
            </a:schemeClr>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a:off x="4340371" y="1036855"/>
            <a:ext cx="1143000" cy="4780876"/>
          </a:xfrm>
          <a:custGeom>
            <a:avLst/>
            <a:gdLst>
              <a:gd name="connsiteX0" fmla="*/ 571501 w 1143000"/>
              <a:gd name="connsiteY0" fmla="*/ 0 h 4780876"/>
              <a:gd name="connsiteX1" fmla="*/ 891541 w 1143000"/>
              <a:gd name="connsiteY1" fmla="*/ 320040 h 4780876"/>
              <a:gd name="connsiteX2" fmla="*/ 889237 w 1143000"/>
              <a:gd name="connsiteY2" fmla="*/ 342900 h 4780876"/>
              <a:gd name="connsiteX3" fmla="*/ 891540 w 1143000"/>
              <a:gd name="connsiteY3" fmla="*/ 342900 h 4780876"/>
              <a:gd name="connsiteX4" fmla="*/ 891540 w 1143000"/>
              <a:gd name="connsiteY4" fmla="*/ 3735899 h 4780876"/>
              <a:gd name="connsiteX5" fmla="*/ 975612 w 1143000"/>
              <a:gd name="connsiteY5" fmla="*/ 3805265 h 4780876"/>
              <a:gd name="connsiteX6" fmla="*/ 1143000 w 1143000"/>
              <a:gd name="connsiteY6" fmla="*/ 4209376 h 4780876"/>
              <a:gd name="connsiteX7" fmla="*/ 571500 w 1143000"/>
              <a:gd name="connsiteY7" fmla="*/ 4780876 h 4780876"/>
              <a:gd name="connsiteX8" fmla="*/ 0 w 1143000"/>
              <a:gd name="connsiteY8" fmla="*/ 4209376 h 4780876"/>
              <a:gd name="connsiteX9" fmla="*/ 167388 w 1143000"/>
              <a:gd name="connsiteY9" fmla="*/ 3805265 h 4780876"/>
              <a:gd name="connsiteX10" fmla="*/ 251460 w 1143000"/>
              <a:gd name="connsiteY10" fmla="*/ 3735899 h 4780876"/>
              <a:gd name="connsiteX11" fmla="*/ 251460 w 1143000"/>
              <a:gd name="connsiteY11" fmla="*/ 342900 h 4780876"/>
              <a:gd name="connsiteX12" fmla="*/ 253766 w 1143000"/>
              <a:gd name="connsiteY12" fmla="*/ 342900 h 4780876"/>
              <a:gd name="connsiteX13" fmla="*/ 251461 w 1143000"/>
              <a:gd name="connsiteY13" fmla="*/ 320040 h 4780876"/>
              <a:gd name="connsiteX14" fmla="*/ 571501 w 1143000"/>
              <a:gd name="connsiteY14" fmla="*/ 0 h 4780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43000" h="4780876">
                <a:moveTo>
                  <a:pt x="571501" y="0"/>
                </a:moveTo>
                <a:cubicBezTo>
                  <a:pt x="748254" y="0"/>
                  <a:pt x="891541" y="143287"/>
                  <a:pt x="891541" y="320040"/>
                </a:cubicBezTo>
                <a:lnTo>
                  <a:pt x="889237" y="342900"/>
                </a:lnTo>
                <a:lnTo>
                  <a:pt x="891540" y="342900"/>
                </a:lnTo>
                <a:lnTo>
                  <a:pt x="891540" y="3735899"/>
                </a:lnTo>
                <a:lnTo>
                  <a:pt x="975612" y="3805265"/>
                </a:lnTo>
                <a:cubicBezTo>
                  <a:pt x="1079033" y="3908686"/>
                  <a:pt x="1143000" y="4051561"/>
                  <a:pt x="1143000" y="4209376"/>
                </a:cubicBezTo>
                <a:cubicBezTo>
                  <a:pt x="1143000" y="4525007"/>
                  <a:pt x="887131" y="4780876"/>
                  <a:pt x="571500" y="4780876"/>
                </a:cubicBezTo>
                <a:cubicBezTo>
                  <a:pt x="255869" y="4780876"/>
                  <a:pt x="0" y="4525007"/>
                  <a:pt x="0" y="4209376"/>
                </a:cubicBezTo>
                <a:cubicBezTo>
                  <a:pt x="0" y="4051561"/>
                  <a:pt x="63967" y="3908686"/>
                  <a:pt x="167388" y="3805265"/>
                </a:cubicBezTo>
                <a:lnTo>
                  <a:pt x="251460" y="3735899"/>
                </a:lnTo>
                <a:lnTo>
                  <a:pt x="251460" y="342900"/>
                </a:lnTo>
                <a:lnTo>
                  <a:pt x="253766" y="342900"/>
                </a:lnTo>
                <a:lnTo>
                  <a:pt x="251461" y="320040"/>
                </a:lnTo>
                <a:cubicBezTo>
                  <a:pt x="251461" y="143287"/>
                  <a:pt x="394748" y="0"/>
                  <a:pt x="571501"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p:nvPr/>
        </p:nvSpPr>
        <p:spPr>
          <a:xfrm>
            <a:off x="4466246" y="4786392"/>
            <a:ext cx="914400" cy="914400"/>
          </a:xfrm>
          <a:prstGeom prst="ellipse">
            <a:avLst/>
          </a:prstGeom>
          <a:solidFill>
            <a:srgbClr val="0000FF"/>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p:cNvGrpSpPr/>
          <p:nvPr/>
        </p:nvGrpSpPr>
        <p:grpSpPr>
          <a:xfrm>
            <a:off x="4629139" y="1128257"/>
            <a:ext cx="2282716" cy="3772716"/>
            <a:chOff x="665017" y="1311788"/>
            <a:chExt cx="2282716" cy="3772716"/>
          </a:xfrm>
        </p:grpSpPr>
        <p:sp>
          <p:nvSpPr>
            <p:cNvPr id="53" name="Freeform 52"/>
            <p:cNvSpPr/>
            <p:nvPr/>
          </p:nvSpPr>
          <p:spPr>
            <a:xfrm>
              <a:off x="665017" y="1436915"/>
              <a:ext cx="917469" cy="3533008"/>
            </a:xfrm>
            <a:custGeom>
              <a:avLst/>
              <a:gdLst>
                <a:gd name="connsiteX0" fmla="*/ 0 w 1157266"/>
                <a:gd name="connsiteY0" fmla="*/ 3200187 h 3212988"/>
                <a:gd name="connsiteX1" fmla="*/ 1157266 w 1157266"/>
                <a:gd name="connsiteY1" fmla="*/ 3200187 h 3212988"/>
                <a:gd name="connsiteX2" fmla="*/ 1157266 w 1157266"/>
                <a:gd name="connsiteY2" fmla="*/ 3212988 h 3212988"/>
                <a:gd name="connsiteX3" fmla="*/ 0 w 1157266"/>
                <a:gd name="connsiteY3" fmla="*/ 3212988 h 3212988"/>
                <a:gd name="connsiteX4" fmla="*/ 3067 w 1157266"/>
                <a:gd name="connsiteY4" fmla="*/ 2880169 h 3212988"/>
                <a:gd name="connsiteX5" fmla="*/ 1157266 w 1157266"/>
                <a:gd name="connsiteY5" fmla="*/ 2880169 h 3212988"/>
                <a:gd name="connsiteX6" fmla="*/ 1157266 w 1157266"/>
                <a:gd name="connsiteY6" fmla="*/ 2892969 h 3212988"/>
                <a:gd name="connsiteX7" fmla="*/ 3067 w 1157266"/>
                <a:gd name="connsiteY7" fmla="*/ 2892969 h 3212988"/>
                <a:gd name="connsiteX8" fmla="*/ 779 w 1157266"/>
                <a:gd name="connsiteY8" fmla="*/ 2560150 h 3212988"/>
                <a:gd name="connsiteX9" fmla="*/ 1157266 w 1157266"/>
                <a:gd name="connsiteY9" fmla="*/ 2560150 h 3212988"/>
                <a:gd name="connsiteX10" fmla="*/ 1157266 w 1157266"/>
                <a:gd name="connsiteY10" fmla="*/ 2572950 h 3212988"/>
                <a:gd name="connsiteX11" fmla="*/ 779 w 1157266"/>
                <a:gd name="connsiteY11" fmla="*/ 2572950 h 3212988"/>
                <a:gd name="connsiteX12" fmla="*/ 3068 w 1157266"/>
                <a:gd name="connsiteY12" fmla="*/ 2240131 h 3212988"/>
                <a:gd name="connsiteX13" fmla="*/ 1157266 w 1157266"/>
                <a:gd name="connsiteY13" fmla="*/ 2240131 h 3212988"/>
                <a:gd name="connsiteX14" fmla="*/ 1157266 w 1157266"/>
                <a:gd name="connsiteY14" fmla="*/ 2252932 h 3212988"/>
                <a:gd name="connsiteX15" fmla="*/ 3068 w 1157266"/>
                <a:gd name="connsiteY15" fmla="*/ 2252932 h 3212988"/>
                <a:gd name="connsiteX16" fmla="*/ 3068 w 1157266"/>
                <a:gd name="connsiteY16" fmla="*/ 1920112 h 3212988"/>
                <a:gd name="connsiteX17" fmla="*/ 1157266 w 1157266"/>
                <a:gd name="connsiteY17" fmla="*/ 1920112 h 3212988"/>
                <a:gd name="connsiteX18" fmla="*/ 1157266 w 1157266"/>
                <a:gd name="connsiteY18" fmla="*/ 1932913 h 3212988"/>
                <a:gd name="connsiteX19" fmla="*/ 3068 w 1157266"/>
                <a:gd name="connsiteY19" fmla="*/ 1932913 h 3212988"/>
                <a:gd name="connsiteX20" fmla="*/ 780 w 1157266"/>
                <a:gd name="connsiteY20" fmla="*/ 1597974 h 3212988"/>
                <a:gd name="connsiteX21" fmla="*/ 1157266 w 1157266"/>
                <a:gd name="connsiteY21" fmla="*/ 1597974 h 3212988"/>
                <a:gd name="connsiteX22" fmla="*/ 1157266 w 1157266"/>
                <a:gd name="connsiteY22" fmla="*/ 1610775 h 3212988"/>
                <a:gd name="connsiteX23" fmla="*/ 780 w 1157266"/>
                <a:gd name="connsiteY23" fmla="*/ 1610775 h 3212988"/>
                <a:gd name="connsiteX24" fmla="*/ 1 w 1157266"/>
                <a:gd name="connsiteY24" fmla="*/ 1280074 h 3212988"/>
                <a:gd name="connsiteX25" fmla="*/ 1157266 w 1157266"/>
                <a:gd name="connsiteY25" fmla="*/ 1280074 h 3212988"/>
                <a:gd name="connsiteX26" fmla="*/ 1157266 w 1157266"/>
                <a:gd name="connsiteY26" fmla="*/ 1292875 h 3212988"/>
                <a:gd name="connsiteX27" fmla="*/ 1 w 1157266"/>
                <a:gd name="connsiteY27" fmla="*/ 1292875 h 3212988"/>
                <a:gd name="connsiteX28" fmla="*/ 3068 w 1157266"/>
                <a:gd name="connsiteY28" fmla="*/ 960056 h 3212988"/>
                <a:gd name="connsiteX29" fmla="*/ 1157266 w 1157266"/>
                <a:gd name="connsiteY29" fmla="*/ 960056 h 3212988"/>
                <a:gd name="connsiteX30" fmla="*/ 1157266 w 1157266"/>
                <a:gd name="connsiteY30" fmla="*/ 972856 h 3212988"/>
                <a:gd name="connsiteX31" fmla="*/ 3068 w 1157266"/>
                <a:gd name="connsiteY31" fmla="*/ 972856 h 3212988"/>
                <a:gd name="connsiteX32" fmla="*/ 1 w 1157266"/>
                <a:gd name="connsiteY32" fmla="*/ 640037 h 3212988"/>
                <a:gd name="connsiteX33" fmla="*/ 1157266 w 1157266"/>
                <a:gd name="connsiteY33" fmla="*/ 640037 h 3212988"/>
                <a:gd name="connsiteX34" fmla="*/ 1157266 w 1157266"/>
                <a:gd name="connsiteY34" fmla="*/ 652837 h 3212988"/>
                <a:gd name="connsiteX35" fmla="*/ 1 w 1157266"/>
                <a:gd name="connsiteY35" fmla="*/ 652837 h 3212988"/>
                <a:gd name="connsiteX36" fmla="*/ 1 w 1157266"/>
                <a:gd name="connsiteY36" fmla="*/ 320018 h 3212988"/>
                <a:gd name="connsiteX37" fmla="*/ 1157266 w 1157266"/>
                <a:gd name="connsiteY37" fmla="*/ 320018 h 3212988"/>
                <a:gd name="connsiteX38" fmla="*/ 1157266 w 1157266"/>
                <a:gd name="connsiteY38" fmla="*/ 332819 h 3212988"/>
                <a:gd name="connsiteX39" fmla="*/ 1 w 1157266"/>
                <a:gd name="connsiteY39" fmla="*/ 332819 h 3212988"/>
                <a:gd name="connsiteX40" fmla="*/ 3068 w 1157266"/>
                <a:gd name="connsiteY40" fmla="*/ 0 h 3212988"/>
                <a:gd name="connsiteX41" fmla="*/ 1157266 w 1157266"/>
                <a:gd name="connsiteY41" fmla="*/ 0 h 3212988"/>
                <a:gd name="connsiteX42" fmla="*/ 1157266 w 1157266"/>
                <a:gd name="connsiteY42" fmla="*/ 12800 h 3212988"/>
                <a:gd name="connsiteX43" fmla="*/ 3068 w 1157266"/>
                <a:gd name="connsiteY43" fmla="*/ 12800 h 3212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157266" h="3212988">
                  <a:moveTo>
                    <a:pt x="0" y="3200187"/>
                  </a:moveTo>
                  <a:lnTo>
                    <a:pt x="1157266" y="3200187"/>
                  </a:lnTo>
                  <a:lnTo>
                    <a:pt x="1157266" y="3212988"/>
                  </a:lnTo>
                  <a:lnTo>
                    <a:pt x="0" y="3212988"/>
                  </a:lnTo>
                  <a:close/>
                  <a:moveTo>
                    <a:pt x="3067" y="2880169"/>
                  </a:moveTo>
                  <a:lnTo>
                    <a:pt x="1157266" y="2880169"/>
                  </a:lnTo>
                  <a:lnTo>
                    <a:pt x="1157266" y="2892969"/>
                  </a:lnTo>
                  <a:lnTo>
                    <a:pt x="3067" y="2892969"/>
                  </a:lnTo>
                  <a:close/>
                  <a:moveTo>
                    <a:pt x="779" y="2560150"/>
                  </a:moveTo>
                  <a:lnTo>
                    <a:pt x="1157266" y="2560150"/>
                  </a:lnTo>
                  <a:lnTo>
                    <a:pt x="1157266" y="2572950"/>
                  </a:lnTo>
                  <a:lnTo>
                    <a:pt x="779" y="2572950"/>
                  </a:lnTo>
                  <a:close/>
                  <a:moveTo>
                    <a:pt x="3068" y="2240131"/>
                  </a:moveTo>
                  <a:lnTo>
                    <a:pt x="1157266" y="2240131"/>
                  </a:lnTo>
                  <a:lnTo>
                    <a:pt x="1157266" y="2252932"/>
                  </a:lnTo>
                  <a:lnTo>
                    <a:pt x="3068" y="2252932"/>
                  </a:lnTo>
                  <a:close/>
                  <a:moveTo>
                    <a:pt x="3068" y="1920112"/>
                  </a:moveTo>
                  <a:lnTo>
                    <a:pt x="1157266" y="1920112"/>
                  </a:lnTo>
                  <a:lnTo>
                    <a:pt x="1157266" y="1932913"/>
                  </a:lnTo>
                  <a:lnTo>
                    <a:pt x="3068" y="1932913"/>
                  </a:lnTo>
                  <a:close/>
                  <a:moveTo>
                    <a:pt x="780" y="1597974"/>
                  </a:moveTo>
                  <a:lnTo>
                    <a:pt x="1157266" y="1597974"/>
                  </a:lnTo>
                  <a:lnTo>
                    <a:pt x="1157266" y="1610775"/>
                  </a:lnTo>
                  <a:lnTo>
                    <a:pt x="780" y="1610775"/>
                  </a:lnTo>
                  <a:close/>
                  <a:moveTo>
                    <a:pt x="1" y="1280074"/>
                  </a:moveTo>
                  <a:lnTo>
                    <a:pt x="1157266" y="1280074"/>
                  </a:lnTo>
                  <a:lnTo>
                    <a:pt x="1157266" y="1292875"/>
                  </a:lnTo>
                  <a:lnTo>
                    <a:pt x="1" y="1292875"/>
                  </a:lnTo>
                  <a:close/>
                  <a:moveTo>
                    <a:pt x="3068" y="960056"/>
                  </a:moveTo>
                  <a:lnTo>
                    <a:pt x="1157266" y="960056"/>
                  </a:lnTo>
                  <a:lnTo>
                    <a:pt x="1157266" y="972856"/>
                  </a:lnTo>
                  <a:lnTo>
                    <a:pt x="3068" y="972856"/>
                  </a:lnTo>
                  <a:close/>
                  <a:moveTo>
                    <a:pt x="1" y="640037"/>
                  </a:moveTo>
                  <a:lnTo>
                    <a:pt x="1157266" y="640037"/>
                  </a:lnTo>
                  <a:lnTo>
                    <a:pt x="1157266" y="652837"/>
                  </a:lnTo>
                  <a:lnTo>
                    <a:pt x="1" y="652837"/>
                  </a:lnTo>
                  <a:close/>
                  <a:moveTo>
                    <a:pt x="1" y="320018"/>
                  </a:moveTo>
                  <a:lnTo>
                    <a:pt x="1157266" y="320018"/>
                  </a:lnTo>
                  <a:lnTo>
                    <a:pt x="1157266" y="332819"/>
                  </a:lnTo>
                  <a:lnTo>
                    <a:pt x="1" y="332819"/>
                  </a:lnTo>
                  <a:close/>
                  <a:moveTo>
                    <a:pt x="3068" y="0"/>
                  </a:moveTo>
                  <a:lnTo>
                    <a:pt x="1157266" y="0"/>
                  </a:lnTo>
                  <a:lnTo>
                    <a:pt x="1157266" y="12800"/>
                  </a:lnTo>
                  <a:lnTo>
                    <a:pt x="3068" y="12800"/>
                  </a:lnTo>
                  <a:close/>
                </a:path>
              </a:pathLst>
            </a:cu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4" name="Rectangle 53"/>
            <p:cNvSpPr/>
            <p:nvPr/>
          </p:nvSpPr>
          <p:spPr>
            <a:xfrm>
              <a:off x="1570612" y="1311788"/>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$50,000</a:t>
              </a:r>
              <a:endParaRPr lang="en-US" sz="1000" dirty="0"/>
            </a:p>
          </p:txBody>
        </p:sp>
        <p:sp>
          <p:nvSpPr>
            <p:cNvPr id="55" name="Rectangle 54"/>
            <p:cNvSpPr/>
            <p:nvPr/>
          </p:nvSpPr>
          <p:spPr>
            <a:xfrm>
              <a:off x="1572768" y="2016100"/>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$40,000</a:t>
              </a:r>
              <a:endParaRPr lang="en-US" sz="1000" dirty="0"/>
            </a:p>
          </p:txBody>
        </p:sp>
        <p:sp>
          <p:nvSpPr>
            <p:cNvPr id="56" name="Rectangle 55"/>
            <p:cNvSpPr/>
            <p:nvPr/>
          </p:nvSpPr>
          <p:spPr>
            <a:xfrm>
              <a:off x="1572768" y="2734971"/>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$30,000</a:t>
              </a:r>
              <a:endParaRPr lang="en-US" sz="1000" dirty="0"/>
            </a:p>
          </p:txBody>
        </p:sp>
        <p:sp>
          <p:nvSpPr>
            <p:cNvPr id="57" name="Rectangle 56"/>
            <p:cNvSpPr/>
            <p:nvPr/>
          </p:nvSpPr>
          <p:spPr>
            <a:xfrm>
              <a:off x="1570612" y="1656665"/>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$45,000</a:t>
              </a:r>
              <a:endParaRPr lang="en-US" sz="1000" dirty="0"/>
            </a:p>
          </p:txBody>
        </p:sp>
        <p:sp>
          <p:nvSpPr>
            <p:cNvPr id="58" name="Rectangle 57"/>
            <p:cNvSpPr/>
            <p:nvPr/>
          </p:nvSpPr>
          <p:spPr>
            <a:xfrm>
              <a:off x="1570612" y="2371008"/>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$35,000</a:t>
              </a:r>
              <a:endParaRPr lang="en-US" sz="1000" dirty="0"/>
            </a:p>
          </p:txBody>
        </p:sp>
        <p:sp>
          <p:nvSpPr>
            <p:cNvPr id="59" name="Rectangle 58"/>
            <p:cNvSpPr/>
            <p:nvPr/>
          </p:nvSpPr>
          <p:spPr>
            <a:xfrm>
              <a:off x="1576133" y="3072581"/>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$25,000</a:t>
              </a:r>
              <a:endParaRPr lang="en-US" sz="1000" dirty="0"/>
            </a:p>
          </p:txBody>
        </p:sp>
        <p:sp>
          <p:nvSpPr>
            <p:cNvPr id="60" name="Rectangle 59"/>
            <p:cNvSpPr/>
            <p:nvPr/>
          </p:nvSpPr>
          <p:spPr>
            <a:xfrm>
              <a:off x="1572768" y="3433214"/>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$20,000</a:t>
              </a:r>
              <a:endParaRPr lang="en-US" sz="1000" dirty="0"/>
            </a:p>
          </p:txBody>
        </p:sp>
        <p:sp>
          <p:nvSpPr>
            <p:cNvPr id="61" name="Rectangle 60"/>
            <p:cNvSpPr/>
            <p:nvPr/>
          </p:nvSpPr>
          <p:spPr>
            <a:xfrm>
              <a:off x="1572768" y="3793847"/>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$15,000</a:t>
              </a:r>
              <a:endParaRPr lang="en-US" sz="1000" dirty="0"/>
            </a:p>
          </p:txBody>
        </p:sp>
        <p:sp>
          <p:nvSpPr>
            <p:cNvPr id="62" name="Rectangle 61"/>
            <p:cNvSpPr/>
            <p:nvPr/>
          </p:nvSpPr>
          <p:spPr>
            <a:xfrm>
              <a:off x="1572768" y="4135067"/>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$10,000</a:t>
              </a:r>
              <a:endParaRPr lang="en-US" sz="1000" dirty="0"/>
            </a:p>
          </p:txBody>
        </p:sp>
        <p:sp>
          <p:nvSpPr>
            <p:cNvPr id="63" name="Rectangle 62"/>
            <p:cNvSpPr/>
            <p:nvPr/>
          </p:nvSpPr>
          <p:spPr>
            <a:xfrm>
              <a:off x="1572768" y="4485167"/>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$5,000</a:t>
              </a:r>
              <a:endParaRPr lang="en-US" sz="1000" dirty="0"/>
            </a:p>
          </p:txBody>
        </p:sp>
        <p:sp>
          <p:nvSpPr>
            <p:cNvPr id="64" name="Rectangle 63"/>
            <p:cNvSpPr/>
            <p:nvPr/>
          </p:nvSpPr>
          <p:spPr>
            <a:xfrm>
              <a:off x="1567815" y="4835122"/>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$0</a:t>
              </a:r>
              <a:endParaRPr lang="en-US" sz="1000" dirty="0"/>
            </a:p>
          </p:txBody>
        </p:sp>
      </p:grpSp>
      <p:sp>
        <p:nvSpPr>
          <p:cNvPr id="52" name="Freeform 51"/>
          <p:cNvSpPr>
            <a:spLocks/>
          </p:cNvSpPr>
          <p:nvPr/>
        </p:nvSpPr>
        <p:spPr>
          <a:xfrm rot="10800000">
            <a:off x="4729544" y="2800821"/>
            <a:ext cx="387804" cy="2498913"/>
          </a:xfrm>
          <a:custGeom>
            <a:avLst/>
            <a:gdLst>
              <a:gd name="connsiteX0" fmla="*/ 275718 w 551434"/>
              <a:gd name="connsiteY0" fmla="*/ 0 h 5525947"/>
              <a:gd name="connsiteX1" fmla="*/ 551434 w 551434"/>
              <a:gd name="connsiteY1" fmla="*/ 275716 h 5525947"/>
              <a:gd name="connsiteX2" fmla="*/ 549449 w 551434"/>
              <a:gd name="connsiteY2" fmla="*/ 295410 h 5525947"/>
              <a:gd name="connsiteX3" fmla="*/ 551433 w 551434"/>
              <a:gd name="connsiteY3" fmla="*/ 295410 h 5525947"/>
              <a:gd name="connsiteX4" fmla="*/ 551433 w 551434"/>
              <a:gd name="connsiteY4" fmla="*/ 2372663 h 5525947"/>
              <a:gd name="connsiteX5" fmla="*/ 551433 w 551434"/>
              <a:gd name="connsiteY5" fmla="*/ 3429000 h 5525947"/>
              <a:gd name="connsiteX6" fmla="*/ 551432 w 551434"/>
              <a:gd name="connsiteY6" fmla="*/ 3429000 h 5525947"/>
              <a:gd name="connsiteX7" fmla="*/ 551432 w 551434"/>
              <a:gd name="connsiteY7" fmla="*/ 5525947 h 5525947"/>
              <a:gd name="connsiteX8" fmla="*/ 0 w 551434"/>
              <a:gd name="connsiteY8" fmla="*/ 5525947 h 5525947"/>
              <a:gd name="connsiteX9" fmla="*/ 0 w 551434"/>
              <a:gd name="connsiteY9" fmla="*/ 2392357 h 5525947"/>
              <a:gd name="connsiteX10" fmla="*/ 1 w 551434"/>
              <a:gd name="connsiteY10" fmla="*/ 2392357 h 5525947"/>
              <a:gd name="connsiteX11" fmla="*/ 1 w 551434"/>
              <a:gd name="connsiteY11" fmla="*/ 2372663 h 5525947"/>
              <a:gd name="connsiteX12" fmla="*/ 1 w 551434"/>
              <a:gd name="connsiteY12" fmla="*/ 295410 h 5525947"/>
              <a:gd name="connsiteX13" fmla="*/ 1988 w 551434"/>
              <a:gd name="connsiteY13" fmla="*/ 295410 h 5525947"/>
              <a:gd name="connsiteX14" fmla="*/ 2 w 551434"/>
              <a:gd name="connsiteY14" fmla="*/ 275716 h 5525947"/>
              <a:gd name="connsiteX15" fmla="*/ 275718 w 551434"/>
              <a:gd name="connsiteY15" fmla="*/ 0 h 5525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51434" h="5525947">
                <a:moveTo>
                  <a:pt x="275718" y="0"/>
                </a:moveTo>
                <a:cubicBezTo>
                  <a:pt x="427992" y="0"/>
                  <a:pt x="551434" y="123442"/>
                  <a:pt x="551434" y="275716"/>
                </a:cubicBezTo>
                <a:lnTo>
                  <a:pt x="549449" y="295410"/>
                </a:lnTo>
                <a:lnTo>
                  <a:pt x="551433" y="295410"/>
                </a:lnTo>
                <a:lnTo>
                  <a:pt x="551433" y="2372663"/>
                </a:lnTo>
                <a:lnTo>
                  <a:pt x="551433" y="3429000"/>
                </a:lnTo>
                <a:lnTo>
                  <a:pt x="551432" y="3429000"/>
                </a:lnTo>
                <a:lnTo>
                  <a:pt x="551432" y="5525947"/>
                </a:lnTo>
                <a:lnTo>
                  <a:pt x="0" y="5525947"/>
                </a:lnTo>
                <a:lnTo>
                  <a:pt x="0" y="2392357"/>
                </a:lnTo>
                <a:lnTo>
                  <a:pt x="1" y="2392357"/>
                </a:lnTo>
                <a:lnTo>
                  <a:pt x="1" y="2372663"/>
                </a:lnTo>
                <a:lnTo>
                  <a:pt x="1" y="295410"/>
                </a:lnTo>
                <a:lnTo>
                  <a:pt x="1988" y="295410"/>
                </a:lnTo>
                <a:lnTo>
                  <a:pt x="2" y="275716"/>
                </a:lnTo>
                <a:cubicBezTo>
                  <a:pt x="2" y="123442"/>
                  <a:pt x="123445" y="0"/>
                  <a:pt x="275718" y="0"/>
                </a:cubicBezTo>
                <a:close/>
              </a:path>
            </a:pathLst>
          </a:custGeom>
          <a:solidFill>
            <a:srgbClr val="0000FF"/>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82"/>
          <p:cNvSpPr>
            <a:spLocks noChangeAspect="1"/>
          </p:cNvSpPr>
          <p:nvPr/>
        </p:nvSpPr>
        <p:spPr>
          <a:xfrm>
            <a:off x="337004" y="1036855"/>
            <a:ext cx="1143000" cy="4780876"/>
          </a:xfrm>
          <a:custGeom>
            <a:avLst/>
            <a:gdLst>
              <a:gd name="connsiteX0" fmla="*/ 571501 w 1143000"/>
              <a:gd name="connsiteY0" fmla="*/ 0 h 4780876"/>
              <a:gd name="connsiteX1" fmla="*/ 891541 w 1143000"/>
              <a:gd name="connsiteY1" fmla="*/ 320040 h 4780876"/>
              <a:gd name="connsiteX2" fmla="*/ 889237 w 1143000"/>
              <a:gd name="connsiteY2" fmla="*/ 342900 h 4780876"/>
              <a:gd name="connsiteX3" fmla="*/ 891540 w 1143000"/>
              <a:gd name="connsiteY3" fmla="*/ 342900 h 4780876"/>
              <a:gd name="connsiteX4" fmla="*/ 891540 w 1143000"/>
              <a:gd name="connsiteY4" fmla="*/ 3735899 h 4780876"/>
              <a:gd name="connsiteX5" fmla="*/ 975612 w 1143000"/>
              <a:gd name="connsiteY5" fmla="*/ 3805265 h 4780876"/>
              <a:gd name="connsiteX6" fmla="*/ 1143000 w 1143000"/>
              <a:gd name="connsiteY6" fmla="*/ 4209376 h 4780876"/>
              <a:gd name="connsiteX7" fmla="*/ 571500 w 1143000"/>
              <a:gd name="connsiteY7" fmla="*/ 4780876 h 4780876"/>
              <a:gd name="connsiteX8" fmla="*/ 0 w 1143000"/>
              <a:gd name="connsiteY8" fmla="*/ 4209376 h 4780876"/>
              <a:gd name="connsiteX9" fmla="*/ 167388 w 1143000"/>
              <a:gd name="connsiteY9" fmla="*/ 3805265 h 4780876"/>
              <a:gd name="connsiteX10" fmla="*/ 251460 w 1143000"/>
              <a:gd name="connsiteY10" fmla="*/ 3735899 h 4780876"/>
              <a:gd name="connsiteX11" fmla="*/ 251460 w 1143000"/>
              <a:gd name="connsiteY11" fmla="*/ 342900 h 4780876"/>
              <a:gd name="connsiteX12" fmla="*/ 253766 w 1143000"/>
              <a:gd name="connsiteY12" fmla="*/ 342900 h 4780876"/>
              <a:gd name="connsiteX13" fmla="*/ 251461 w 1143000"/>
              <a:gd name="connsiteY13" fmla="*/ 320040 h 4780876"/>
              <a:gd name="connsiteX14" fmla="*/ 571501 w 1143000"/>
              <a:gd name="connsiteY14" fmla="*/ 0 h 4780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43000" h="4780876">
                <a:moveTo>
                  <a:pt x="571501" y="0"/>
                </a:moveTo>
                <a:cubicBezTo>
                  <a:pt x="748254" y="0"/>
                  <a:pt x="891541" y="143287"/>
                  <a:pt x="891541" y="320040"/>
                </a:cubicBezTo>
                <a:lnTo>
                  <a:pt x="889237" y="342900"/>
                </a:lnTo>
                <a:lnTo>
                  <a:pt x="891540" y="342900"/>
                </a:lnTo>
                <a:lnTo>
                  <a:pt x="891540" y="3735899"/>
                </a:lnTo>
                <a:lnTo>
                  <a:pt x="975612" y="3805265"/>
                </a:lnTo>
                <a:cubicBezTo>
                  <a:pt x="1079033" y="3908686"/>
                  <a:pt x="1143000" y="4051561"/>
                  <a:pt x="1143000" y="4209376"/>
                </a:cubicBezTo>
                <a:cubicBezTo>
                  <a:pt x="1143000" y="4525007"/>
                  <a:pt x="887131" y="4780876"/>
                  <a:pt x="571500" y="4780876"/>
                </a:cubicBezTo>
                <a:cubicBezTo>
                  <a:pt x="255869" y="4780876"/>
                  <a:pt x="0" y="4525007"/>
                  <a:pt x="0" y="4209376"/>
                </a:cubicBezTo>
                <a:cubicBezTo>
                  <a:pt x="0" y="4051561"/>
                  <a:pt x="63967" y="3908686"/>
                  <a:pt x="167388" y="3805265"/>
                </a:cubicBezTo>
                <a:lnTo>
                  <a:pt x="251460" y="3735899"/>
                </a:lnTo>
                <a:lnTo>
                  <a:pt x="251460" y="342900"/>
                </a:lnTo>
                <a:lnTo>
                  <a:pt x="253766" y="342900"/>
                </a:lnTo>
                <a:lnTo>
                  <a:pt x="251461" y="320040"/>
                </a:lnTo>
                <a:cubicBezTo>
                  <a:pt x="251461" y="143287"/>
                  <a:pt x="394748" y="0"/>
                  <a:pt x="571501"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p:cNvSpPr/>
          <p:nvPr/>
        </p:nvSpPr>
        <p:spPr>
          <a:xfrm>
            <a:off x="462879" y="4786392"/>
            <a:ext cx="914400" cy="914400"/>
          </a:xfrm>
          <a:prstGeom prst="ellipse">
            <a:avLst/>
          </a:prstGeom>
          <a:solidFill>
            <a:srgbClr val="C0000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25772" y="1128257"/>
            <a:ext cx="2282716" cy="3772716"/>
            <a:chOff x="665017" y="1311788"/>
            <a:chExt cx="2282716" cy="3772716"/>
          </a:xfrm>
        </p:grpSpPr>
        <p:sp>
          <p:nvSpPr>
            <p:cNvPr id="71" name="Freeform 70"/>
            <p:cNvSpPr/>
            <p:nvPr/>
          </p:nvSpPr>
          <p:spPr>
            <a:xfrm>
              <a:off x="665017" y="1436915"/>
              <a:ext cx="917469" cy="3533008"/>
            </a:xfrm>
            <a:custGeom>
              <a:avLst/>
              <a:gdLst>
                <a:gd name="connsiteX0" fmla="*/ 0 w 1157266"/>
                <a:gd name="connsiteY0" fmla="*/ 3200187 h 3212988"/>
                <a:gd name="connsiteX1" fmla="*/ 1157266 w 1157266"/>
                <a:gd name="connsiteY1" fmla="*/ 3200187 h 3212988"/>
                <a:gd name="connsiteX2" fmla="*/ 1157266 w 1157266"/>
                <a:gd name="connsiteY2" fmla="*/ 3212988 h 3212988"/>
                <a:gd name="connsiteX3" fmla="*/ 0 w 1157266"/>
                <a:gd name="connsiteY3" fmla="*/ 3212988 h 3212988"/>
                <a:gd name="connsiteX4" fmla="*/ 3067 w 1157266"/>
                <a:gd name="connsiteY4" fmla="*/ 2880169 h 3212988"/>
                <a:gd name="connsiteX5" fmla="*/ 1157266 w 1157266"/>
                <a:gd name="connsiteY5" fmla="*/ 2880169 h 3212988"/>
                <a:gd name="connsiteX6" fmla="*/ 1157266 w 1157266"/>
                <a:gd name="connsiteY6" fmla="*/ 2892969 h 3212988"/>
                <a:gd name="connsiteX7" fmla="*/ 3067 w 1157266"/>
                <a:gd name="connsiteY7" fmla="*/ 2892969 h 3212988"/>
                <a:gd name="connsiteX8" fmla="*/ 779 w 1157266"/>
                <a:gd name="connsiteY8" fmla="*/ 2560150 h 3212988"/>
                <a:gd name="connsiteX9" fmla="*/ 1157266 w 1157266"/>
                <a:gd name="connsiteY9" fmla="*/ 2560150 h 3212988"/>
                <a:gd name="connsiteX10" fmla="*/ 1157266 w 1157266"/>
                <a:gd name="connsiteY10" fmla="*/ 2572950 h 3212988"/>
                <a:gd name="connsiteX11" fmla="*/ 779 w 1157266"/>
                <a:gd name="connsiteY11" fmla="*/ 2572950 h 3212988"/>
                <a:gd name="connsiteX12" fmla="*/ 3068 w 1157266"/>
                <a:gd name="connsiteY12" fmla="*/ 2240131 h 3212988"/>
                <a:gd name="connsiteX13" fmla="*/ 1157266 w 1157266"/>
                <a:gd name="connsiteY13" fmla="*/ 2240131 h 3212988"/>
                <a:gd name="connsiteX14" fmla="*/ 1157266 w 1157266"/>
                <a:gd name="connsiteY14" fmla="*/ 2252932 h 3212988"/>
                <a:gd name="connsiteX15" fmla="*/ 3068 w 1157266"/>
                <a:gd name="connsiteY15" fmla="*/ 2252932 h 3212988"/>
                <a:gd name="connsiteX16" fmla="*/ 3068 w 1157266"/>
                <a:gd name="connsiteY16" fmla="*/ 1920112 h 3212988"/>
                <a:gd name="connsiteX17" fmla="*/ 1157266 w 1157266"/>
                <a:gd name="connsiteY17" fmla="*/ 1920112 h 3212988"/>
                <a:gd name="connsiteX18" fmla="*/ 1157266 w 1157266"/>
                <a:gd name="connsiteY18" fmla="*/ 1932913 h 3212988"/>
                <a:gd name="connsiteX19" fmla="*/ 3068 w 1157266"/>
                <a:gd name="connsiteY19" fmla="*/ 1932913 h 3212988"/>
                <a:gd name="connsiteX20" fmla="*/ 780 w 1157266"/>
                <a:gd name="connsiteY20" fmla="*/ 1597974 h 3212988"/>
                <a:gd name="connsiteX21" fmla="*/ 1157266 w 1157266"/>
                <a:gd name="connsiteY21" fmla="*/ 1597974 h 3212988"/>
                <a:gd name="connsiteX22" fmla="*/ 1157266 w 1157266"/>
                <a:gd name="connsiteY22" fmla="*/ 1610775 h 3212988"/>
                <a:gd name="connsiteX23" fmla="*/ 780 w 1157266"/>
                <a:gd name="connsiteY23" fmla="*/ 1610775 h 3212988"/>
                <a:gd name="connsiteX24" fmla="*/ 1 w 1157266"/>
                <a:gd name="connsiteY24" fmla="*/ 1280074 h 3212988"/>
                <a:gd name="connsiteX25" fmla="*/ 1157266 w 1157266"/>
                <a:gd name="connsiteY25" fmla="*/ 1280074 h 3212988"/>
                <a:gd name="connsiteX26" fmla="*/ 1157266 w 1157266"/>
                <a:gd name="connsiteY26" fmla="*/ 1292875 h 3212988"/>
                <a:gd name="connsiteX27" fmla="*/ 1 w 1157266"/>
                <a:gd name="connsiteY27" fmla="*/ 1292875 h 3212988"/>
                <a:gd name="connsiteX28" fmla="*/ 3068 w 1157266"/>
                <a:gd name="connsiteY28" fmla="*/ 960056 h 3212988"/>
                <a:gd name="connsiteX29" fmla="*/ 1157266 w 1157266"/>
                <a:gd name="connsiteY29" fmla="*/ 960056 h 3212988"/>
                <a:gd name="connsiteX30" fmla="*/ 1157266 w 1157266"/>
                <a:gd name="connsiteY30" fmla="*/ 972856 h 3212988"/>
                <a:gd name="connsiteX31" fmla="*/ 3068 w 1157266"/>
                <a:gd name="connsiteY31" fmla="*/ 972856 h 3212988"/>
                <a:gd name="connsiteX32" fmla="*/ 1 w 1157266"/>
                <a:gd name="connsiteY32" fmla="*/ 640037 h 3212988"/>
                <a:gd name="connsiteX33" fmla="*/ 1157266 w 1157266"/>
                <a:gd name="connsiteY33" fmla="*/ 640037 h 3212988"/>
                <a:gd name="connsiteX34" fmla="*/ 1157266 w 1157266"/>
                <a:gd name="connsiteY34" fmla="*/ 652837 h 3212988"/>
                <a:gd name="connsiteX35" fmla="*/ 1 w 1157266"/>
                <a:gd name="connsiteY35" fmla="*/ 652837 h 3212988"/>
                <a:gd name="connsiteX36" fmla="*/ 1 w 1157266"/>
                <a:gd name="connsiteY36" fmla="*/ 320018 h 3212988"/>
                <a:gd name="connsiteX37" fmla="*/ 1157266 w 1157266"/>
                <a:gd name="connsiteY37" fmla="*/ 320018 h 3212988"/>
                <a:gd name="connsiteX38" fmla="*/ 1157266 w 1157266"/>
                <a:gd name="connsiteY38" fmla="*/ 332819 h 3212988"/>
                <a:gd name="connsiteX39" fmla="*/ 1 w 1157266"/>
                <a:gd name="connsiteY39" fmla="*/ 332819 h 3212988"/>
                <a:gd name="connsiteX40" fmla="*/ 3068 w 1157266"/>
                <a:gd name="connsiteY40" fmla="*/ 0 h 3212988"/>
                <a:gd name="connsiteX41" fmla="*/ 1157266 w 1157266"/>
                <a:gd name="connsiteY41" fmla="*/ 0 h 3212988"/>
                <a:gd name="connsiteX42" fmla="*/ 1157266 w 1157266"/>
                <a:gd name="connsiteY42" fmla="*/ 12800 h 3212988"/>
                <a:gd name="connsiteX43" fmla="*/ 3068 w 1157266"/>
                <a:gd name="connsiteY43" fmla="*/ 12800 h 3212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157266" h="3212988">
                  <a:moveTo>
                    <a:pt x="0" y="3200187"/>
                  </a:moveTo>
                  <a:lnTo>
                    <a:pt x="1157266" y="3200187"/>
                  </a:lnTo>
                  <a:lnTo>
                    <a:pt x="1157266" y="3212988"/>
                  </a:lnTo>
                  <a:lnTo>
                    <a:pt x="0" y="3212988"/>
                  </a:lnTo>
                  <a:close/>
                  <a:moveTo>
                    <a:pt x="3067" y="2880169"/>
                  </a:moveTo>
                  <a:lnTo>
                    <a:pt x="1157266" y="2880169"/>
                  </a:lnTo>
                  <a:lnTo>
                    <a:pt x="1157266" y="2892969"/>
                  </a:lnTo>
                  <a:lnTo>
                    <a:pt x="3067" y="2892969"/>
                  </a:lnTo>
                  <a:close/>
                  <a:moveTo>
                    <a:pt x="779" y="2560150"/>
                  </a:moveTo>
                  <a:lnTo>
                    <a:pt x="1157266" y="2560150"/>
                  </a:lnTo>
                  <a:lnTo>
                    <a:pt x="1157266" y="2572950"/>
                  </a:lnTo>
                  <a:lnTo>
                    <a:pt x="779" y="2572950"/>
                  </a:lnTo>
                  <a:close/>
                  <a:moveTo>
                    <a:pt x="3068" y="2240131"/>
                  </a:moveTo>
                  <a:lnTo>
                    <a:pt x="1157266" y="2240131"/>
                  </a:lnTo>
                  <a:lnTo>
                    <a:pt x="1157266" y="2252932"/>
                  </a:lnTo>
                  <a:lnTo>
                    <a:pt x="3068" y="2252932"/>
                  </a:lnTo>
                  <a:close/>
                  <a:moveTo>
                    <a:pt x="3068" y="1920112"/>
                  </a:moveTo>
                  <a:lnTo>
                    <a:pt x="1157266" y="1920112"/>
                  </a:lnTo>
                  <a:lnTo>
                    <a:pt x="1157266" y="1932913"/>
                  </a:lnTo>
                  <a:lnTo>
                    <a:pt x="3068" y="1932913"/>
                  </a:lnTo>
                  <a:close/>
                  <a:moveTo>
                    <a:pt x="780" y="1597974"/>
                  </a:moveTo>
                  <a:lnTo>
                    <a:pt x="1157266" y="1597974"/>
                  </a:lnTo>
                  <a:lnTo>
                    <a:pt x="1157266" y="1610775"/>
                  </a:lnTo>
                  <a:lnTo>
                    <a:pt x="780" y="1610775"/>
                  </a:lnTo>
                  <a:close/>
                  <a:moveTo>
                    <a:pt x="1" y="1280074"/>
                  </a:moveTo>
                  <a:lnTo>
                    <a:pt x="1157266" y="1280074"/>
                  </a:lnTo>
                  <a:lnTo>
                    <a:pt x="1157266" y="1292875"/>
                  </a:lnTo>
                  <a:lnTo>
                    <a:pt x="1" y="1292875"/>
                  </a:lnTo>
                  <a:close/>
                  <a:moveTo>
                    <a:pt x="3068" y="960056"/>
                  </a:moveTo>
                  <a:lnTo>
                    <a:pt x="1157266" y="960056"/>
                  </a:lnTo>
                  <a:lnTo>
                    <a:pt x="1157266" y="972856"/>
                  </a:lnTo>
                  <a:lnTo>
                    <a:pt x="3068" y="972856"/>
                  </a:lnTo>
                  <a:close/>
                  <a:moveTo>
                    <a:pt x="1" y="640037"/>
                  </a:moveTo>
                  <a:lnTo>
                    <a:pt x="1157266" y="640037"/>
                  </a:lnTo>
                  <a:lnTo>
                    <a:pt x="1157266" y="652837"/>
                  </a:lnTo>
                  <a:lnTo>
                    <a:pt x="1" y="652837"/>
                  </a:lnTo>
                  <a:close/>
                  <a:moveTo>
                    <a:pt x="1" y="320018"/>
                  </a:moveTo>
                  <a:lnTo>
                    <a:pt x="1157266" y="320018"/>
                  </a:lnTo>
                  <a:lnTo>
                    <a:pt x="1157266" y="332819"/>
                  </a:lnTo>
                  <a:lnTo>
                    <a:pt x="1" y="332819"/>
                  </a:lnTo>
                  <a:close/>
                  <a:moveTo>
                    <a:pt x="3068" y="0"/>
                  </a:moveTo>
                  <a:lnTo>
                    <a:pt x="1157266" y="0"/>
                  </a:lnTo>
                  <a:lnTo>
                    <a:pt x="1157266" y="12800"/>
                  </a:lnTo>
                  <a:lnTo>
                    <a:pt x="3068" y="12800"/>
                  </a:lnTo>
                  <a:close/>
                </a:path>
              </a:pathLst>
            </a:cu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2" name="Rectangle 71"/>
            <p:cNvSpPr/>
            <p:nvPr/>
          </p:nvSpPr>
          <p:spPr>
            <a:xfrm>
              <a:off x="1570612" y="1311788"/>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100%</a:t>
              </a:r>
              <a:endParaRPr lang="en-US" sz="1000" dirty="0"/>
            </a:p>
          </p:txBody>
        </p:sp>
        <p:sp>
          <p:nvSpPr>
            <p:cNvPr id="73" name="Rectangle 72"/>
            <p:cNvSpPr/>
            <p:nvPr/>
          </p:nvSpPr>
          <p:spPr>
            <a:xfrm>
              <a:off x="1572768" y="2016100"/>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80%</a:t>
              </a:r>
              <a:endParaRPr lang="en-US" sz="1000" dirty="0"/>
            </a:p>
          </p:txBody>
        </p:sp>
        <p:sp>
          <p:nvSpPr>
            <p:cNvPr id="74" name="Rectangle 73"/>
            <p:cNvSpPr/>
            <p:nvPr/>
          </p:nvSpPr>
          <p:spPr>
            <a:xfrm>
              <a:off x="1572768" y="2734971"/>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60%</a:t>
              </a:r>
              <a:endParaRPr lang="en-US" sz="1000" dirty="0"/>
            </a:p>
          </p:txBody>
        </p:sp>
        <p:sp>
          <p:nvSpPr>
            <p:cNvPr id="75" name="Rectangle 74"/>
            <p:cNvSpPr/>
            <p:nvPr/>
          </p:nvSpPr>
          <p:spPr>
            <a:xfrm>
              <a:off x="1570612" y="1656665"/>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9</a:t>
              </a:r>
              <a:r>
                <a:rPr lang="en-US" sz="1000" dirty="0" smtClean="0"/>
                <a:t>0%</a:t>
              </a:r>
              <a:endParaRPr lang="en-US" sz="1000" dirty="0"/>
            </a:p>
          </p:txBody>
        </p:sp>
        <p:sp>
          <p:nvSpPr>
            <p:cNvPr id="76" name="Rectangle 75"/>
            <p:cNvSpPr/>
            <p:nvPr/>
          </p:nvSpPr>
          <p:spPr>
            <a:xfrm>
              <a:off x="1570612" y="2371008"/>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7</a:t>
              </a:r>
              <a:r>
                <a:rPr lang="en-US" sz="1000" dirty="0" smtClean="0"/>
                <a:t>0%</a:t>
              </a:r>
              <a:endParaRPr lang="en-US" sz="1000" dirty="0"/>
            </a:p>
          </p:txBody>
        </p:sp>
        <p:sp>
          <p:nvSpPr>
            <p:cNvPr id="77" name="Rectangle 76"/>
            <p:cNvSpPr/>
            <p:nvPr/>
          </p:nvSpPr>
          <p:spPr>
            <a:xfrm>
              <a:off x="1576133" y="3072581"/>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5</a:t>
              </a:r>
              <a:r>
                <a:rPr lang="en-US" sz="1000" dirty="0" smtClean="0"/>
                <a:t>0%</a:t>
              </a:r>
              <a:endParaRPr lang="en-US" sz="1000" dirty="0"/>
            </a:p>
          </p:txBody>
        </p:sp>
        <p:sp>
          <p:nvSpPr>
            <p:cNvPr id="78" name="Rectangle 77"/>
            <p:cNvSpPr/>
            <p:nvPr/>
          </p:nvSpPr>
          <p:spPr>
            <a:xfrm>
              <a:off x="1572768" y="3433214"/>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4</a:t>
              </a:r>
              <a:r>
                <a:rPr lang="en-US" sz="1000" dirty="0" smtClean="0"/>
                <a:t>0%</a:t>
              </a:r>
              <a:endParaRPr lang="en-US" sz="1000" dirty="0"/>
            </a:p>
          </p:txBody>
        </p:sp>
        <p:sp>
          <p:nvSpPr>
            <p:cNvPr id="79" name="Rectangle 78"/>
            <p:cNvSpPr/>
            <p:nvPr/>
          </p:nvSpPr>
          <p:spPr>
            <a:xfrm>
              <a:off x="1572768" y="3793847"/>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3</a:t>
              </a:r>
              <a:r>
                <a:rPr lang="en-US" sz="1000" dirty="0" smtClean="0"/>
                <a:t>0%</a:t>
              </a:r>
              <a:endParaRPr lang="en-US" sz="1000" dirty="0"/>
            </a:p>
          </p:txBody>
        </p:sp>
        <p:sp>
          <p:nvSpPr>
            <p:cNvPr id="80" name="Rectangle 79"/>
            <p:cNvSpPr/>
            <p:nvPr/>
          </p:nvSpPr>
          <p:spPr>
            <a:xfrm>
              <a:off x="1572768" y="4135067"/>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2</a:t>
              </a:r>
              <a:r>
                <a:rPr lang="en-US" sz="1000" dirty="0" smtClean="0"/>
                <a:t>0%</a:t>
              </a:r>
              <a:endParaRPr lang="en-US" sz="1000" dirty="0"/>
            </a:p>
          </p:txBody>
        </p:sp>
        <p:sp>
          <p:nvSpPr>
            <p:cNvPr id="81" name="Rectangle 80"/>
            <p:cNvSpPr/>
            <p:nvPr/>
          </p:nvSpPr>
          <p:spPr>
            <a:xfrm>
              <a:off x="1572768" y="4485167"/>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1</a:t>
              </a:r>
              <a:r>
                <a:rPr lang="en-US" sz="1000" dirty="0" smtClean="0"/>
                <a:t>0%</a:t>
              </a:r>
              <a:endParaRPr lang="en-US" sz="1000" dirty="0"/>
            </a:p>
          </p:txBody>
        </p:sp>
        <p:sp>
          <p:nvSpPr>
            <p:cNvPr id="82" name="Rectangle 81"/>
            <p:cNvSpPr/>
            <p:nvPr/>
          </p:nvSpPr>
          <p:spPr>
            <a:xfrm>
              <a:off x="1567815" y="4835122"/>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0%</a:t>
              </a:r>
              <a:endParaRPr lang="en-US" sz="1000" dirty="0"/>
            </a:p>
          </p:txBody>
        </p:sp>
      </p:grpSp>
      <p:sp>
        <p:nvSpPr>
          <p:cNvPr id="70" name="Freeform 69"/>
          <p:cNvSpPr>
            <a:spLocks/>
          </p:cNvSpPr>
          <p:nvPr/>
        </p:nvSpPr>
        <p:spPr>
          <a:xfrm rot="10800000">
            <a:off x="726177" y="2081950"/>
            <a:ext cx="387804" cy="3217783"/>
          </a:xfrm>
          <a:custGeom>
            <a:avLst/>
            <a:gdLst>
              <a:gd name="connsiteX0" fmla="*/ 275718 w 551434"/>
              <a:gd name="connsiteY0" fmla="*/ 0 h 5525947"/>
              <a:gd name="connsiteX1" fmla="*/ 551434 w 551434"/>
              <a:gd name="connsiteY1" fmla="*/ 275716 h 5525947"/>
              <a:gd name="connsiteX2" fmla="*/ 549449 w 551434"/>
              <a:gd name="connsiteY2" fmla="*/ 295410 h 5525947"/>
              <a:gd name="connsiteX3" fmla="*/ 551433 w 551434"/>
              <a:gd name="connsiteY3" fmla="*/ 295410 h 5525947"/>
              <a:gd name="connsiteX4" fmla="*/ 551433 w 551434"/>
              <a:gd name="connsiteY4" fmla="*/ 2372663 h 5525947"/>
              <a:gd name="connsiteX5" fmla="*/ 551433 w 551434"/>
              <a:gd name="connsiteY5" fmla="*/ 3429000 h 5525947"/>
              <a:gd name="connsiteX6" fmla="*/ 551432 w 551434"/>
              <a:gd name="connsiteY6" fmla="*/ 3429000 h 5525947"/>
              <a:gd name="connsiteX7" fmla="*/ 551432 w 551434"/>
              <a:gd name="connsiteY7" fmla="*/ 5525947 h 5525947"/>
              <a:gd name="connsiteX8" fmla="*/ 0 w 551434"/>
              <a:gd name="connsiteY8" fmla="*/ 5525947 h 5525947"/>
              <a:gd name="connsiteX9" fmla="*/ 0 w 551434"/>
              <a:gd name="connsiteY9" fmla="*/ 2392357 h 5525947"/>
              <a:gd name="connsiteX10" fmla="*/ 1 w 551434"/>
              <a:gd name="connsiteY10" fmla="*/ 2392357 h 5525947"/>
              <a:gd name="connsiteX11" fmla="*/ 1 w 551434"/>
              <a:gd name="connsiteY11" fmla="*/ 2372663 h 5525947"/>
              <a:gd name="connsiteX12" fmla="*/ 1 w 551434"/>
              <a:gd name="connsiteY12" fmla="*/ 295410 h 5525947"/>
              <a:gd name="connsiteX13" fmla="*/ 1988 w 551434"/>
              <a:gd name="connsiteY13" fmla="*/ 295410 h 5525947"/>
              <a:gd name="connsiteX14" fmla="*/ 2 w 551434"/>
              <a:gd name="connsiteY14" fmla="*/ 275716 h 5525947"/>
              <a:gd name="connsiteX15" fmla="*/ 275718 w 551434"/>
              <a:gd name="connsiteY15" fmla="*/ 0 h 5525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51434" h="5525947">
                <a:moveTo>
                  <a:pt x="275718" y="0"/>
                </a:moveTo>
                <a:cubicBezTo>
                  <a:pt x="427992" y="0"/>
                  <a:pt x="551434" y="123442"/>
                  <a:pt x="551434" y="275716"/>
                </a:cubicBezTo>
                <a:lnTo>
                  <a:pt x="549449" y="295410"/>
                </a:lnTo>
                <a:lnTo>
                  <a:pt x="551433" y="295410"/>
                </a:lnTo>
                <a:lnTo>
                  <a:pt x="551433" y="2372663"/>
                </a:lnTo>
                <a:lnTo>
                  <a:pt x="551433" y="3429000"/>
                </a:lnTo>
                <a:lnTo>
                  <a:pt x="551432" y="3429000"/>
                </a:lnTo>
                <a:lnTo>
                  <a:pt x="551432" y="5525947"/>
                </a:lnTo>
                <a:lnTo>
                  <a:pt x="0" y="5525947"/>
                </a:lnTo>
                <a:lnTo>
                  <a:pt x="0" y="2392357"/>
                </a:lnTo>
                <a:lnTo>
                  <a:pt x="1" y="2392357"/>
                </a:lnTo>
                <a:lnTo>
                  <a:pt x="1" y="2372663"/>
                </a:lnTo>
                <a:lnTo>
                  <a:pt x="1" y="295410"/>
                </a:lnTo>
                <a:lnTo>
                  <a:pt x="1988" y="295410"/>
                </a:lnTo>
                <a:lnTo>
                  <a:pt x="2" y="275716"/>
                </a:lnTo>
                <a:cubicBezTo>
                  <a:pt x="2" y="123442"/>
                  <a:pt x="123445" y="0"/>
                  <a:pt x="275718" y="0"/>
                </a:cubicBezTo>
                <a:close/>
              </a:path>
            </a:pathLst>
          </a:custGeom>
          <a:solidFill>
            <a:srgbClr val="C00000"/>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p:cNvSpPr txBox="1"/>
          <p:nvPr/>
        </p:nvSpPr>
        <p:spPr>
          <a:xfrm>
            <a:off x="67807" y="62924"/>
            <a:ext cx="1701479" cy="461665"/>
          </a:xfrm>
          <a:prstGeom prst="rect">
            <a:avLst/>
          </a:prstGeom>
          <a:noFill/>
          <a:ln>
            <a:noFill/>
          </a:ln>
          <a:effectLst>
            <a:outerShdw blurRad="50800" dist="38100" dir="2700000" algn="tl" rotWithShape="0">
              <a:prstClr val="black">
                <a:alpha val="40000"/>
              </a:prstClr>
            </a:outerShdw>
          </a:effectLst>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grpSp>
        <p:nvGrpSpPr>
          <p:cNvPr id="96" name="Group 95"/>
          <p:cNvGrpSpPr/>
          <p:nvPr/>
        </p:nvGrpSpPr>
        <p:grpSpPr>
          <a:xfrm>
            <a:off x="1617555" y="5030220"/>
            <a:ext cx="2595394" cy="1448863"/>
            <a:chOff x="8616657" y="4215814"/>
            <a:chExt cx="2215466" cy="2652796"/>
          </a:xfrm>
        </p:grpSpPr>
        <p:sp>
          <p:nvSpPr>
            <p:cNvPr id="97" name="Rectangle 96"/>
            <p:cNvSpPr/>
            <p:nvPr/>
          </p:nvSpPr>
          <p:spPr>
            <a:xfrm>
              <a:off x="8616657" y="4215814"/>
              <a:ext cx="2215466" cy="2652796"/>
            </a:xfrm>
            <a:prstGeom prst="rect">
              <a:avLst/>
            </a:prstGeom>
            <a:solidFill>
              <a:schemeClr val="tx1">
                <a:alpha val="7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p:cNvSpPr txBox="1"/>
            <p:nvPr/>
          </p:nvSpPr>
          <p:spPr>
            <a:xfrm>
              <a:off x="8820443" y="4929749"/>
              <a:ext cx="2011680" cy="1521514"/>
            </a:xfrm>
            <a:prstGeom prst="rect">
              <a:avLst/>
            </a:prstGeom>
            <a:noFill/>
          </p:spPr>
          <p:txBody>
            <a:bodyPr wrap="square" rtlCol="0">
              <a:spAutoFit/>
            </a:bodyPr>
            <a:lstStyle/>
            <a:p>
              <a:r>
                <a:rPr lang="en-US" sz="1200" dirty="0" smtClean="0">
                  <a:solidFill>
                    <a:schemeClr val="bg2"/>
                  </a:solidFill>
                </a:rPr>
                <a:t>Click the bar and bar element will highlight. Left click the TOP/CENTER of the bar, then drag up or down to move.</a:t>
              </a:r>
              <a:endParaRPr lang="en-US" sz="1200" dirty="0">
                <a:solidFill>
                  <a:schemeClr val="bg2"/>
                </a:solidFill>
              </a:endParaRPr>
            </a:p>
          </p:txBody>
        </p:sp>
        <p:cxnSp>
          <p:nvCxnSpPr>
            <p:cNvPr id="99" name="Straight Connector 98"/>
            <p:cNvCxnSpPr/>
            <p:nvPr/>
          </p:nvCxnSpPr>
          <p:spPr>
            <a:xfrm flipH="1">
              <a:off x="8820443" y="4421209"/>
              <a:ext cx="2" cy="1490328"/>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
          <p:nvSpPr>
            <p:cNvPr id="100" name="TextBox 99"/>
            <p:cNvSpPr txBox="1"/>
            <p:nvPr/>
          </p:nvSpPr>
          <p:spPr>
            <a:xfrm>
              <a:off x="8820443" y="4336534"/>
              <a:ext cx="2011680" cy="619876"/>
            </a:xfrm>
            <a:prstGeom prst="rect">
              <a:avLst/>
            </a:prstGeom>
            <a:noFill/>
          </p:spPr>
          <p:txBody>
            <a:bodyPr wrap="square" rtlCol="0">
              <a:spAutoFit/>
            </a:bodyPr>
            <a:lstStyle/>
            <a:p>
              <a:r>
                <a:rPr lang="en-US" sz="1600" dirty="0" smtClean="0">
                  <a:solidFill>
                    <a:schemeClr val="bg1"/>
                  </a:solidFill>
                </a:rPr>
                <a:t>Lorem Ipsum – 78%</a:t>
              </a:r>
              <a:endParaRPr lang="en-US" sz="1600" dirty="0">
                <a:solidFill>
                  <a:schemeClr val="bg1"/>
                </a:solidFill>
              </a:endParaRPr>
            </a:p>
          </p:txBody>
        </p:sp>
      </p:grpSp>
      <p:grpSp>
        <p:nvGrpSpPr>
          <p:cNvPr id="101" name="Group 100"/>
          <p:cNvGrpSpPr/>
          <p:nvPr/>
        </p:nvGrpSpPr>
        <p:grpSpPr>
          <a:xfrm>
            <a:off x="5581773" y="5031859"/>
            <a:ext cx="2595394" cy="1448863"/>
            <a:chOff x="8616657" y="4215814"/>
            <a:chExt cx="2215466" cy="2652796"/>
          </a:xfrm>
        </p:grpSpPr>
        <p:sp>
          <p:nvSpPr>
            <p:cNvPr id="102" name="Rectangle 101"/>
            <p:cNvSpPr/>
            <p:nvPr/>
          </p:nvSpPr>
          <p:spPr>
            <a:xfrm>
              <a:off x="8616657" y="4215814"/>
              <a:ext cx="2215466" cy="2652796"/>
            </a:xfrm>
            <a:prstGeom prst="rect">
              <a:avLst/>
            </a:prstGeom>
            <a:solidFill>
              <a:schemeClr val="tx1">
                <a:alpha val="70000"/>
              </a:schemeClr>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extBox 102"/>
            <p:cNvSpPr txBox="1"/>
            <p:nvPr/>
          </p:nvSpPr>
          <p:spPr>
            <a:xfrm>
              <a:off x="8820443" y="4929749"/>
              <a:ext cx="2011680" cy="1864506"/>
            </a:xfrm>
            <a:prstGeom prst="rect">
              <a:avLst/>
            </a:prstGeom>
            <a:noFill/>
          </p:spPr>
          <p:txBody>
            <a:bodyPr wrap="square" rtlCol="0">
              <a:spAutoFit/>
            </a:bodyPr>
            <a:lstStyle/>
            <a:p>
              <a:r>
                <a:rPr lang="en-US" sz="1200" dirty="0" smtClean="0">
                  <a:solidFill>
                    <a:schemeClr val="bg2"/>
                  </a:solidFill>
                  <a:latin typeface="+mj-lt"/>
                </a:rPr>
                <a:t>Click color bar once and entire frame will select, click bar again and bar element will highlight. Left click the TOP/CENTER of the bar, then drag up or down to move.</a:t>
              </a:r>
              <a:endParaRPr lang="en-US" sz="1200" dirty="0">
                <a:solidFill>
                  <a:schemeClr val="bg2"/>
                </a:solidFill>
                <a:latin typeface="+mj-lt"/>
              </a:endParaRPr>
            </a:p>
          </p:txBody>
        </p:sp>
        <p:cxnSp>
          <p:nvCxnSpPr>
            <p:cNvPr id="104" name="Straight Connector 103"/>
            <p:cNvCxnSpPr/>
            <p:nvPr/>
          </p:nvCxnSpPr>
          <p:spPr>
            <a:xfrm flipH="1">
              <a:off x="8820443" y="4421209"/>
              <a:ext cx="2" cy="1490328"/>
            </a:xfrm>
            <a:prstGeom prst="line">
              <a:avLst/>
            </a:prstGeom>
            <a:ln w="25400">
              <a:solidFill>
                <a:srgbClr val="0000FF"/>
              </a:solidFill>
            </a:ln>
          </p:spPr>
          <p:style>
            <a:lnRef idx="1">
              <a:schemeClr val="accent1"/>
            </a:lnRef>
            <a:fillRef idx="0">
              <a:schemeClr val="accent1"/>
            </a:fillRef>
            <a:effectRef idx="0">
              <a:schemeClr val="accent1"/>
            </a:effectRef>
            <a:fontRef idx="minor">
              <a:schemeClr val="tx1"/>
            </a:fontRef>
          </p:style>
        </p:cxnSp>
        <p:sp>
          <p:nvSpPr>
            <p:cNvPr id="105" name="TextBox 104"/>
            <p:cNvSpPr txBox="1"/>
            <p:nvPr/>
          </p:nvSpPr>
          <p:spPr>
            <a:xfrm>
              <a:off x="8820443" y="4336534"/>
              <a:ext cx="2011680" cy="619876"/>
            </a:xfrm>
            <a:prstGeom prst="rect">
              <a:avLst/>
            </a:prstGeom>
            <a:noFill/>
          </p:spPr>
          <p:txBody>
            <a:bodyPr wrap="square" rtlCol="0">
              <a:spAutoFit/>
            </a:bodyPr>
            <a:lstStyle/>
            <a:p>
              <a:r>
                <a:rPr lang="en-US" sz="1600" dirty="0" smtClean="0">
                  <a:solidFill>
                    <a:schemeClr val="bg1"/>
                  </a:solidFill>
                </a:rPr>
                <a:t>Lorem Ipsum - $28,100</a:t>
              </a:r>
              <a:endParaRPr lang="en-US" sz="1600" dirty="0">
                <a:solidFill>
                  <a:schemeClr val="bg1"/>
                </a:solidFill>
              </a:endParaRPr>
            </a:p>
          </p:txBody>
        </p:sp>
      </p:grpSp>
      <p:grpSp>
        <p:nvGrpSpPr>
          <p:cNvPr id="106" name="Group 105"/>
          <p:cNvGrpSpPr/>
          <p:nvPr/>
        </p:nvGrpSpPr>
        <p:grpSpPr>
          <a:xfrm>
            <a:off x="9523906" y="5030219"/>
            <a:ext cx="2595394" cy="1448863"/>
            <a:chOff x="8616657" y="4215814"/>
            <a:chExt cx="2215466" cy="2652796"/>
          </a:xfrm>
        </p:grpSpPr>
        <p:sp>
          <p:nvSpPr>
            <p:cNvPr id="107" name="Rectangle 106"/>
            <p:cNvSpPr/>
            <p:nvPr/>
          </p:nvSpPr>
          <p:spPr>
            <a:xfrm>
              <a:off x="8616657" y="4215814"/>
              <a:ext cx="2215466" cy="2652796"/>
            </a:xfrm>
            <a:prstGeom prst="rect">
              <a:avLst/>
            </a:prstGeom>
            <a:solidFill>
              <a:schemeClr val="tx1">
                <a:alpha val="7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TextBox 107"/>
            <p:cNvSpPr txBox="1"/>
            <p:nvPr/>
          </p:nvSpPr>
          <p:spPr>
            <a:xfrm>
              <a:off x="8820443" y="4929749"/>
              <a:ext cx="2011680" cy="1864506"/>
            </a:xfrm>
            <a:prstGeom prst="rect">
              <a:avLst/>
            </a:prstGeom>
            <a:noFill/>
          </p:spPr>
          <p:txBody>
            <a:bodyPr wrap="square" rtlCol="0">
              <a:spAutoFit/>
            </a:bodyPr>
            <a:lstStyle/>
            <a:p>
              <a:r>
                <a:rPr lang="en-US" sz="1200" dirty="0" smtClean="0">
                  <a:solidFill>
                    <a:schemeClr val="bg2"/>
                  </a:solidFill>
                  <a:latin typeface="+mj-lt"/>
                </a:rPr>
                <a:t>Click color bar once and entire frame will select, click bar again and bar element will highlight. Left click the TOP/CENTER of the bar, then drag up or down to move.</a:t>
              </a:r>
              <a:endParaRPr lang="en-US" sz="1200" dirty="0">
                <a:solidFill>
                  <a:schemeClr val="bg2"/>
                </a:solidFill>
                <a:latin typeface="+mj-lt"/>
              </a:endParaRPr>
            </a:p>
          </p:txBody>
        </p:sp>
        <p:cxnSp>
          <p:nvCxnSpPr>
            <p:cNvPr id="109" name="Straight Connector 108"/>
            <p:cNvCxnSpPr/>
            <p:nvPr/>
          </p:nvCxnSpPr>
          <p:spPr>
            <a:xfrm flipH="1">
              <a:off x="8820443" y="4421209"/>
              <a:ext cx="2" cy="1490328"/>
            </a:xfrm>
            <a:prstGeom prst="line">
              <a:avLst/>
            </a:prstGeom>
            <a:ln w="254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110" name="TextBox 109"/>
            <p:cNvSpPr txBox="1"/>
            <p:nvPr/>
          </p:nvSpPr>
          <p:spPr>
            <a:xfrm>
              <a:off x="8820443" y="4336534"/>
              <a:ext cx="2011680" cy="619876"/>
            </a:xfrm>
            <a:prstGeom prst="rect">
              <a:avLst/>
            </a:prstGeom>
            <a:noFill/>
          </p:spPr>
          <p:txBody>
            <a:bodyPr wrap="square" rtlCol="0">
              <a:spAutoFit/>
            </a:bodyPr>
            <a:lstStyle/>
            <a:p>
              <a:r>
                <a:rPr lang="en-US" sz="1600" dirty="0" smtClean="0">
                  <a:solidFill>
                    <a:schemeClr val="bg1"/>
                  </a:solidFill>
                </a:rPr>
                <a:t>Lorem Ipsum – 882 Hours</a:t>
              </a:r>
              <a:endParaRPr lang="en-US" sz="1600" dirty="0">
                <a:solidFill>
                  <a:schemeClr val="bg1"/>
                </a:solidFill>
              </a:endParaRPr>
            </a:p>
          </p:txBody>
        </p:sp>
      </p:grpSp>
    </p:spTree>
    <p:extLst>
      <p:ext uri="{BB962C8B-B14F-4D97-AF65-F5344CB8AC3E}">
        <p14:creationId xmlns:p14="http://schemas.microsoft.com/office/powerpoint/2010/main" val="382199008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500"/>
                                        <p:tgtEl>
                                          <p:spTgt spid="86"/>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3"/>
                                        </p:tgtEl>
                                        <p:attrNameLst>
                                          <p:attrName>style.visibility</p:attrName>
                                        </p:attrNameLst>
                                      </p:cBhvr>
                                      <p:to>
                                        <p:strVal val="visible"/>
                                      </p:to>
                                    </p:set>
                                    <p:animEffect transition="in" filter="wipe(down)">
                                      <p:cBhvr>
                                        <p:cTn id="11" dur="1000"/>
                                        <p:tgtEl>
                                          <p:spTgt spid="83"/>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84"/>
                                        </p:tgtEl>
                                        <p:attrNameLst>
                                          <p:attrName>style.visibility</p:attrName>
                                        </p:attrNameLst>
                                      </p:cBhvr>
                                      <p:to>
                                        <p:strVal val="visible"/>
                                      </p:to>
                                    </p:set>
                                    <p:anim calcmode="lin" valueType="num">
                                      <p:cBhvr>
                                        <p:cTn id="15" dur="500" fill="hold"/>
                                        <p:tgtEl>
                                          <p:spTgt spid="84"/>
                                        </p:tgtEl>
                                        <p:attrNameLst>
                                          <p:attrName>ppt_w</p:attrName>
                                        </p:attrNameLst>
                                      </p:cBhvr>
                                      <p:tavLst>
                                        <p:tav tm="0">
                                          <p:val>
                                            <p:fltVal val="0"/>
                                          </p:val>
                                        </p:tav>
                                        <p:tav tm="100000">
                                          <p:val>
                                            <p:strVal val="#ppt_w"/>
                                          </p:val>
                                        </p:tav>
                                      </p:tavLst>
                                    </p:anim>
                                    <p:anim calcmode="lin" valueType="num">
                                      <p:cBhvr>
                                        <p:cTn id="16" dur="500" fill="hold"/>
                                        <p:tgtEl>
                                          <p:spTgt spid="84"/>
                                        </p:tgtEl>
                                        <p:attrNameLst>
                                          <p:attrName>ppt_h</p:attrName>
                                        </p:attrNameLst>
                                      </p:cBhvr>
                                      <p:tavLst>
                                        <p:tav tm="0">
                                          <p:val>
                                            <p:fltVal val="0"/>
                                          </p:val>
                                        </p:tav>
                                        <p:tav tm="100000">
                                          <p:val>
                                            <p:strVal val="#ppt_h"/>
                                          </p:val>
                                        </p:tav>
                                      </p:tavLst>
                                    </p:anim>
                                    <p:animEffect transition="in" filter="fade">
                                      <p:cBhvr>
                                        <p:cTn id="17" dur="500"/>
                                        <p:tgtEl>
                                          <p:spTgt spid="84"/>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69"/>
                                        </p:tgtEl>
                                        <p:attrNameLst>
                                          <p:attrName>style.visibility</p:attrName>
                                        </p:attrNameLst>
                                      </p:cBhvr>
                                      <p:to>
                                        <p:strVal val="visible"/>
                                      </p:to>
                                    </p:set>
                                    <p:animEffect transition="in" filter="wipe(right)">
                                      <p:cBhvr>
                                        <p:cTn id="21" dur="1000"/>
                                        <p:tgtEl>
                                          <p:spTgt spid="69"/>
                                        </p:tgtEl>
                                      </p:cBhvr>
                                    </p:animEffect>
                                  </p:childTnLst>
                                </p:cTn>
                              </p:par>
                            </p:childTnLst>
                          </p:cTn>
                        </p:par>
                        <p:par>
                          <p:cTn id="22" fill="hold">
                            <p:stCondLst>
                              <p:cond delay="3000"/>
                            </p:stCondLst>
                            <p:childTnLst>
                              <p:par>
                                <p:cTn id="23" presetID="22" presetClass="entr" presetSubtype="4" fill="hold" grpId="0" nodeType="afterEffect">
                                  <p:stCondLst>
                                    <p:cond delay="0"/>
                                  </p:stCondLst>
                                  <p:childTnLst>
                                    <p:set>
                                      <p:cBhvr>
                                        <p:cTn id="24" dur="1" fill="hold">
                                          <p:stCondLst>
                                            <p:cond delay="0"/>
                                          </p:stCondLst>
                                        </p:cTn>
                                        <p:tgtEl>
                                          <p:spTgt spid="70"/>
                                        </p:tgtEl>
                                        <p:attrNameLst>
                                          <p:attrName>style.visibility</p:attrName>
                                        </p:attrNameLst>
                                      </p:cBhvr>
                                      <p:to>
                                        <p:strVal val="visible"/>
                                      </p:to>
                                    </p:set>
                                    <p:animEffect transition="in" filter="wipe(down)">
                                      <p:cBhvr>
                                        <p:cTn id="25" dur="1000"/>
                                        <p:tgtEl>
                                          <p:spTgt spid="70"/>
                                        </p:tgtEl>
                                      </p:cBhvr>
                                    </p:animEffect>
                                  </p:childTnLst>
                                </p:cTn>
                              </p:par>
                            </p:childTnLst>
                          </p:cTn>
                        </p:par>
                        <p:par>
                          <p:cTn id="26" fill="hold">
                            <p:stCondLst>
                              <p:cond delay="4000"/>
                            </p:stCondLst>
                            <p:childTnLst>
                              <p:par>
                                <p:cTn id="27" presetID="42" presetClass="entr" presetSubtype="0" fill="hold" nodeType="afterEffect">
                                  <p:stCondLst>
                                    <p:cond delay="0"/>
                                  </p:stCondLst>
                                  <p:childTnLst>
                                    <p:set>
                                      <p:cBhvr>
                                        <p:cTn id="28" dur="1" fill="hold">
                                          <p:stCondLst>
                                            <p:cond delay="0"/>
                                          </p:stCondLst>
                                        </p:cTn>
                                        <p:tgtEl>
                                          <p:spTgt spid="96"/>
                                        </p:tgtEl>
                                        <p:attrNameLst>
                                          <p:attrName>style.visibility</p:attrName>
                                        </p:attrNameLst>
                                      </p:cBhvr>
                                      <p:to>
                                        <p:strVal val="visible"/>
                                      </p:to>
                                    </p:set>
                                    <p:animEffect transition="in" filter="fade">
                                      <p:cBhvr>
                                        <p:cTn id="29" dur="1000"/>
                                        <p:tgtEl>
                                          <p:spTgt spid="96"/>
                                        </p:tgtEl>
                                      </p:cBhvr>
                                    </p:animEffect>
                                    <p:anim calcmode="lin" valueType="num">
                                      <p:cBhvr>
                                        <p:cTn id="30" dur="1000" fill="hold"/>
                                        <p:tgtEl>
                                          <p:spTgt spid="96"/>
                                        </p:tgtEl>
                                        <p:attrNameLst>
                                          <p:attrName>ppt_x</p:attrName>
                                        </p:attrNameLst>
                                      </p:cBhvr>
                                      <p:tavLst>
                                        <p:tav tm="0">
                                          <p:val>
                                            <p:strVal val="#ppt_x"/>
                                          </p:val>
                                        </p:tav>
                                        <p:tav tm="100000">
                                          <p:val>
                                            <p:strVal val="#ppt_x"/>
                                          </p:val>
                                        </p:tav>
                                      </p:tavLst>
                                    </p:anim>
                                    <p:anim calcmode="lin" valueType="num">
                                      <p:cBhvr>
                                        <p:cTn id="31" dur="1000" fill="hold"/>
                                        <p:tgtEl>
                                          <p:spTgt spid="96"/>
                                        </p:tgtEl>
                                        <p:attrNameLst>
                                          <p:attrName>ppt_y</p:attrName>
                                        </p:attrNameLst>
                                      </p:cBhvr>
                                      <p:tavLst>
                                        <p:tav tm="0">
                                          <p:val>
                                            <p:strVal val="#ppt_y+.1"/>
                                          </p:val>
                                        </p:tav>
                                        <p:tav tm="100000">
                                          <p:val>
                                            <p:strVal val="#ppt_y"/>
                                          </p:val>
                                        </p:tav>
                                      </p:tavLst>
                                    </p:anim>
                                  </p:childTnLst>
                                </p:cTn>
                              </p:par>
                            </p:childTnLst>
                          </p:cTn>
                        </p:par>
                        <p:par>
                          <p:cTn id="32" fill="hold">
                            <p:stCondLst>
                              <p:cond delay="5000"/>
                            </p:stCondLst>
                            <p:childTnLst>
                              <p:par>
                                <p:cTn id="33" presetID="22" presetClass="entr" presetSubtype="4"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wipe(down)">
                                      <p:cBhvr>
                                        <p:cTn id="35" dur="1000"/>
                                        <p:tgtEl>
                                          <p:spTgt spid="65"/>
                                        </p:tgtEl>
                                      </p:cBhvr>
                                    </p:animEffect>
                                  </p:childTnLst>
                                </p:cTn>
                              </p:par>
                            </p:childTnLst>
                          </p:cTn>
                        </p:par>
                        <p:par>
                          <p:cTn id="36" fill="hold">
                            <p:stCondLst>
                              <p:cond delay="6000"/>
                            </p:stCondLst>
                            <p:childTnLst>
                              <p:par>
                                <p:cTn id="37" presetID="53" presetClass="entr" presetSubtype="16" fill="hold" grpId="0" nodeType="afterEffect">
                                  <p:stCondLst>
                                    <p:cond delay="0"/>
                                  </p:stCondLst>
                                  <p:childTnLst>
                                    <p:set>
                                      <p:cBhvr>
                                        <p:cTn id="38" dur="1" fill="hold">
                                          <p:stCondLst>
                                            <p:cond delay="0"/>
                                          </p:stCondLst>
                                        </p:cTn>
                                        <p:tgtEl>
                                          <p:spTgt spid="66"/>
                                        </p:tgtEl>
                                        <p:attrNameLst>
                                          <p:attrName>style.visibility</p:attrName>
                                        </p:attrNameLst>
                                      </p:cBhvr>
                                      <p:to>
                                        <p:strVal val="visible"/>
                                      </p:to>
                                    </p:set>
                                    <p:anim calcmode="lin" valueType="num">
                                      <p:cBhvr>
                                        <p:cTn id="39" dur="500" fill="hold"/>
                                        <p:tgtEl>
                                          <p:spTgt spid="66"/>
                                        </p:tgtEl>
                                        <p:attrNameLst>
                                          <p:attrName>ppt_w</p:attrName>
                                        </p:attrNameLst>
                                      </p:cBhvr>
                                      <p:tavLst>
                                        <p:tav tm="0">
                                          <p:val>
                                            <p:fltVal val="0"/>
                                          </p:val>
                                        </p:tav>
                                        <p:tav tm="100000">
                                          <p:val>
                                            <p:strVal val="#ppt_w"/>
                                          </p:val>
                                        </p:tav>
                                      </p:tavLst>
                                    </p:anim>
                                    <p:anim calcmode="lin" valueType="num">
                                      <p:cBhvr>
                                        <p:cTn id="40" dur="500" fill="hold"/>
                                        <p:tgtEl>
                                          <p:spTgt spid="66"/>
                                        </p:tgtEl>
                                        <p:attrNameLst>
                                          <p:attrName>ppt_h</p:attrName>
                                        </p:attrNameLst>
                                      </p:cBhvr>
                                      <p:tavLst>
                                        <p:tav tm="0">
                                          <p:val>
                                            <p:fltVal val="0"/>
                                          </p:val>
                                        </p:tav>
                                        <p:tav tm="100000">
                                          <p:val>
                                            <p:strVal val="#ppt_h"/>
                                          </p:val>
                                        </p:tav>
                                      </p:tavLst>
                                    </p:anim>
                                    <p:animEffect transition="in" filter="fade">
                                      <p:cBhvr>
                                        <p:cTn id="41" dur="500"/>
                                        <p:tgtEl>
                                          <p:spTgt spid="66"/>
                                        </p:tgtEl>
                                      </p:cBhvr>
                                    </p:animEffect>
                                  </p:childTnLst>
                                </p:cTn>
                              </p:par>
                            </p:childTnLst>
                          </p:cTn>
                        </p:par>
                        <p:par>
                          <p:cTn id="42" fill="hold">
                            <p:stCondLst>
                              <p:cond delay="6500"/>
                            </p:stCondLst>
                            <p:childTnLst>
                              <p:par>
                                <p:cTn id="43" presetID="22" presetClass="entr" presetSubtype="2"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right)">
                                      <p:cBhvr>
                                        <p:cTn id="45" dur="1000"/>
                                        <p:tgtEl>
                                          <p:spTgt spid="51"/>
                                        </p:tgtEl>
                                      </p:cBhvr>
                                    </p:animEffect>
                                  </p:childTnLst>
                                </p:cTn>
                              </p:par>
                            </p:childTnLst>
                          </p:cTn>
                        </p:par>
                        <p:par>
                          <p:cTn id="46" fill="hold">
                            <p:stCondLst>
                              <p:cond delay="7500"/>
                            </p:stCondLst>
                            <p:childTnLst>
                              <p:par>
                                <p:cTn id="47" presetID="22" presetClass="entr" presetSubtype="4"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Effect transition="in" filter="wipe(down)">
                                      <p:cBhvr>
                                        <p:cTn id="49" dur="1000"/>
                                        <p:tgtEl>
                                          <p:spTgt spid="52"/>
                                        </p:tgtEl>
                                      </p:cBhvr>
                                    </p:animEffect>
                                  </p:childTnLst>
                                </p:cTn>
                              </p:par>
                            </p:childTnLst>
                          </p:cTn>
                        </p:par>
                        <p:par>
                          <p:cTn id="50" fill="hold">
                            <p:stCondLst>
                              <p:cond delay="8500"/>
                            </p:stCondLst>
                            <p:childTnLst>
                              <p:par>
                                <p:cTn id="51" presetID="42" presetClass="entr" presetSubtype="0" fill="hold" nodeType="afterEffect">
                                  <p:stCondLst>
                                    <p:cond delay="0"/>
                                  </p:stCondLst>
                                  <p:childTnLst>
                                    <p:set>
                                      <p:cBhvr>
                                        <p:cTn id="52" dur="1" fill="hold">
                                          <p:stCondLst>
                                            <p:cond delay="0"/>
                                          </p:stCondLst>
                                        </p:cTn>
                                        <p:tgtEl>
                                          <p:spTgt spid="101"/>
                                        </p:tgtEl>
                                        <p:attrNameLst>
                                          <p:attrName>style.visibility</p:attrName>
                                        </p:attrNameLst>
                                      </p:cBhvr>
                                      <p:to>
                                        <p:strVal val="visible"/>
                                      </p:to>
                                    </p:set>
                                    <p:animEffect transition="in" filter="fade">
                                      <p:cBhvr>
                                        <p:cTn id="53" dur="1000"/>
                                        <p:tgtEl>
                                          <p:spTgt spid="101"/>
                                        </p:tgtEl>
                                      </p:cBhvr>
                                    </p:animEffect>
                                    <p:anim calcmode="lin" valueType="num">
                                      <p:cBhvr>
                                        <p:cTn id="54" dur="1000" fill="hold"/>
                                        <p:tgtEl>
                                          <p:spTgt spid="101"/>
                                        </p:tgtEl>
                                        <p:attrNameLst>
                                          <p:attrName>ppt_x</p:attrName>
                                        </p:attrNameLst>
                                      </p:cBhvr>
                                      <p:tavLst>
                                        <p:tav tm="0">
                                          <p:val>
                                            <p:strVal val="#ppt_x"/>
                                          </p:val>
                                        </p:tav>
                                        <p:tav tm="100000">
                                          <p:val>
                                            <p:strVal val="#ppt_x"/>
                                          </p:val>
                                        </p:tav>
                                      </p:tavLst>
                                    </p:anim>
                                    <p:anim calcmode="lin" valueType="num">
                                      <p:cBhvr>
                                        <p:cTn id="55" dur="1000" fill="hold"/>
                                        <p:tgtEl>
                                          <p:spTgt spid="101"/>
                                        </p:tgtEl>
                                        <p:attrNameLst>
                                          <p:attrName>ppt_y</p:attrName>
                                        </p:attrNameLst>
                                      </p:cBhvr>
                                      <p:tavLst>
                                        <p:tav tm="0">
                                          <p:val>
                                            <p:strVal val="#ppt_y+.1"/>
                                          </p:val>
                                        </p:tav>
                                        <p:tav tm="100000">
                                          <p:val>
                                            <p:strVal val="#ppt_y"/>
                                          </p:val>
                                        </p:tav>
                                      </p:tavLst>
                                    </p:anim>
                                  </p:childTnLst>
                                </p:cTn>
                              </p:par>
                            </p:childTnLst>
                          </p:cTn>
                        </p:par>
                        <p:par>
                          <p:cTn id="56" fill="hold">
                            <p:stCondLst>
                              <p:cond delay="9500"/>
                            </p:stCondLst>
                            <p:childTnLst>
                              <p:par>
                                <p:cTn id="57" presetID="22" presetClass="entr" presetSubtype="4" fill="hold" grpId="0" nodeType="after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wipe(down)">
                                      <p:cBhvr>
                                        <p:cTn id="59" dur="1000"/>
                                        <p:tgtEl>
                                          <p:spTgt spid="23"/>
                                        </p:tgtEl>
                                      </p:cBhvr>
                                    </p:animEffect>
                                  </p:childTnLst>
                                </p:cTn>
                              </p:par>
                            </p:childTnLst>
                          </p:cTn>
                        </p:par>
                        <p:par>
                          <p:cTn id="60" fill="hold">
                            <p:stCondLst>
                              <p:cond delay="10500"/>
                            </p:stCondLst>
                            <p:childTnLst>
                              <p:par>
                                <p:cTn id="61" presetID="53" presetClass="entr" presetSubtype="16" fill="hold" grpId="0" nodeType="afterEffect">
                                  <p:stCondLst>
                                    <p:cond delay="0"/>
                                  </p:stCondLst>
                                  <p:childTnLst>
                                    <p:set>
                                      <p:cBhvr>
                                        <p:cTn id="62" dur="1" fill="hold">
                                          <p:stCondLst>
                                            <p:cond delay="0"/>
                                          </p:stCondLst>
                                        </p:cTn>
                                        <p:tgtEl>
                                          <p:spTgt spid="26"/>
                                        </p:tgtEl>
                                        <p:attrNameLst>
                                          <p:attrName>style.visibility</p:attrName>
                                        </p:attrNameLst>
                                      </p:cBhvr>
                                      <p:to>
                                        <p:strVal val="visible"/>
                                      </p:to>
                                    </p:set>
                                    <p:anim calcmode="lin" valueType="num">
                                      <p:cBhvr>
                                        <p:cTn id="63" dur="500" fill="hold"/>
                                        <p:tgtEl>
                                          <p:spTgt spid="26"/>
                                        </p:tgtEl>
                                        <p:attrNameLst>
                                          <p:attrName>ppt_w</p:attrName>
                                        </p:attrNameLst>
                                      </p:cBhvr>
                                      <p:tavLst>
                                        <p:tav tm="0">
                                          <p:val>
                                            <p:fltVal val="0"/>
                                          </p:val>
                                        </p:tav>
                                        <p:tav tm="100000">
                                          <p:val>
                                            <p:strVal val="#ppt_w"/>
                                          </p:val>
                                        </p:tav>
                                      </p:tavLst>
                                    </p:anim>
                                    <p:anim calcmode="lin" valueType="num">
                                      <p:cBhvr>
                                        <p:cTn id="64" dur="500" fill="hold"/>
                                        <p:tgtEl>
                                          <p:spTgt spid="26"/>
                                        </p:tgtEl>
                                        <p:attrNameLst>
                                          <p:attrName>ppt_h</p:attrName>
                                        </p:attrNameLst>
                                      </p:cBhvr>
                                      <p:tavLst>
                                        <p:tav tm="0">
                                          <p:val>
                                            <p:fltVal val="0"/>
                                          </p:val>
                                        </p:tav>
                                        <p:tav tm="100000">
                                          <p:val>
                                            <p:strVal val="#ppt_h"/>
                                          </p:val>
                                        </p:tav>
                                      </p:tavLst>
                                    </p:anim>
                                    <p:animEffect transition="in" filter="fade">
                                      <p:cBhvr>
                                        <p:cTn id="65" dur="500"/>
                                        <p:tgtEl>
                                          <p:spTgt spid="26"/>
                                        </p:tgtEl>
                                      </p:cBhvr>
                                    </p:animEffect>
                                  </p:childTnLst>
                                </p:cTn>
                              </p:par>
                            </p:childTnLst>
                          </p:cTn>
                        </p:par>
                        <p:par>
                          <p:cTn id="66" fill="hold">
                            <p:stCondLst>
                              <p:cond delay="11000"/>
                            </p:stCondLst>
                            <p:childTnLst>
                              <p:par>
                                <p:cTn id="67" presetID="22" presetClass="entr" presetSubtype="2" fill="hold" nodeType="afterEffect">
                                  <p:stCondLst>
                                    <p:cond delay="0"/>
                                  </p:stCondLst>
                                  <p:childTnLst>
                                    <p:set>
                                      <p:cBhvr>
                                        <p:cTn id="68" dur="1" fill="hold">
                                          <p:stCondLst>
                                            <p:cond delay="0"/>
                                          </p:stCondLst>
                                        </p:cTn>
                                        <p:tgtEl>
                                          <p:spTgt spid="8"/>
                                        </p:tgtEl>
                                        <p:attrNameLst>
                                          <p:attrName>style.visibility</p:attrName>
                                        </p:attrNameLst>
                                      </p:cBhvr>
                                      <p:to>
                                        <p:strVal val="visible"/>
                                      </p:to>
                                    </p:set>
                                    <p:animEffect transition="in" filter="wipe(right)">
                                      <p:cBhvr>
                                        <p:cTn id="69" dur="1000"/>
                                        <p:tgtEl>
                                          <p:spTgt spid="8"/>
                                        </p:tgtEl>
                                      </p:cBhvr>
                                    </p:animEffect>
                                  </p:childTnLst>
                                </p:cTn>
                              </p:par>
                            </p:childTnLst>
                          </p:cTn>
                        </p:par>
                        <p:par>
                          <p:cTn id="70" fill="hold">
                            <p:stCondLst>
                              <p:cond delay="12000"/>
                            </p:stCondLst>
                            <p:childTnLst>
                              <p:par>
                                <p:cTn id="71" presetID="22" presetClass="entr" presetSubtype="4"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down)">
                                      <p:cBhvr>
                                        <p:cTn id="73" dur="1000"/>
                                        <p:tgtEl>
                                          <p:spTgt spid="25"/>
                                        </p:tgtEl>
                                      </p:cBhvr>
                                    </p:animEffect>
                                  </p:childTnLst>
                                </p:cTn>
                              </p:par>
                            </p:childTnLst>
                          </p:cTn>
                        </p:par>
                        <p:par>
                          <p:cTn id="74" fill="hold">
                            <p:stCondLst>
                              <p:cond delay="13000"/>
                            </p:stCondLst>
                            <p:childTnLst>
                              <p:par>
                                <p:cTn id="75" presetID="42" presetClass="entr" presetSubtype="0" fill="hold" nodeType="afterEffect">
                                  <p:stCondLst>
                                    <p:cond delay="0"/>
                                  </p:stCondLst>
                                  <p:childTnLst>
                                    <p:set>
                                      <p:cBhvr>
                                        <p:cTn id="76" dur="1" fill="hold">
                                          <p:stCondLst>
                                            <p:cond delay="0"/>
                                          </p:stCondLst>
                                        </p:cTn>
                                        <p:tgtEl>
                                          <p:spTgt spid="106"/>
                                        </p:tgtEl>
                                        <p:attrNameLst>
                                          <p:attrName>style.visibility</p:attrName>
                                        </p:attrNameLst>
                                      </p:cBhvr>
                                      <p:to>
                                        <p:strVal val="visible"/>
                                      </p:to>
                                    </p:set>
                                    <p:animEffect transition="in" filter="fade">
                                      <p:cBhvr>
                                        <p:cTn id="77" dur="1000"/>
                                        <p:tgtEl>
                                          <p:spTgt spid="106"/>
                                        </p:tgtEl>
                                      </p:cBhvr>
                                    </p:animEffect>
                                    <p:anim calcmode="lin" valueType="num">
                                      <p:cBhvr>
                                        <p:cTn id="78" dur="1000" fill="hold"/>
                                        <p:tgtEl>
                                          <p:spTgt spid="106"/>
                                        </p:tgtEl>
                                        <p:attrNameLst>
                                          <p:attrName>ppt_x</p:attrName>
                                        </p:attrNameLst>
                                      </p:cBhvr>
                                      <p:tavLst>
                                        <p:tav tm="0">
                                          <p:val>
                                            <p:strVal val="#ppt_x"/>
                                          </p:val>
                                        </p:tav>
                                        <p:tav tm="100000">
                                          <p:val>
                                            <p:strVal val="#ppt_x"/>
                                          </p:val>
                                        </p:tav>
                                      </p:tavLst>
                                    </p:anim>
                                    <p:anim calcmode="lin" valueType="num">
                                      <p:cBhvr>
                                        <p:cTn id="79" dur="1000" fill="hold"/>
                                        <p:tgtEl>
                                          <p:spTgt spid="10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23" grpId="0" animBg="1"/>
      <p:bldP spid="26" grpId="0" animBg="1"/>
      <p:bldP spid="25" grpId="0" animBg="1"/>
      <p:bldP spid="65" grpId="0" animBg="1"/>
      <p:bldP spid="66" grpId="0" animBg="1"/>
      <p:bldP spid="52" grpId="0" animBg="1"/>
      <p:bldP spid="83" grpId="0" animBg="1"/>
      <p:bldP spid="84" grpId="0" animBg="1"/>
      <p:bldP spid="7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9" name="Rectangle 38"/>
          <p:cNvSpPr/>
          <p:nvPr/>
        </p:nvSpPr>
        <p:spPr bwMode="auto">
          <a:xfrm>
            <a:off x="0" y="1297458"/>
            <a:ext cx="12192000" cy="5226909"/>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 name="Group 16"/>
          <p:cNvGrpSpPr/>
          <p:nvPr/>
        </p:nvGrpSpPr>
        <p:grpSpPr>
          <a:xfrm>
            <a:off x="353579" y="1708910"/>
            <a:ext cx="2821129" cy="1154827"/>
            <a:chOff x="5636949" y="1478855"/>
            <a:chExt cx="2651236" cy="866120"/>
          </a:xfrm>
          <a:solidFill>
            <a:schemeClr val="tx1">
              <a:lumMod val="95000"/>
              <a:lumOff val="5000"/>
              <a:alpha val="50000"/>
            </a:schemeClr>
          </a:solidFill>
        </p:grpSpPr>
        <p:sp>
          <p:nvSpPr>
            <p:cNvPr id="65" name="TextBox 64"/>
            <p:cNvSpPr txBox="1"/>
            <p:nvPr/>
          </p:nvSpPr>
          <p:spPr>
            <a:xfrm>
              <a:off x="5636949" y="1478855"/>
              <a:ext cx="1718667" cy="230833"/>
            </a:xfrm>
            <a:prstGeom prst="rect">
              <a:avLst/>
            </a:prstGeom>
            <a:grpFill/>
          </p:spPr>
          <p:txBody>
            <a:bodyPr wrap="square" lIns="0" tIns="0" rIns="0" bIns="0" rtlCol="0" anchor="ctr">
              <a:spAutoFit/>
            </a:bodyPr>
            <a:lstStyle/>
            <a:p>
              <a:pPr algn="ctr"/>
              <a:r>
                <a:rPr lang="en-US" sz="2000" b="1" dirty="0">
                  <a:solidFill>
                    <a:schemeClr val="accent2"/>
                  </a:solidFill>
                </a:rPr>
                <a:t>Title Goes Here</a:t>
              </a:r>
            </a:p>
          </p:txBody>
        </p:sp>
        <p:sp>
          <p:nvSpPr>
            <p:cNvPr id="66" name="TextBox 65"/>
            <p:cNvSpPr txBox="1"/>
            <p:nvPr/>
          </p:nvSpPr>
          <p:spPr>
            <a:xfrm>
              <a:off x="5638262" y="1698645"/>
              <a:ext cx="2649923" cy="646330"/>
            </a:xfrm>
            <a:prstGeom prst="rect">
              <a:avLst/>
            </a:prstGeom>
            <a:noFill/>
          </p:spPr>
          <p:txBody>
            <a:bodyPr wrap="square" lIns="0" tIns="0" rIns="0" bIns="0" rtlCol="0" anchor="t">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8" name="Group 16"/>
          <p:cNvGrpSpPr/>
          <p:nvPr/>
        </p:nvGrpSpPr>
        <p:grpSpPr>
          <a:xfrm>
            <a:off x="9372266" y="1716490"/>
            <a:ext cx="2819734" cy="1128508"/>
            <a:chOff x="5638260" y="1498594"/>
            <a:chExt cx="2649925" cy="846381"/>
          </a:xfrm>
        </p:grpSpPr>
        <p:sp>
          <p:nvSpPr>
            <p:cNvPr id="68" name="TextBox 67"/>
            <p:cNvSpPr txBox="1"/>
            <p:nvPr/>
          </p:nvSpPr>
          <p:spPr>
            <a:xfrm>
              <a:off x="5638260" y="1498594"/>
              <a:ext cx="1718667" cy="230833"/>
            </a:xfrm>
            <a:prstGeom prst="rect">
              <a:avLst/>
            </a:prstGeom>
            <a:solidFill>
              <a:schemeClr val="tx1">
                <a:lumMod val="95000"/>
                <a:lumOff val="5000"/>
                <a:alpha val="50000"/>
              </a:schemeClr>
            </a:solidFill>
          </p:spPr>
          <p:txBody>
            <a:bodyPr wrap="square" lIns="0" tIns="0" rIns="0" bIns="0" rtlCol="0" anchor="ctr">
              <a:spAutoFit/>
            </a:bodyPr>
            <a:lstStyle/>
            <a:p>
              <a:pPr algn="ctr"/>
              <a:r>
                <a:rPr lang="en-US" sz="2000" b="1" dirty="0">
                  <a:solidFill>
                    <a:schemeClr val="accent3"/>
                  </a:solidFill>
                </a:rPr>
                <a:t>Title Goes Here</a:t>
              </a:r>
            </a:p>
          </p:txBody>
        </p:sp>
        <p:sp>
          <p:nvSpPr>
            <p:cNvPr id="69" name="TextBox 68"/>
            <p:cNvSpPr txBox="1"/>
            <p:nvPr/>
          </p:nvSpPr>
          <p:spPr>
            <a:xfrm>
              <a:off x="5638262" y="1698645"/>
              <a:ext cx="2649923" cy="646330"/>
            </a:xfrm>
            <a:prstGeom prst="rect">
              <a:avLst/>
            </a:prstGeom>
            <a:noFill/>
          </p:spPr>
          <p:txBody>
            <a:bodyPr wrap="square" lIns="0" tIns="0" rIns="0" bIns="0" rtlCol="0" anchor="t">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9" name="Group 16"/>
          <p:cNvGrpSpPr/>
          <p:nvPr/>
        </p:nvGrpSpPr>
        <p:grpSpPr>
          <a:xfrm>
            <a:off x="353577" y="3871716"/>
            <a:ext cx="2449052" cy="1201223"/>
            <a:chOff x="5638260" y="1444058"/>
            <a:chExt cx="2301566" cy="900917"/>
          </a:xfrm>
          <a:solidFill>
            <a:schemeClr val="tx1">
              <a:lumMod val="95000"/>
              <a:lumOff val="5000"/>
              <a:alpha val="50000"/>
            </a:schemeClr>
          </a:solidFill>
        </p:grpSpPr>
        <p:sp>
          <p:nvSpPr>
            <p:cNvPr id="71" name="TextBox 70"/>
            <p:cNvSpPr txBox="1"/>
            <p:nvPr/>
          </p:nvSpPr>
          <p:spPr>
            <a:xfrm>
              <a:off x="5638260" y="1444058"/>
              <a:ext cx="1718667" cy="230833"/>
            </a:xfrm>
            <a:prstGeom prst="rect">
              <a:avLst/>
            </a:prstGeom>
            <a:grpFill/>
          </p:spPr>
          <p:txBody>
            <a:bodyPr wrap="square" lIns="0" tIns="0" rIns="0" bIns="0" rtlCol="0" anchor="ctr">
              <a:spAutoFit/>
            </a:bodyPr>
            <a:lstStyle/>
            <a:p>
              <a:pPr algn="ctr"/>
              <a:r>
                <a:rPr lang="en-US" sz="2000" b="1" dirty="0">
                  <a:solidFill>
                    <a:schemeClr val="accent1"/>
                  </a:solidFill>
                </a:rPr>
                <a:t>Title Goes Here</a:t>
              </a:r>
            </a:p>
          </p:txBody>
        </p:sp>
        <p:sp>
          <p:nvSpPr>
            <p:cNvPr id="72" name="TextBox 71"/>
            <p:cNvSpPr txBox="1"/>
            <p:nvPr/>
          </p:nvSpPr>
          <p:spPr>
            <a:xfrm>
              <a:off x="5638262" y="1698645"/>
              <a:ext cx="2301564" cy="646330"/>
            </a:xfrm>
            <a:prstGeom prst="rect">
              <a:avLst/>
            </a:prstGeom>
            <a:noFill/>
          </p:spPr>
          <p:txBody>
            <a:bodyPr wrap="square" lIns="0" tIns="0" rIns="0" bIns="0" rtlCol="0" anchor="t">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0" name="Group 16"/>
          <p:cNvGrpSpPr/>
          <p:nvPr/>
        </p:nvGrpSpPr>
        <p:grpSpPr>
          <a:xfrm>
            <a:off x="9389370" y="3933272"/>
            <a:ext cx="2819732" cy="1120929"/>
            <a:chOff x="5638262" y="1504279"/>
            <a:chExt cx="2649923" cy="840696"/>
          </a:xfrm>
        </p:grpSpPr>
        <p:sp>
          <p:nvSpPr>
            <p:cNvPr id="74" name="TextBox 73"/>
            <p:cNvSpPr txBox="1"/>
            <p:nvPr/>
          </p:nvSpPr>
          <p:spPr>
            <a:xfrm>
              <a:off x="5638262" y="1504279"/>
              <a:ext cx="1718667" cy="230832"/>
            </a:xfrm>
            <a:prstGeom prst="rect">
              <a:avLst/>
            </a:prstGeom>
            <a:solidFill>
              <a:schemeClr val="tx1">
                <a:lumMod val="95000"/>
                <a:lumOff val="5000"/>
                <a:alpha val="75000"/>
              </a:schemeClr>
            </a:solidFill>
          </p:spPr>
          <p:txBody>
            <a:bodyPr wrap="square" lIns="0" tIns="0" rIns="0" bIns="0" rtlCol="0" anchor="ctr">
              <a:spAutoFit/>
            </a:bodyPr>
            <a:lstStyle/>
            <a:p>
              <a:pPr algn="ctr"/>
              <a:r>
                <a:rPr lang="en-US" sz="2000" b="1" dirty="0">
                  <a:solidFill>
                    <a:srgbClr val="5A8C39"/>
                  </a:solidFill>
                </a:rPr>
                <a:t>Title Goes Here</a:t>
              </a:r>
            </a:p>
          </p:txBody>
        </p:sp>
        <p:sp>
          <p:nvSpPr>
            <p:cNvPr id="75" name="TextBox 74"/>
            <p:cNvSpPr txBox="1"/>
            <p:nvPr/>
          </p:nvSpPr>
          <p:spPr>
            <a:xfrm>
              <a:off x="5638262" y="1698645"/>
              <a:ext cx="2649923" cy="646330"/>
            </a:xfrm>
            <a:prstGeom prst="rect">
              <a:avLst/>
            </a:prstGeom>
            <a:noFill/>
          </p:spPr>
          <p:txBody>
            <a:bodyPr wrap="square" lIns="0" tIns="0" rIns="0" bIns="0" rtlCol="0" anchor="t">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pic>
        <p:nvPicPr>
          <p:cNvPr id="11" name="Picture Placeholder 10"/>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36" b="36"/>
          <a:stretch>
            <a:fillRect/>
          </a:stretch>
        </p:blipFill>
        <p:spPr>
          <a:xfrm>
            <a:off x="4517645" y="3064543"/>
            <a:ext cx="3154680" cy="3154680"/>
          </a:xfrm>
        </p:spPr>
      </p:pic>
      <p:sp>
        <p:nvSpPr>
          <p:cNvPr id="49" name="Freeform 10"/>
          <p:cNvSpPr>
            <a:spLocks/>
          </p:cNvSpPr>
          <p:nvPr/>
        </p:nvSpPr>
        <p:spPr bwMode="auto">
          <a:xfrm>
            <a:off x="3739703" y="1853512"/>
            <a:ext cx="2260711" cy="1814639"/>
          </a:xfrm>
          <a:custGeom>
            <a:avLst/>
            <a:gdLst/>
            <a:ahLst/>
            <a:cxnLst>
              <a:cxn ang="0">
                <a:pos x="148" y="205"/>
              </a:cxn>
              <a:cxn ang="0">
                <a:pos x="121" y="237"/>
              </a:cxn>
              <a:cxn ang="0">
                <a:pos x="0" y="167"/>
              </a:cxn>
              <a:cxn ang="0">
                <a:pos x="49" y="106"/>
              </a:cxn>
              <a:cxn ang="0">
                <a:pos x="295" y="0"/>
              </a:cxn>
              <a:cxn ang="0">
                <a:pos x="295" y="139"/>
              </a:cxn>
              <a:cxn ang="0">
                <a:pos x="148" y="205"/>
              </a:cxn>
            </a:cxnLst>
            <a:rect l="0" t="0" r="r" b="b"/>
            <a:pathLst>
              <a:path w="295" h="237">
                <a:moveTo>
                  <a:pt x="148" y="205"/>
                </a:moveTo>
                <a:cubicBezTo>
                  <a:pt x="138" y="215"/>
                  <a:pt x="129" y="226"/>
                  <a:pt x="121" y="237"/>
                </a:cubicBezTo>
                <a:cubicBezTo>
                  <a:pt x="0" y="167"/>
                  <a:pt x="0" y="167"/>
                  <a:pt x="0" y="167"/>
                </a:cubicBezTo>
                <a:cubicBezTo>
                  <a:pt x="14" y="145"/>
                  <a:pt x="30" y="125"/>
                  <a:pt x="49" y="106"/>
                </a:cubicBezTo>
                <a:cubicBezTo>
                  <a:pt x="118" y="38"/>
                  <a:pt x="200" y="2"/>
                  <a:pt x="295" y="0"/>
                </a:cubicBezTo>
                <a:cubicBezTo>
                  <a:pt x="295" y="139"/>
                  <a:pt x="295" y="139"/>
                  <a:pt x="295" y="139"/>
                </a:cubicBezTo>
                <a:cubicBezTo>
                  <a:pt x="238" y="142"/>
                  <a:pt x="189" y="164"/>
                  <a:pt x="148" y="205"/>
                </a:cubicBezTo>
                <a:close/>
              </a:path>
            </a:pathLst>
          </a:cu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6" name="Picture Placeholder 7"/>
          <p:cNvSpPr txBox="1">
            <a:spLocks/>
          </p:cNvSpPr>
          <p:nvPr/>
        </p:nvSpPr>
        <p:spPr>
          <a:xfrm>
            <a:off x="4500543" y="2247939"/>
            <a:ext cx="917636" cy="917637"/>
          </a:xfrm>
          <a:prstGeom prst="ellipse">
            <a:avLst/>
          </a:prstGeom>
          <a:blipFill>
            <a:blip r:embed="rId4"/>
            <a:stretch>
              <a:fillRect l="-3000" t="-3000" r="-3000" b="-3000"/>
            </a:stretch>
          </a:blipFill>
          <a:ln w="6350">
            <a:noFill/>
          </a:ln>
          <a:effectLst>
            <a:outerShdw blurRad="50800" dist="38100" dir="2700000" algn="tl" rotWithShape="0">
              <a:prstClr val="black">
                <a:alpha val="40000"/>
              </a:prstClr>
            </a:outerShdw>
          </a:effectLst>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en-US" sz="2200" b="0" dirty="0">
              <a:solidFill>
                <a:schemeClr val="bg1">
                  <a:lumMod val="85000"/>
                </a:schemeClr>
              </a:solidFill>
            </a:endParaRPr>
          </a:p>
        </p:txBody>
      </p:sp>
      <p:sp>
        <p:nvSpPr>
          <p:cNvPr id="50" name="Freeform 11"/>
          <p:cNvSpPr>
            <a:spLocks/>
          </p:cNvSpPr>
          <p:nvPr/>
        </p:nvSpPr>
        <p:spPr bwMode="auto">
          <a:xfrm>
            <a:off x="3302732" y="3294905"/>
            <a:ext cx="1265393" cy="2673407"/>
          </a:xfrm>
          <a:custGeom>
            <a:avLst/>
            <a:gdLst/>
            <a:ahLst/>
            <a:cxnLst>
              <a:cxn ang="0">
                <a:pos x="165" y="70"/>
              </a:cxn>
              <a:cxn ang="0">
                <a:pos x="139" y="176"/>
              </a:cxn>
              <a:cxn ang="0">
                <a:pos x="164" y="280"/>
              </a:cxn>
              <a:cxn ang="0">
                <a:pos x="42" y="349"/>
              </a:cxn>
              <a:cxn ang="0">
                <a:pos x="0" y="176"/>
              </a:cxn>
              <a:cxn ang="0">
                <a:pos x="44" y="0"/>
              </a:cxn>
              <a:cxn ang="0">
                <a:pos x="165" y="70"/>
              </a:cxn>
            </a:cxnLst>
            <a:rect l="0" t="0" r="r" b="b"/>
            <a:pathLst>
              <a:path w="165" h="349">
                <a:moveTo>
                  <a:pt x="165" y="70"/>
                </a:moveTo>
                <a:cubicBezTo>
                  <a:pt x="148" y="102"/>
                  <a:pt x="139" y="137"/>
                  <a:pt x="139" y="176"/>
                </a:cubicBezTo>
                <a:cubicBezTo>
                  <a:pt x="139" y="214"/>
                  <a:pt x="147" y="249"/>
                  <a:pt x="164" y="280"/>
                </a:cubicBezTo>
                <a:cubicBezTo>
                  <a:pt x="42" y="349"/>
                  <a:pt x="42" y="349"/>
                  <a:pt x="42" y="349"/>
                </a:cubicBezTo>
                <a:cubicBezTo>
                  <a:pt x="14" y="298"/>
                  <a:pt x="0" y="240"/>
                  <a:pt x="0" y="176"/>
                </a:cubicBezTo>
                <a:cubicBezTo>
                  <a:pt x="0" y="112"/>
                  <a:pt x="14" y="53"/>
                  <a:pt x="44" y="0"/>
                </a:cubicBezTo>
                <a:lnTo>
                  <a:pt x="165" y="70"/>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2" name="Picture Placeholder 7"/>
          <p:cNvSpPr txBox="1">
            <a:spLocks/>
          </p:cNvSpPr>
          <p:nvPr/>
        </p:nvSpPr>
        <p:spPr>
          <a:xfrm>
            <a:off x="3397806" y="4144876"/>
            <a:ext cx="917636" cy="917637"/>
          </a:xfrm>
          <a:prstGeom prst="ellipse">
            <a:avLst/>
          </a:prstGeom>
          <a:blipFill>
            <a:blip r:embed="rId5"/>
            <a:stretch>
              <a:fillRect l="-3000" t="-3000" r="-3000" b="-3000"/>
            </a:stretch>
          </a:blipFill>
          <a:ln w="6350">
            <a:noFill/>
          </a:ln>
          <a:effectLst>
            <a:outerShdw blurRad="50800" dist="38100" dir="2700000" algn="tl" rotWithShape="0">
              <a:prstClr val="black">
                <a:alpha val="40000"/>
              </a:prstClr>
            </a:outerShdw>
          </a:effectLst>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en-US" sz="2200" b="0" dirty="0">
              <a:solidFill>
                <a:schemeClr val="bg1">
                  <a:lumMod val="85000"/>
                </a:schemeClr>
              </a:solidFill>
            </a:endParaRPr>
          </a:p>
        </p:txBody>
      </p:sp>
      <p:sp>
        <p:nvSpPr>
          <p:cNvPr id="48" name="Freeform 8"/>
          <p:cNvSpPr>
            <a:spLocks/>
          </p:cNvSpPr>
          <p:nvPr/>
        </p:nvSpPr>
        <p:spPr bwMode="auto">
          <a:xfrm>
            <a:off x="6182482" y="1856546"/>
            <a:ext cx="2306229" cy="1869261"/>
          </a:xfrm>
          <a:custGeom>
            <a:avLst/>
            <a:gdLst/>
            <a:ahLst/>
            <a:cxnLst>
              <a:cxn ang="0">
                <a:pos x="301" y="175"/>
              </a:cxn>
              <a:cxn ang="0">
                <a:pos x="179" y="244"/>
              </a:cxn>
              <a:cxn ang="0">
                <a:pos x="147" y="205"/>
              </a:cxn>
              <a:cxn ang="0">
                <a:pos x="0" y="139"/>
              </a:cxn>
              <a:cxn ang="0">
                <a:pos x="0" y="0"/>
              </a:cxn>
              <a:cxn ang="0">
                <a:pos x="246" y="106"/>
              </a:cxn>
              <a:cxn ang="0">
                <a:pos x="301" y="175"/>
              </a:cxn>
            </a:cxnLst>
            <a:rect l="0" t="0" r="r" b="b"/>
            <a:pathLst>
              <a:path w="301" h="244">
                <a:moveTo>
                  <a:pt x="301" y="175"/>
                </a:moveTo>
                <a:cubicBezTo>
                  <a:pt x="179" y="244"/>
                  <a:pt x="179" y="244"/>
                  <a:pt x="179" y="244"/>
                </a:cubicBezTo>
                <a:cubicBezTo>
                  <a:pt x="170" y="230"/>
                  <a:pt x="160" y="217"/>
                  <a:pt x="147" y="205"/>
                </a:cubicBezTo>
                <a:cubicBezTo>
                  <a:pt x="106" y="164"/>
                  <a:pt x="57" y="142"/>
                  <a:pt x="0" y="139"/>
                </a:cubicBezTo>
                <a:cubicBezTo>
                  <a:pt x="0" y="0"/>
                  <a:pt x="0" y="0"/>
                  <a:pt x="0" y="0"/>
                </a:cubicBezTo>
                <a:cubicBezTo>
                  <a:pt x="96" y="2"/>
                  <a:pt x="178" y="38"/>
                  <a:pt x="246" y="106"/>
                </a:cubicBezTo>
                <a:cubicBezTo>
                  <a:pt x="268" y="128"/>
                  <a:pt x="286" y="150"/>
                  <a:pt x="301" y="175"/>
                </a:cubicBez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5" name="Picture Placeholder 7"/>
          <p:cNvSpPr txBox="1">
            <a:spLocks/>
          </p:cNvSpPr>
          <p:nvPr/>
        </p:nvSpPr>
        <p:spPr>
          <a:xfrm>
            <a:off x="6738103" y="2253979"/>
            <a:ext cx="917636" cy="917637"/>
          </a:xfrm>
          <a:prstGeom prst="ellipse">
            <a:avLst/>
          </a:prstGeom>
          <a:blipFill>
            <a:blip r:embed="rId6"/>
            <a:stretch>
              <a:fillRect l="-3000" t="-3000" r="-3000" b="-3000"/>
            </a:stretch>
          </a:blipFill>
          <a:ln w="6350">
            <a:noFill/>
          </a:ln>
          <a:effectLst>
            <a:outerShdw blurRad="50800" dist="38100" dir="2700000" algn="tl" rotWithShape="0">
              <a:prstClr val="black">
                <a:alpha val="40000"/>
              </a:prstClr>
            </a:outerShdw>
          </a:effectLst>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en-US" sz="2200" b="0" dirty="0">
              <a:solidFill>
                <a:schemeClr val="bg1">
                  <a:lumMod val="85000"/>
                </a:schemeClr>
              </a:solidFill>
            </a:endParaRPr>
          </a:p>
        </p:txBody>
      </p:sp>
      <p:sp>
        <p:nvSpPr>
          <p:cNvPr id="47" name="Freeform 7"/>
          <p:cNvSpPr>
            <a:spLocks/>
          </p:cNvSpPr>
          <p:nvPr/>
        </p:nvSpPr>
        <p:spPr bwMode="auto">
          <a:xfrm>
            <a:off x="7639048" y="3329804"/>
            <a:ext cx="1250219" cy="2603612"/>
          </a:xfrm>
          <a:custGeom>
            <a:avLst/>
            <a:gdLst/>
            <a:ahLst/>
            <a:cxnLst>
              <a:cxn ang="0">
                <a:pos x="0" y="69"/>
              </a:cxn>
              <a:cxn ang="0">
                <a:pos x="121" y="0"/>
              </a:cxn>
              <a:cxn ang="0">
                <a:pos x="163" y="171"/>
              </a:cxn>
              <a:cxn ang="0">
                <a:pos x="123" y="340"/>
              </a:cxn>
              <a:cxn ang="0">
                <a:pos x="1" y="270"/>
              </a:cxn>
              <a:cxn ang="0">
                <a:pos x="23" y="171"/>
              </a:cxn>
              <a:cxn ang="0">
                <a:pos x="0" y="69"/>
              </a:cxn>
            </a:cxnLst>
            <a:rect l="0" t="0" r="r" b="b"/>
            <a:pathLst>
              <a:path w="163" h="340">
                <a:moveTo>
                  <a:pt x="0" y="69"/>
                </a:moveTo>
                <a:cubicBezTo>
                  <a:pt x="121" y="0"/>
                  <a:pt x="121" y="0"/>
                  <a:pt x="121" y="0"/>
                </a:cubicBezTo>
                <a:cubicBezTo>
                  <a:pt x="149" y="51"/>
                  <a:pt x="163" y="108"/>
                  <a:pt x="163" y="171"/>
                </a:cubicBezTo>
                <a:cubicBezTo>
                  <a:pt x="163" y="233"/>
                  <a:pt x="150" y="289"/>
                  <a:pt x="123" y="340"/>
                </a:cubicBezTo>
                <a:cubicBezTo>
                  <a:pt x="1" y="270"/>
                  <a:pt x="1" y="270"/>
                  <a:pt x="1" y="270"/>
                </a:cubicBezTo>
                <a:cubicBezTo>
                  <a:pt x="16" y="240"/>
                  <a:pt x="23" y="207"/>
                  <a:pt x="23" y="171"/>
                </a:cubicBezTo>
                <a:cubicBezTo>
                  <a:pt x="23" y="134"/>
                  <a:pt x="15" y="100"/>
                  <a:pt x="0" y="69"/>
                </a:cubicBezTo>
                <a:close/>
              </a:path>
            </a:pathLst>
          </a:cu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Picture Placeholder 7"/>
          <p:cNvSpPr txBox="1">
            <a:spLocks/>
          </p:cNvSpPr>
          <p:nvPr/>
        </p:nvSpPr>
        <p:spPr>
          <a:xfrm>
            <a:off x="7889637" y="4144876"/>
            <a:ext cx="917636" cy="917637"/>
          </a:xfrm>
          <a:prstGeom prst="ellipse">
            <a:avLst/>
          </a:prstGeom>
          <a:blipFill>
            <a:blip r:embed="rId7"/>
            <a:stretch>
              <a:fillRect l="-3000" t="-3000" r="-3000" b="-3000"/>
            </a:stretch>
          </a:blipFill>
          <a:ln w="6350">
            <a:noFill/>
          </a:ln>
          <a:effectLst>
            <a:outerShdw blurRad="50800" dist="38100" dir="2700000" algn="tl" rotWithShape="0">
              <a:prstClr val="black">
                <a:alpha val="40000"/>
              </a:prstClr>
            </a:outerShdw>
          </a:effectLst>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en-US" sz="2200" b="0" dirty="0">
              <a:solidFill>
                <a:schemeClr val="bg1">
                  <a:lumMod val="85000"/>
                </a:schemeClr>
              </a:solidFill>
            </a:endParaRPr>
          </a:p>
        </p:txBody>
      </p:sp>
      <p:cxnSp>
        <p:nvCxnSpPr>
          <p:cNvPr id="64" name="Straight Connector 63"/>
          <p:cNvCxnSpPr>
            <a:endCxn id="71" idx="3"/>
          </p:cNvCxnSpPr>
          <p:nvPr/>
        </p:nvCxnSpPr>
        <p:spPr>
          <a:xfrm flipH="1">
            <a:off x="2182377" y="3568244"/>
            <a:ext cx="1344514" cy="457361"/>
          </a:xfrm>
          <a:prstGeom prst="line">
            <a:avLst/>
          </a:prstGeom>
          <a:ln w="28575" cap="rnd">
            <a:solidFill>
              <a:srgbClr val="2F76B7"/>
            </a:solidFill>
            <a:prstDash val="sysDot"/>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a:endCxn id="65" idx="3"/>
          </p:cNvCxnSpPr>
          <p:nvPr/>
        </p:nvCxnSpPr>
        <p:spPr>
          <a:xfrm flipH="1" flipV="1">
            <a:off x="2182379" y="1862799"/>
            <a:ext cx="2687680" cy="262278"/>
          </a:xfrm>
          <a:prstGeom prst="line">
            <a:avLst/>
          </a:prstGeom>
          <a:ln w="28575" cap="rnd">
            <a:solidFill>
              <a:srgbClr val="D66212"/>
            </a:solidFill>
            <a:prstDash val="sysDot"/>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a:stCxn id="68" idx="1"/>
          </p:cNvCxnSpPr>
          <p:nvPr/>
        </p:nvCxnSpPr>
        <p:spPr>
          <a:xfrm flipH="1">
            <a:off x="7196924" y="1870379"/>
            <a:ext cx="2175342" cy="188015"/>
          </a:xfrm>
          <a:prstGeom prst="line">
            <a:avLst/>
          </a:prstGeom>
          <a:ln w="28575" cap="rnd">
            <a:solidFill>
              <a:srgbClr val="7D7D7D"/>
            </a:solidFill>
            <a:prstDash val="sysDot"/>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a:stCxn id="74" idx="1"/>
          </p:cNvCxnSpPr>
          <p:nvPr/>
        </p:nvCxnSpPr>
        <p:spPr>
          <a:xfrm flipH="1" flipV="1">
            <a:off x="8670780" y="3579901"/>
            <a:ext cx="718590" cy="507259"/>
          </a:xfrm>
          <a:prstGeom prst="line">
            <a:avLst/>
          </a:prstGeom>
          <a:ln w="28575" cap="rnd">
            <a:solidFill>
              <a:srgbClr val="598938"/>
            </a:solidFill>
            <a:prstDash val="sysDot"/>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173321700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barn(inVertical)">
                                      <p:cBhvr>
                                        <p:cTn id="7" dur="500"/>
                                        <p:tgtEl>
                                          <p:spTgt spid="39"/>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wipe(down)">
                                      <p:cBhvr>
                                        <p:cTn id="11" dur="500"/>
                                        <p:tgtEl>
                                          <p:spTgt spid="50"/>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52"/>
                                        </p:tgtEl>
                                        <p:attrNameLst>
                                          <p:attrName>style.visibility</p:attrName>
                                        </p:attrNameLst>
                                      </p:cBhvr>
                                      <p:to>
                                        <p:strVal val="visible"/>
                                      </p:to>
                                    </p:set>
                                    <p:anim calcmode="lin" valueType="num">
                                      <p:cBhvr>
                                        <p:cTn id="15" dur="500" fill="hold"/>
                                        <p:tgtEl>
                                          <p:spTgt spid="52"/>
                                        </p:tgtEl>
                                        <p:attrNameLst>
                                          <p:attrName>ppt_w</p:attrName>
                                        </p:attrNameLst>
                                      </p:cBhvr>
                                      <p:tavLst>
                                        <p:tav tm="0">
                                          <p:val>
                                            <p:fltVal val="0"/>
                                          </p:val>
                                        </p:tav>
                                        <p:tav tm="100000">
                                          <p:val>
                                            <p:strVal val="#ppt_w"/>
                                          </p:val>
                                        </p:tav>
                                      </p:tavLst>
                                    </p:anim>
                                    <p:anim calcmode="lin" valueType="num">
                                      <p:cBhvr>
                                        <p:cTn id="16" dur="500" fill="hold"/>
                                        <p:tgtEl>
                                          <p:spTgt spid="52"/>
                                        </p:tgtEl>
                                        <p:attrNameLst>
                                          <p:attrName>ppt_h</p:attrName>
                                        </p:attrNameLst>
                                      </p:cBhvr>
                                      <p:tavLst>
                                        <p:tav tm="0">
                                          <p:val>
                                            <p:fltVal val="0"/>
                                          </p:val>
                                        </p:tav>
                                        <p:tav tm="100000">
                                          <p:val>
                                            <p:strVal val="#ppt_h"/>
                                          </p:val>
                                        </p:tav>
                                      </p:tavLst>
                                    </p:anim>
                                    <p:animEffect transition="in" filter="fade">
                                      <p:cBhvr>
                                        <p:cTn id="17" dur="500"/>
                                        <p:tgtEl>
                                          <p:spTgt spid="52"/>
                                        </p:tgtEl>
                                      </p:cBhvr>
                                    </p:animEffect>
                                  </p:childTnLst>
                                </p:cTn>
                              </p:par>
                            </p:childTnLst>
                          </p:cTn>
                        </p:par>
                        <p:par>
                          <p:cTn id="18" fill="hold">
                            <p:stCondLst>
                              <p:cond delay="1500"/>
                            </p:stCondLst>
                            <p:childTnLst>
                              <p:par>
                                <p:cTn id="19" presetID="22" presetClass="entr" presetSubtype="1" fill="hold" nodeType="afterEffect">
                                  <p:stCondLst>
                                    <p:cond delay="0"/>
                                  </p:stCondLst>
                                  <p:childTnLst>
                                    <p:set>
                                      <p:cBhvr>
                                        <p:cTn id="20" dur="1" fill="hold">
                                          <p:stCondLst>
                                            <p:cond delay="0"/>
                                          </p:stCondLst>
                                        </p:cTn>
                                        <p:tgtEl>
                                          <p:spTgt spid="64"/>
                                        </p:tgtEl>
                                        <p:attrNameLst>
                                          <p:attrName>style.visibility</p:attrName>
                                        </p:attrNameLst>
                                      </p:cBhvr>
                                      <p:to>
                                        <p:strVal val="visible"/>
                                      </p:to>
                                    </p:set>
                                    <p:animEffect transition="in" filter="wipe(up)">
                                      <p:cBhvr>
                                        <p:cTn id="21" dur="500"/>
                                        <p:tgtEl>
                                          <p:spTgt spid="64"/>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up)">
                                      <p:cBhvr>
                                        <p:cTn id="25" dur="500"/>
                                        <p:tgtEl>
                                          <p:spTgt spid="9"/>
                                        </p:tgtEl>
                                      </p:cBhvr>
                                    </p:animEffect>
                                  </p:childTnLst>
                                </p:cTn>
                              </p:par>
                            </p:childTnLst>
                          </p:cTn>
                        </p:par>
                        <p:par>
                          <p:cTn id="26" fill="hold">
                            <p:stCondLst>
                              <p:cond delay="2500"/>
                            </p:stCondLst>
                            <p:childTnLst>
                              <p:par>
                                <p:cTn id="27" presetID="22" presetClass="entr" presetSubtype="4" fill="hold" grpId="0" nodeType="afterEffect">
                                  <p:stCondLst>
                                    <p:cond delay="0"/>
                                  </p:stCondLst>
                                  <p:childTnLst>
                                    <p:set>
                                      <p:cBhvr>
                                        <p:cTn id="28" dur="1" fill="hold">
                                          <p:stCondLst>
                                            <p:cond delay="0"/>
                                          </p:stCondLst>
                                        </p:cTn>
                                        <p:tgtEl>
                                          <p:spTgt spid="49"/>
                                        </p:tgtEl>
                                        <p:attrNameLst>
                                          <p:attrName>style.visibility</p:attrName>
                                        </p:attrNameLst>
                                      </p:cBhvr>
                                      <p:to>
                                        <p:strVal val="visible"/>
                                      </p:to>
                                    </p:set>
                                    <p:animEffect transition="in" filter="wipe(down)">
                                      <p:cBhvr>
                                        <p:cTn id="29" dur="500"/>
                                        <p:tgtEl>
                                          <p:spTgt spid="49"/>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 calcmode="lin" valueType="num">
                                      <p:cBhvr>
                                        <p:cTn id="33" dur="500" fill="hold"/>
                                        <p:tgtEl>
                                          <p:spTgt spid="46"/>
                                        </p:tgtEl>
                                        <p:attrNameLst>
                                          <p:attrName>ppt_w</p:attrName>
                                        </p:attrNameLst>
                                      </p:cBhvr>
                                      <p:tavLst>
                                        <p:tav tm="0">
                                          <p:val>
                                            <p:fltVal val="0"/>
                                          </p:val>
                                        </p:tav>
                                        <p:tav tm="100000">
                                          <p:val>
                                            <p:strVal val="#ppt_w"/>
                                          </p:val>
                                        </p:tav>
                                      </p:tavLst>
                                    </p:anim>
                                    <p:anim calcmode="lin" valueType="num">
                                      <p:cBhvr>
                                        <p:cTn id="34" dur="500" fill="hold"/>
                                        <p:tgtEl>
                                          <p:spTgt spid="46"/>
                                        </p:tgtEl>
                                        <p:attrNameLst>
                                          <p:attrName>ppt_h</p:attrName>
                                        </p:attrNameLst>
                                      </p:cBhvr>
                                      <p:tavLst>
                                        <p:tav tm="0">
                                          <p:val>
                                            <p:fltVal val="0"/>
                                          </p:val>
                                        </p:tav>
                                        <p:tav tm="100000">
                                          <p:val>
                                            <p:strVal val="#ppt_h"/>
                                          </p:val>
                                        </p:tav>
                                      </p:tavLst>
                                    </p:anim>
                                    <p:animEffect transition="in" filter="fade">
                                      <p:cBhvr>
                                        <p:cTn id="35" dur="500"/>
                                        <p:tgtEl>
                                          <p:spTgt spid="46"/>
                                        </p:tgtEl>
                                      </p:cBhvr>
                                    </p:animEffect>
                                  </p:childTnLst>
                                </p:cTn>
                              </p:par>
                            </p:childTnLst>
                          </p:cTn>
                        </p:par>
                        <p:par>
                          <p:cTn id="36" fill="hold">
                            <p:stCondLst>
                              <p:cond delay="3500"/>
                            </p:stCondLst>
                            <p:childTnLst>
                              <p:par>
                                <p:cTn id="37" presetID="22" presetClass="entr" presetSubtype="4" fill="hold" nodeType="afterEffect">
                                  <p:stCondLst>
                                    <p:cond delay="0"/>
                                  </p:stCondLst>
                                  <p:childTnLst>
                                    <p:set>
                                      <p:cBhvr>
                                        <p:cTn id="38" dur="1" fill="hold">
                                          <p:stCondLst>
                                            <p:cond delay="0"/>
                                          </p:stCondLst>
                                        </p:cTn>
                                        <p:tgtEl>
                                          <p:spTgt spid="67"/>
                                        </p:tgtEl>
                                        <p:attrNameLst>
                                          <p:attrName>style.visibility</p:attrName>
                                        </p:attrNameLst>
                                      </p:cBhvr>
                                      <p:to>
                                        <p:strVal val="visible"/>
                                      </p:to>
                                    </p:set>
                                    <p:animEffect transition="in" filter="wipe(down)">
                                      <p:cBhvr>
                                        <p:cTn id="39" dur="500"/>
                                        <p:tgtEl>
                                          <p:spTgt spid="67"/>
                                        </p:tgtEl>
                                      </p:cBhvr>
                                    </p:animEffect>
                                  </p:childTnLst>
                                </p:cTn>
                              </p:par>
                            </p:childTnLst>
                          </p:cTn>
                        </p:par>
                        <p:par>
                          <p:cTn id="40" fill="hold">
                            <p:stCondLst>
                              <p:cond delay="4000"/>
                            </p:stCondLst>
                            <p:childTnLst>
                              <p:par>
                                <p:cTn id="41" presetID="22" presetClass="entr" presetSubtype="1" fill="hold"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wipe(up)">
                                      <p:cBhvr>
                                        <p:cTn id="43" dur="500"/>
                                        <p:tgtEl>
                                          <p:spTgt spid="7"/>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Effect transition="in" filter="wipe(left)">
                                      <p:cBhvr>
                                        <p:cTn id="47" dur="500"/>
                                        <p:tgtEl>
                                          <p:spTgt spid="48"/>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5500"/>
                            </p:stCondLst>
                            <p:childTnLst>
                              <p:par>
                                <p:cTn id="55" presetID="22" presetClass="entr" presetSubtype="4" fill="hold" nodeType="afterEffect">
                                  <p:stCondLst>
                                    <p:cond delay="0"/>
                                  </p:stCondLst>
                                  <p:childTnLst>
                                    <p:set>
                                      <p:cBhvr>
                                        <p:cTn id="56" dur="1" fill="hold">
                                          <p:stCondLst>
                                            <p:cond delay="0"/>
                                          </p:stCondLst>
                                        </p:cTn>
                                        <p:tgtEl>
                                          <p:spTgt spid="70"/>
                                        </p:tgtEl>
                                        <p:attrNameLst>
                                          <p:attrName>style.visibility</p:attrName>
                                        </p:attrNameLst>
                                      </p:cBhvr>
                                      <p:to>
                                        <p:strVal val="visible"/>
                                      </p:to>
                                    </p:set>
                                    <p:animEffect transition="in" filter="wipe(down)">
                                      <p:cBhvr>
                                        <p:cTn id="57" dur="500"/>
                                        <p:tgtEl>
                                          <p:spTgt spid="70"/>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8"/>
                                        </p:tgtEl>
                                        <p:attrNameLst>
                                          <p:attrName>style.visibility</p:attrName>
                                        </p:attrNameLst>
                                      </p:cBhvr>
                                      <p:to>
                                        <p:strVal val="visible"/>
                                      </p:to>
                                    </p:set>
                                    <p:animEffect transition="in" filter="wipe(up)">
                                      <p:cBhvr>
                                        <p:cTn id="61" dur="500"/>
                                        <p:tgtEl>
                                          <p:spTgt spid="8"/>
                                        </p:tgtEl>
                                      </p:cBhvr>
                                    </p:animEffect>
                                  </p:childTnLst>
                                </p:cTn>
                              </p:par>
                            </p:childTnLst>
                          </p:cTn>
                        </p:par>
                        <p:par>
                          <p:cTn id="62" fill="hold">
                            <p:stCondLst>
                              <p:cond delay="6500"/>
                            </p:stCondLst>
                            <p:childTnLst>
                              <p:par>
                                <p:cTn id="63" presetID="22" presetClass="entr" presetSubtype="1" fill="hold" grpId="0" nodeType="afterEffect">
                                  <p:stCondLst>
                                    <p:cond delay="0"/>
                                  </p:stCondLst>
                                  <p:childTnLst>
                                    <p:set>
                                      <p:cBhvr>
                                        <p:cTn id="64" dur="1" fill="hold">
                                          <p:stCondLst>
                                            <p:cond delay="0"/>
                                          </p:stCondLst>
                                        </p:cTn>
                                        <p:tgtEl>
                                          <p:spTgt spid="47"/>
                                        </p:tgtEl>
                                        <p:attrNameLst>
                                          <p:attrName>style.visibility</p:attrName>
                                        </p:attrNameLst>
                                      </p:cBhvr>
                                      <p:to>
                                        <p:strVal val="visible"/>
                                      </p:to>
                                    </p:set>
                                    <p:animEffect transition="in" filter="wipe(up)">
                                      <p:cBhvr>
                                        <p:cTn id="65" dur="500"/>
                                        <p:tgtEl>
                                          <p:spTgt spid="47"/>
                                        </p:tgtEl>
                                      </p:cBhvr>
                                    </p:animEffect>
                                  </p:childTnLst>
                                </p:cTn>
                              </p:par>
                            </p:childTnLst>
                          </p:cTn>
                        </p:par>
                        <p:par>
                          <p:cTn id="66" fill="hold">
                            <p:stCondLst>
                              <p:cond delay="7000"/>
                            </p:stCondLst>
                            <p:childTnLst>
                              <p:par>
                                <p:cTn id="67" presetID="53" presetClass="entr" presetSubtype="16" fill="hold" grpId="0" nodeType="afterEffect">
                                  <p:stCondLst>
                                    <p:cond delay="0"/>
                                  </p:stCondLst>
                                  <p:childTnLst>
                                    <p:set>
                                      <p:cBhvr>
                                        <p:cTn id="68" dur="1" fill="hold">
                                          <p:stCondLst>
                                            <p:cond delay="0"/>
                                          </p:stCondLst>
                                        </p:cTn>
                                        <p:tgtEl>
                                          <p:spTgt spid="59"/>
                                        </p:tgtEl>
                                        <p:attrNameLst>
                                          <p:attrName>style.visibility</p:attrName>
                                        </p:attrNameLst>
                                      </p:cBhvr>
                                      <p:to>
                                        <p:strVal val="visible"/>
                                      </p:to>
                                    </p:set>
                                    <p:anim calcmode="lin" valueType="num">
                                      <p:cBhvr>
                                        <p:cTn id="69" dur="500" fill="hold"/>
                                        <p:tgtEl>
                                          <p:spTgt spid="59"/>
                                        </p:tgtEl>
                                        <p:attrNameLst>
                                          <p:attrName>ppt_w</p:attrName>
                                        </p:attrNameLst>
                                      </p:cBhvr>
                                      <p:tavLst>
                                        <p:tav tm="0">
                                          <p:val>
                                            <p:fltVal val="0"/>
                                          </p:val>
                                        </p:tav>
                                        <p:tav tm="100000">
                                          <p:val>
                                            <p:strVal val="#ppt_w"/>
                                          </p:val>
                                        </p:tav>
                                      </p:tavLst>
                                    </p:anim>
                                    <p:anim calcmode="lin" valueType="num">
                                      <p:cBhvr>
                                        <p:cTn id="70" dur="500" fill="hold"/>
                                        <p:tgtEl>
                                          <p:spTgt spid="59"/>
                                        </p:tgtEl>
                                        <p:attrNameLst>
                                          <p:attrName>ppt_h</p:attrName>
                                        </p:attrNameLst>
                                      </p:cBhvr>
                                      <p:tavLst>
                                        <p:tav tm="0">
                                          <p:val>
                                            <p:fltVal val="0"/>
                                          </p:val>
                                        </p:tav>
                                        <p:tav tm="100000">
                                          <p:val>
                                            <p:strVal val="#ppt_h"/>
                                          </p:val>
                                        </p:tav>
                                      </p:tavLst>
                                    </p:anim>
                                    <p:animEffect transition="in" filter="fade">
                                      <p:cBhvr>
                                        <p:cTn id="71" dur="500"/>
                                        <p:tgtEl>
                                          <p:spTgt spid="59"/>
                                        </p:tgtEl>
                                      </p:cBhvr>
                                    </p:animEffect>
                                  </p:childTnLst>
                                </p:cTn>
                              </p:par>
                            </p:childTnLst>
                          </p:cTn>
                        </p:par>
                        <p:par>
                          <p:cTn id="72" fill="hold">
                            <p:stCondLst>
                              <p:cond delay="7500"/>
                            </p:stCondLst>
                            <p:childTnLst>
                              <p:par>
                                <p:cTn id="73" presetID="22" presetClass="entr" presetSubtype="1" fill="hold" nodeType="afterEffect">
                                  <p:stCondLst>
                                    <p:cond delay="0"/>
                                  </p:stCondLst>
                                  <p:childTnLst>
                                    <p:set>
                                      <p:cBhvr>
                                        <p:cTn id="74" dur="1" fill="hold">
                                          <p:stCondLst>
                                            <p:cond delay="0"/>
                                          </p:stCondLst>
                                        </p:cTn>
                                        <p:tgtEl>
                                          <p:spTgt spid="73"/>
                                        </p:tgtEl>
                                        <p:attrNameLst>
                                          <p:attrName>style.visibility</p:attrName>
                                        </p:attrNameLst>
                                      </p:cBhvr>
                                      <p:to>
                                        <p:strVal val="visible"/>
                                      </p:to>
                                    </p:set>
                                    <p:animEffect transition="in" filter="wipe(up)">
                                      <p:cBhvr>
                                        <p:cTn id="75" dur="500"/>
                                        <p:tgtEl>
                                          <p:spTgt spid="73"/>
                                        </p:tgtEl>
                                      </p:cBhvr>
                                    </p:animEffect>
                                  </p:childTnLst>
                                </p:cTn>
                              </p:par>
                            </p:childTnLst>
                          </p:cTn>
                        </p:par>
                        <p:par>
                          <p:cTn id="76" fill="hold">
                            <p:stCondLst>
                              <p:cond delay="8000"/>
                            </p:stCondLst>
                            <p:childTnLst>
                              <p:par>
                                <p:cTn id="77" presetID="22" presetClass="entr" presetSubtype="1" fill="hold" nodeType="afterEffect">
                                  <p:stCondLst>
                                    <p:cond delay="0"/>
                                  </p:stCondLst>
                                  <p:childTnLst>
                                    <p:set>
                                      <p:cBhvr>
                                        <p:cTn id="78" dur="1" fill="hold">
                                          <p:stCondLst>
                                            <p:cond delay="0"/>
                                          </p:stCondLst>
                                        </p:cTn>
                                        <p:tgtEl>
                                          <p:spTgt spid="10"/>
                                        </p:tgtEl>
                                        <p:attrNameLst>
                                          <p:attrName>style.visibility</p:attrName>
                                        </p:attrNameLst>
                                      </p:cBhvr>
                                      <p:to>
                                        <p:strVal val="visible"/>
                                      </p:to>
                                    </p:set>
                                    <p:animEffect transition="in" filter="wipe(up)">
                                      <p:cBhvr>
                                        <p:cTn id="7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9" grpId="0" animBg="1"/>
      <p:bldP spid="46" grpId="0" animBg="1"/>
      <p:bldP spid="50" grpId="0" animBg="1"/>
      <p:bldP spid="52" grpId="0" animBg="1"/>
      <p:bldP spid="48" grpId="0" animBg="1"/>
      <p:bldP spid="55" grpId="0" animBg="1"/>
      <p:bldP spid="47" grpId="0" animBg="1"/>
      <p:bldP spid="5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0" name="Rectangle 29"/>
          <p:cNvSpPr/>
          <p:nvPr/>
        </p:nvSpPr>
        <p:spPr bwMode="auto">
          <a:xfrm>
            <a:off x="0" y="2134718"/>
            <a:ext cx="12192000" cy="4414364"/>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63" name="Rectangle 62"/>
          <p:cNvSpPr/>
          <p:nvPr/>
        </p:nvSpPr>
        <p:spPr>
          <a:xfrm>
            <a:off x="1341794" y="2302300"/>
            <a:ext cx="2513919" cy="4049652"/>
          </a:xfrm>
          <a:prstGeom prst="rect">
            <a:avLst/>
          </a:prstGeom>
          <a:solidFill>
            <a:schemeClr val="tx1">
              <a:alpha val="4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5D98CD"/>
                </a:solidFill>
              </a:rPr>
              <a:t>Title Goes Here</a:t>
            </a:r>
          </a:p>
          <a:p>
            <a:endParaRPr lang="en-US" sz="1600" dirty="0">
              <a:solidFill>
                <a:schemeClr val="bg1">
                  <a:lumMod val="85000"/>
                </a:schemeClr>
              </a:solidFill>
            </a:endParaRPr>
          </a:p>
          <a:p>
            <a:r>
              <a:rPr lang="en-US" sz="1400" dirty="0">
                <a:solidFill>
                  <a:schemeClr val="bg1">
                    <a:lumMod val="85000"/>
                  </a:schemeClr>
                </a:solidFill>
              </a:rPr>
              <a:t>Lorem ipsum dolor sit amet, consectetur adipiscing elit, sed do eiusmod tempor incididunt ut labore et dolore magna aliqua. </a:t>
            </a:r>
          </a:p>
          <a:p>
            <a:endParaRPr lang="en-US" sz="1600" dirty="0">
              <a:solidFill>
                <a:schemeClr val="bg1"/>
              </a:solidFill>
              <a:cs typeface="Browallia New" panose="020B0604020202020204" pitchFamily="34" charset="-34"/>
            </a:endParaRPr>
          </a:p>
          <a:p>
            <a:pPr algn="ctr"/>
            <a:r>
              <a:rPr lang="en-US" sz="2000" b="1" dirty="0">
                <a:solidFill>
                  <a:srgbClr val="61953D"/>
                </a:solidFill>
              </a:rPr>
              <a:t>Title Goes Here</a:t>
            </a:r>
          </a:p>
          <a:p>
            <a:endParaRPr lang="en-US" sz="1600" dirty="0">
              <a:solidFill>
                <a:schemeClr val="bg1"/>
              </a:solidFill>
            </a:endParaRPr>
          </a:p>
          <a:p>
            <a:r>
              <a:rPr lang="en-US" sz="1400" dirty="0">
                <a:solidFill>
                  <a:schemeClr val="bg1">
                    <a:lumMod val="85000"/>
                  </a:schemeClr>
                </a:solidFill>
              </a:rPr>
              <a:t>Lorem ipsum dolor sit amet, consectetur adipiscing elit, sed do eiusmod tempor incididunt ut labore et dolore magna aliqua. </a:t>
            </a:r>
          </a:p>
          <a:p>
            <a:endParaRPr lang="en-US" sz="1600" dirty="0">
              <a:solidFill>
                <a:schemeClr val="bg1"/>
              </a:solidFill>
              <a:cs typeface="Browallia New" panose="020B0604020202020204" pitchFamily="34" charset="-34"/>
            </a:endParaRPr>
          </a:p>
          <a:p>
            <a:pPr algn="ctr"/>
            <a:endParaRPr lang="en-US" sz="1600" dirty="0"/>
          </a:p>
        </p:txBody>
      </p:sp>
      <p:sp>
        <p:nvSpPr>
          <p:cNvPr id="37" name="Freeform 36"/>
          <p:cNvSpPr/>
          <p:nvPr/>
        </p:nvSpPr>
        <p:spPr>
          <a:xfrm rot="10800000">
            <a:off x="4679576" y="1693139"/>
            <a:ext cx="7525815" cy="1803674"/>
          </a:xfrm>
          <a:custGeom>
            <a:avLst/>
            <a:gdLst>
              <a:gd name="connsiteX0" fmla="*/ 0 w 7525815"/>
              <a:gd name="connsiteY0" fmla="*/ 1803674 h 1803674"/>
              <a:gd name="connsiteX1" fmla="*/ 0 w 7525815"/>
              <a:gd name="connsiteY1" fmla="*/ 203388 h 1803674"/>
              <a:gd name="connsiteX2" fmla="*/ 1 w 7525815"/>
              <a:gd name="connsiteY2" fmla="*/ 203388 h 1803674"/>
              <a:gd name="connsiteX3" fmla="*/ 1 w 7525815"/>
              <a:gd name="connsiteY3" fmla="*/ 340766 h 1803674"/>
              <a:gd name="connsiteX4" fmla="*/ 3264187 w 7525815"/>
              <a:gd name="connsiteY4" fmla="*/ 0 h 1803674"/>
              <a:gd name="connsiteX5" fmla="*/ 7084088 w 7525815"/>
              <a:gd name="connsiteY5" fmla="*/ 0 h 1803674"/>
              <a:gd name="connsiteX6" fmla="*/ 7525815 w 7525815"/>
              <a:gd name="connsiteY6" fmla="*/ 441727 h 1803674"/>
              <a:gd name="connsiteX7" fmla="*/ 7073187 w 7525815"/>
              <a:gd name="connsiteY7" fmla="*/ 894355 h 1803674"/>
              <a:gd name="connsiteX8" fmla="*/ 6397203 w 7525815"/>
              <a:gd name="connsiteY8" fmla="*/ 894355 h 1803674"/>
              <a:gd name="connsiteX9" fmla="*/ 6396262 w 7525815"/>
              <a:gd name="connsiteY9" fmla="*/ 895296 h 1803674"/>
              <a:gd name="connsiteX10" fmla="*/ 3257626 w 7525815"/>
              <a:gd name="connsiteY10" fmla="*/ 895296 h 1803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525815" h="1803674">
                <a:moveTo>
                  <a:pt x="0" y="1803674"/>
                </a:moveTo>
                <a:lnTo>
                  <a:pt x="0" y="203388"/>
                </a:lnTo>
                <a:lnTo>
                  <a:pt x="1" y="203388"/>
                </a:lnTo>
                <a:lnTo>
                  <a:pt x="1" y="340766"/>
                </a:lnTo>
                <a:lnTo>
                  <a:pt x="3264187" y="0"/>
                </a:lnTo>
                <a:lnTo>
                  <a:pt x="7084088" y="0"/>
                </a:lnTo>
                <a:lnTo>
                  <a:pt x="7525815" y="441727"/>
                </a:lnTo>
                <a:lnTo>
                  <a:pt x="7073187" y="894355"/>
                </a:lnTo>
                <a:lnTo>
                  <a:pt x="6397203" y="894355"/>
                </a:lnTo>
                <a:lnTo>
                  <a:pt x="6396262" y="895296"/>
                </a:lnTo>
                <a:lnTo>
                  <a:pt x="3257626" y="895296"/>
                </a:lnTo>
                <a:close/>
              </a:path>
            </a:pathLst>
          </a:custGeom>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5112141" y="2718939"/>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A</a:t>
            </a:r>
          </a:p>
        </p:txBody>
      </p:sp>
      <p:sp>
        <p:nvSpPr>
          <p:cNvPr id="59" name="Oval 58"/>
          <p:cNvSpPr/>
          <p:nvPr/>
        </p:nvSpPr>
        <p:spPr>
          <a:xfrm>
            <a:off x="11099125" y="2110004"/>
            <a:ext cx="914400" cy="914400"/>
          </a:xfrm>
          <a:prstGeom prst="ellipse">
            <a:avLst/>
          </a:prstGeom>
          <a:blipFill dpi="0" rotWithShape="1">
            <a:blip r:embed="rId3"/>
            <a:srcRect/>
            <a:stretch>
              <a:fillRect l="-3000" t="-3000" r="-3000" b="-3000"/>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69" name="TextBox 68"/>
          <p:cNvSpPr txBox="1"/>
          <p:nvPr/>
        </p:nvSpPr>
        <p:spPr>
          <a:xfrm>
            <a:off x="6082623" y="2765780"/>
            <a:ext cx="2407087" cy="523220"/>
          </a:xfrm>
          <a:prstGeom prst="rect">
            <a:avLst/>
          </a:prstGeom>
          <a:noFill/>
          <a:effectLst/>
        </p:spPr>
        <p:txBody>
          <a:bodyPr wrap="square" rtlCol="0">
            <a:spAutoFit/>
          </a:bodyPr>
          <a:lstStyle/>
          <a:p>
            <a:r>
              <a:rPr lang="en-US" sz="1400" dirty="0" smtClean="0">
                <a:solidFill>
                  <a:schemeClr val="bg1">
                    <a:lumMod val="85000"/>
                  </a:schemeClr>
                </a:solidFill>
              </a:rPr>
              <a:t>Lorem </a:t>
            </a:r>
            <a:r>
              <a:rPr lang="en-US" sz="1400" dirty="0">
                <a:solidFill>
                  <a:schemeClr val="bg1">
                    <a:lumMod val="85000"/>
                  </a:schemeClr>
                </a:solidFill>
              </a:rPr>
              <a:t>ipsum is simply dummy text of the printing industry. </a:t>
            </a:r>
          </a:p>
        </p:txBody>
      </p:sp>
      <p:sp>
        <p:nvSpPr>
          <p:cNvPr id="29" name="Freeform 28"/>
          <p:cNvSpPr/>
          <p:nvPr/>
        </p:nvSpPr>
        <p:spPr>
          <a:xfrm rot="10800000">
            <a:off x="5357309" y="3149157"/>
            <a:ext cx="6848081" cy="1242491"/>
          </a:xfrm>
          <a:custGeom>
            <a:avLst/>
            <a:gdLst>
              <a:gd name="connsiteX0" fmla="*/ 0 w 6848081"/>
              <a:gd name="connsiteY0" fmla="*/ 1242491 h 1242491"/>
              <a:gd name="connsiteX1" fmla="*/ 0 w 6848081"/>
              <a:gd name="connsiteY1" fmla="*/ 0 h 1242491"/>
              <a:gd name="connsiteX2" fmla="*/ 3122088 w 6848081"/>
              <a:gd name="connsiteY2" fmla="*/ 0 h 1242491"/>
              <a:gd name="connsiteX3" fmla="*/ 3190481 w 6848081"/>
              <a:gd name="connsiteY3" fmla="*/ 7140 h 1242491"/>
              <a:gd name="connsiteX4" fmla="*/ 3190481 w 6848081"/>
              <a:gd name="connsiteY4" fmla="*/ 0 h 1242491"/>
              <a:gd name="connsiteX5" fmla="*/ 6400220 w 6848081"/>
              <a:gd name="connsiteY5" fmla="*/ 0 h 1242491"/>
              <a:gd name="connsiteX6" fmla="*/ 6848081 w 6848081"/>
              <a:gd name="connsiteY6" fmla="*/ 447862 h 1242491"/>
              <a:gd name="connsiteX7" fmla="*/ 6396260 w 6848081"/>
              <a:gd name="connsiteY7" fmla="*/ 899683 h 1242491"/>
              <a:gd name="connsiteX8" fmla="*/ 3283746 w 6848081"/>
              <a:gd name="connsiteY8" fmla="*/ 899683 h 1242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48081" h="1242491">
                <a:moveTo>
                  <a:pt x="0" y="1242491"/>
                </a:moveTo>
                <a:lnTo>
                  <a:pt x="0" y="0"/>
                </a:lnTo>
                <a:lnTo>
                  <a:pt x="3122088" y="0"/>
                </a:lnTo>
                <a:lnTo>
                  <a:pt x="3190481" y="7140"/>
                </a:lnTo>
                <a:lnTo>
                  <a:pt x="3190481" y="0"/>
                </a:lnTo>
                <a:lnTo>
                  <a:pt x="6400220" y="0"/>
                </a:lnTo>
                <a:lnTo>
                  <a:pt x="6848081" y="447862"/>
                </a:lnTo>
                <a:lnTo>
                  <a:pt x="6396260" y="899683"/>
                </a:lnTo>
                <a:lnTo>
                  <a:pt x="3283746" y="899683"/>
                </a:lnTo>
                <a:close/>
              </a:path>
            </a:pathLst>
          </a:cu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a:off x="5772541" y="3597710"/>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B</a:t>
            </a:r>
          </a:p>
        </p:txBody>
      </p:sp>
      <p:sp>
        <p:nvSpPr>
          <p:cNvPr id="58" name="Oval 57"/>
          <p:cNvSpPr/>
          <p:nvPr/>
        </p:nvSpPr>
        <p:spPr>
          <a:xfrm>
            <a:off x="11099125" y="3344467"/>
            <a:ext cx="914400" cy="914400"/>
          </a:xfrm>
          <a:prstGeom prst="ellipse">
            <a:avLst/>
          </a:prstGeom>
          <a:blipFill dpi="0" rotWithShape="1">
            <a:blip r:embed="rId4"/>
            <a:srcRect/>
            <a:stretch>
              <a:fillRect l="-3000" t="-3000" r="-3000" b="-3000"/>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70" name="TextBox 69"/>
          <p:cNvSpPr txBox="1"/>
          <p:nvPr/>
        </p:nvSpPr>
        <p:spPr>
          <a:xfrm>
            <a:off x="6731033" y="3651111"/>
            <a:ext cx="2544128" cy="523220"/>
          </a:xfrm>
          <a:prstGeom prst="rect">
            <a:avLst/>
          </a:prstGeom>
          <a:noFill/>
          <a:effectLst/>
        </p:spPr>
        <p:txBody>
          <a:bodyPr wrap="square" rtlCol="0">
            <a:spAutoFit/>
          </a:bodyPr>
          <a:lstStyle/>
          <a:p>
            <a:r>
              <a:rPr lang="en-US" sz="1400" dirty="0" smtClean="0">
                <a:solidFill>
                  <a:schemeClr val="bg1">
                    <a:lumMod val="85000"/>
                  </a:schemeClr>
                </a:solidFill>
              </a:rPr>
              <a:t>Lorem </a:t>
            </a:r>
            <a:r>
              <a:rPr lang="en-US" sz="1400" dirty="0">
                <a:solidFill>
                  <a:schemeClr val="bg1">
                    <a:lumMod val="85000"/>
                  </a:schemeClr>
                </a:solidFill>
              </a:rPr>
              <a:t>ipsum is simply dummy text of the printing industry. </a:t>
            </a:r>
          </a:p>
        </p:txBody>
      </p:sp>
      <p:sp>
        <p:nvSpPr>
          <p:cNvPr id="45" name="Freeform 44"/>
          <p:cNvSpPr/>
          <p:nvPr/>
        </p:nvSpPr>
        <p:spPr>
          <a:xfrm rot="10800000">
            <a:off x="5957466" y="4383620"/>
            <a:ext cx="6247925" cy="1259421"/>
          </a:xfrm>
          <a:custGeom>
            <a:avLst/>
            <a:gdLst>
              <a:gd name="connsiteX0" fmla="*/ 5802146 w 6247925"/>
              <a:gd name="connsiteY0" fmla="*/ 1259421 h 1259421"/>
              <a:gd name="connsiteX1" fmla="*/ 0 w 6247925"/>
              <a:gd name="connsiteY1" fmla="*/ 1259421 h 1259421"/>
              <a:gd name="connsiteX2" fmla="*/ 0 w 6247925"/>
              <a:gd name="connsiteY2" fmla="*/ 0 h 1259421"/>
              <a:gd name="connsiteX3" fmla="*/ 3420405 w 6247925"/>
              <a:gd name="connsiteY3" fmla="*/ 369068 h 1259421"/>
              <a:gd name="connsiteX4" fmla="*/ 3762908 w 6247925"/>
              <a:gd name="connsiteY4" fmla="*/ 369068 h 1259421"/>
              <a:gd name="connsiteX5" fmla="*/ 3762908 w 6247925"/>
              <a:gd name="connsiteY5" fmla="*/ 361014 h 1259421"/>
              <a:gd name="connsiteX6" fmla="*/ 5795297 w 6247925"/>
              <a:gd name="connsiteY6" fmla="*/ 361014 h 1259421"/>
              <a:gd name="connsiteX7" fmla="*/ 6247925 w 6247925"/>
              <a:gd name="connsiteY7" fmla="*/ 813642 h 1259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47925" h="1259421">
                <a:moveTo>
                  <a:pt x="5802146" y="1259421"/>
                </a:moveTo>
                <a:lnTo>
                  <a:pt x="0" y="1259421"/>
                </a:lnTo>
                <a:lnTo>
                  <a:pt x="0" y="0"/>
                </a:lnTo>
                <a:lnTo>
                  <a:pt x="3420405" y="369068"/>
                </a:lnTo>
                <a:lnTo>
                  <a:pt x="3762908" y="369068"/>
                </a:lnTo>
                <a:lnTo>
                  <a:pt x="3762908" y="361014"/>
                </a:lnTo>
                <a:lnTo>
                  <a:pt x="5795297" y="361014"/>
                </a:lnTo>
                <a:lnTo>
                  <a:pt x="6247925" y="813642"/>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a:off x="6432941" y="4481048"/>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C</a:t>
            </a:r>
          </a:p>
        </p:txBody>
      </p:sp>
      <p:sp>
        <p:nvSpPr>
          <p:cNvPr id="60" name="Oval 59"/>
          <p:cNvSpPr/>
          <p:nvPr/>
        </p:nvSpPr>
        <p:spPr>
          <a:xfrm>
            <a:off x="11099125" y="4520585"/>
            <a:ext cx="914400" cy="914400"/>
          </a:xfrm>
          <a:prstGeom prst="ellipse">
            <a:avLst/>
          </a:prstGeom>
          <a:blipFill dpi="0" rotWithShape="1">
            <a:blip r:embed="rId5"/>
            <a:srcRect/>
            <a:stretch>
              <a:fillRect l="-3000" t="-3000" r="-3000" b="-3000"/>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71" name="TextBox 70"/>
          <p:cNvSpPr txBox="1"/>
          <p:nvPr/>
        </p:nvSpPr>
        <p:spPr>
          <a:xfrm>
            <a:off x="7286167" y="4548862"/>
            <a:ext cx="2484257" cy="523220"/>
          </a:xfrm>
          <a:prstGeom prst="rect">
            <a:avLst/>
          </a:prstGeom>
          <a:noFill/>
          <a:effectLst/>
        </p:spPr>
        <p:txBody>
          <a:bodyPr wrap="square" rtlCol="0">
            <a:spAutoFit/>
          </a:bodyPr>
          <a:lstStyle/>
          <a:p>
            <a:r>
              <a:rPr lang="en-US" sz="1400" dirty="0" smtClean="0">
                <a:solidFill>
                  <a:schemeClr val="bg1">
                    <a:lumMod val="85000"/>
                  </a:schemeClr>
                </a:solidFill>
              </a:rPr>
              <a:t>Lorem </a:t>
            </a:r>
            <a:r>
              <a:rPr lang="en-US" sz="1400" dirty="0">
                <a:solidFill>
                  <a:schemeClr val="bg1">
                    <a:lumMod val="85000"/>
                  </a:schemeClr>
                </a:solidFill>
              </a:rPr>
              <a:t>ipsum is simply dummy text of the printing industry. </a:t>
            </a:r>
          </a:p>
        </p:txBody>
      </p:sp>
      <p:sp>
        <p:nvSpPr>
          <p:cNvPr id="47" name="Freeform 46"/>
          <p:cNvSpPr/>
          <p:nvPr/>
        </p:nvSpPr>
        <p:spPr>
          <a:xfrm rot="16729708">
            <a:off x="7268169" y="1681135"/>
            <a:ext cx="1922629" cy="8179432"/>
          </a:xfrm>
          <a:custGeom>
            <a:avLst/>
            <a:gdLst>
              <a:gd name="connsiteX0" fmla="*/ 1087007 w 1922629"/>
              <a:gd name="connsiteY0" fmla="*/ 1613204 h 8179432"/>
              <a:gd name="connsiteX1" fmla="*/ 1086514 w 1922629"/>
              <a:gd name="connsiteY1" fmla="*/ 1613876 h 8179432"/>
              <a:gd name="connsiteX2" fmla="*/ 1191595 w 1922629"/>
              <a:gd name="connsiteY2" fmla="*/ 2290435 h 8179432"/>
              <a:gd name="connsiteX3" fmla="*/ 1191324 w 1922629"/>
              <a:gd name="connsiteY3" fmla="*/ 2290477 h 8179432"/>
              <a:gd name="connsiteX4" fmla="*/ 1543010 w 1922629"/>
              <a:gd name="connsiteY4" fmla="*/ 4554788 h 8179432"/>
              <a:gd name="connsiteX5" fmla="*/ 1703267 w 1922629"/>
              <a:gd name="connsiteY5" fmla="*/ 7991313 h 8179432"/>
              <a:gd name="connsiteX6" fmla="*/ 1922629 w 1922629"/>
              <a:gd name="connsiteY6" fmla="*/ 7957242 h 8179432"/>
              <a:gd name="connsiteX7" fmla="*/ 1922629 w 1922629"/>
              <a:gd name="connsiteY7" fmla="*/ 7957243 h 8179432"/>
              <a:gd name="connsiteX8" fmla="*/ 492072 w 1922629"/>
              <a:gd name="connsiteY8" fmla="*/ 8179432 h 8179432"/>
              <a:gd name="connsiteX9" fmla="*/ 382391 w 1922629"/>
              <a:gd name="connsiteY9" fmla="*/ 7473254 h 8179432"/>
              <a:gd name="connsiteX10" fmla="*/ 672323 w 1922629"/>
              <a:gd name="connsiteY10" fmla="*/ 4825487 h 8179432"/>
              <a:gd name="connsiteX11" fmla="*/ 300092 w 1922629"/>
              <a:gd name="connsiteY11" fmla="*/ 2428900 h 8179432"/>
              <a:gd name="connsiteX12" fmla="*/ 297065 w 1922629"/>
              <a:gd name="connsiteY12" fmla="*/ 2429370 h 8179432"/>
              <a:gd name="connsiteX13" fmla="*/ 0 w 1922629"/>
              <a:gd name="connsiteY13" fmla="*/ 516733 h 8179432"/>
              <a:gd name="connsiteX14" fmla="*/ 377797 w 1922629"/>
              <a:gd name="connsiteY14" fmla="*/ 0 h 8179432"/>
              <a:gd name="connsiteX15" fmla="*/ 894530 w 1922629"/>
              <a:gd name="connsiteY15" fmla="*/ 377797 h 8179432"/>
              <a:gd name="connsiteX16" fmla="*/ 1086334 w 1922629"/>
              <a:gd name="connsiteY16" fmla="*/ 1612711 h 8179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22629" h="8179432">
                <a:moveTo>
                  <a:pt x="1087007" y="1613204"/>
                </a:moveTo>
                <a:lnTo>
                  <a:pt x="1086514" y="1613876"/>
                </a:lnTo>
                <a:lnTo>
                  <a:pt x="1191595" y="2290435"/>
                </a:lnTo>
                <a:lnTo>
                  <a:pt x="1191324" y="2290477"/>
                </a:lnTo>
                <a:lnTo>
                  <a:pt x="1543010" y="4554788"/>
                </a:lnTo>
                <a:lnTo>
                  <a:pt x="1703267" y="7991313"/>
                </a:lnTo>
                <a:lnTo>
                  <a:pt x="1922629" y="7957242"/>
                </a:lnTo>
                <a:lnTo>
                  <a:pt x="1922629" y="7957243"/>
                </a:lnTo>
                <a:lnTo>
                  <a:pt x="492072" y="8179432"/>
                </a:lnTo>
                <a:lnTo>
                  <a:pt x="382391" y="7473254"/>
                </a:lnTo>
                <a:lnTo>
                  <a:pt x="672323" y="4825487"/>
                </a:lnTo>
                <a:lnTo>
                  <a:pt x="300092" y="2428900"/>
                </a:lnTo>
                <a:lnTo>
                  <a:pt x="297065" y="2429370"/>
                </a:lnTo>
                <a:lnTo>
                  <a:pt x="0" y="516733"/>
                </a:lnTo>
                <a:lnTo>
                  <a:pt x="377797" y="0"/>
                </a:lnTo>
                <a:lnTo>
                  <a:pt x="894530" y="377797"/>
                </a:lnTo>
                <a:lnTo>
                  <a:pt x="1086334" y="1612711"/>
                </a:lnTo>
                <a:close/>
              </a:path>
            </a:pathLst>
          </a:cu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a:off x="4545521" y="5380390"/>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D</a:t>
            </a:r>
          </a:p>
        </p:txBody>
      </p:sp>
      <p:sp>
        <p:nvSpPr>
          <p:cNvPr id="61" name="Oval 60"/>
          <p:cNvSpPr/>
          <p:nvPr/>
        </p:nvSpPr>
        <p:spPr>
          <a:xfrm>
            <a:off x="11099125" y="5731627"/>
            <a:ext cx="914400" cy="914400"/>
          </a:xfrm>
          <a:prstGeom prst="ellipse">
            <a:avLst/>
          </a:prstGeom>
          <a:blipFill dpi="0" rotWithShape="1">
            <a:blip r:embed="rId6"/>
            <a:srcRect/>
            <a:stretch>
              <a:fillRect l="-3000" t="-3000" r="-3000" b="-3000"/>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72" name="TextBox 71"/>
          <p:cNvSpPr txBox="1"/>
          <p:nvPr/>
        </p:nvSpPr>
        <p:spPr>
          <a:xfrm>
            <a:off x="5545357" y="5475404"/>
            <a:ext cx="2607165" cy="523220"/>
          </a:xfrm>
          <a:prstGeom prst="rect">
            <a:avLst/>
          </a:prstGeom>
          <a:noFill/>
          <a:effectLst/>
        </p:spPr>
        <p:txBody>
          <a:bodyPr wrap="square" rtlCol="0">
            <a:spAutoFit/>
          </a:bodyPr>
          <a:lstStyle/>
          <a:p>
            <a:r>
              <a:rPr lang="en-US" sz="1400" dirty="0" smtClean="0">
                <a:solidFill>
                  <a:schemeClr val="bg1">
                    <a:lumMod val="85000"/>
                  </a:schemeClr>
                </a:solidFill>
              </a:rPr>
              <a:t>Lorem </a:t>
            </a:r>
            <a:r>
              <a:rPr lang="en-US" sz="1400" dirty="0">
                <a:solidFill>
                  <a:schemeClr val="bg1">
                    <a:lumMod val="85000"/>
                  </a:schemeClr>
                </a:solidFill>
              </a:rPr>
              <a:t>ipsum is simply dummy text of the printing industry. </a:t>
            </a:r>
          </a:p>
        </p:txBody>
      </p:sp>
      <p:sp>
        <p:nvSpPr>
          <p:cNvPr id="26" name="TextBox 2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349473561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500"/>
                                        <p:tgtEl>
                                          <p:spTgt spid="3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3"/>
                                        </p:tgtEl>
                                        <p:attrNameLst>
                                          <p:attrName>style.visibility</p:attrName>
                                        </p:attrNameLst>
                                      </p:cBhvr>
                                      <p:to>
                                        <p:strVal val="visible"/>
                                      </p:to>
                                    </p:set>
                                    <p:animEffect transition="in" filter="wipe(left)">
                                      <p:cBhvr>
                                        <p:cTn id="11" dur="500"/>
                                        <p:tgtEl>
                                          <p:spTgt spid="63"/>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7"/>
                                        </p:tgtEl>
                                        <p:attrNameLst>
                                          <p:attrName>style.visibility</p:attrName>
                                        </p:attrNameLst>
                                      </p:cBhvr>
                                      <p:to>
                                        <p:strVal val="visible"/>
                                      </p:to>
                                    </p:set>
                                    <p:animEffect transition="in" filter="wipe(right)">
                                      <p:cBhvr>
                                        <p:cTn id="15" dur="1000"/>
                                        <p:tgtEl>
                                          <p:spTgt spid="37"/>
                                        </p:tgtEl>
                                      </p:cBhvr>
                                    </p:animEffect>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48"/>
                                        </p:tgtEl>
                                        <p:attrNameLst>
                                          <p:attrName>style.visibility</p:attrName>
                                        </p:attrNameLst>
                                      </p:cBhvr>
                                      <p:to>
                                        <p:strVal val="visible"/>
                                      </p:to>
                                    </p:set>
                                    <p:animEffect transition="in" filter="fade">
                                      <p:cBhvr>
                                        <p:cTn id="19" dur="500"/>
                                        <p:tgtEl>
                                          <p:spTgt spid="48"/>
                                        </p:tgtEl>
                                      </p:cBhvr>
                                    </p:animEffect>
                                    <p:anim calcmode="lin" valueType="num">
                                      <p:cBhvr>
                                        <p:cTn id="20" dur="500" fill="hold"/>
                                        <p:tgtEl>
                                          <p:spTgt spid="48"/>
                                        </p:tgtEl>
                                        <p:attrNameLst>
                                          <p:attrName>ppt_x</p:attrName>
                                        </p:attrNameLst>
                                      </p:cBhvr>
                                      <p:tavLst>
                                        <p:tav tm="0">
                                          <p:val>
                                            <p:strVal val="#ppt_x"/>
                                          </p:val>
                                        </p:tav>
                                        <p:tav tm="100000">
                                          <p:val>
                                            <p:strVal val="#ppt_x"/>
                                          </p:val>
                                        </p:tav>
                                      </p:tavLst>
                                    </p:anim>
                                    <p:anim calcmode="lin" valueType="num">
                                      <p:cBhvr>
                                        <p:cTn id="21" dur="500" fill="hold"/>
                                        <p:tgtEl>
                                          <p:spTgt spid="48"/>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69"/>
                                        </p:tgtEl>
                                        <p:attrNameLst>
                                          <p:attrName>style.visibility</p:attrName>
                                        </p:attrNameLst>
                                      </p:cBhvr>
                                      <p:to>
                                        <p:strVal val="visible"/>
                                      </p:to>
                                    </p:set>
                                    <p:animEffect transition="in" filter="fade">
                                      <p:cBhvr>
                                        <p:cTn id="24" dur="500"/>
                                        <p:tgtEl>
                                          <p:spTgt spid="69"/>
                                        </p:tgtEl>
                                      </p:cBhvr>
                                    </p:animEffect>
                                    <p:anim calcmode="lin" valueType="num">
                                      <p:cBhvr>
                                        <p:cTn id="25" dur="500" fill="hold"/>
                                        <p:tgtEl>
                                          <p:spTgt spid="69"/>
                                        </p:tgtEl>
                                        <p:attrNameLst>
                                          <p:attrName>ppt_x</p:attrName>
                                        </p:attrNameLst>
                                      </p:cBhvr>
                                      <p:tavLst>
                                        <p:tav tm="0">
                                          <p:val>
                                            <p:strVal val="#ppt_x"/>
                                          </p:val>
                                        </p:tav>
                                        <p:tav tm="100000">
                                          <p:val>
                                            <p:strVal val="#ppt_x"/>
                                          </p:val>
                                        </p:tav>
                                      </p:tavLst>
                                    </p:anim>
                                    <p:anim calcmode="lin" valueType="num">
                                      <p:cBhvr>
                                        <p:cTn id="26" dur="500" fill="hold"/>
                                        <p:tgtEl>
                                          <p:spTgt spid="69"/>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500"/>
                                        <p:tgtEl>
                                          <p:spTgt spid="59"/>
                                        </p:tgtEl>
                                      </p:cBhvr>
                                    </p:animEffect>
                                    <p:anim calcmode="lin" valueType="num">
                                      <p:cBhvr>
                                        <p:cTn id="30" dur="500" fill="hold"/>
                                        <p:tgtEl>
                                          <p:spTgt spid="59"/>
                                        </p:tgtEl>
                                        <p:attrNameLst>
                                          <p:attrName>ppt_x</p:attrName>
                                        </p:attrNameLst>
                                      </p:cBhvr>
                                      <p:tavLst>
                                        <p:tav tm="0">
                                          <p:val>
                                            <p:strVal val="#ppt_x"/>
                                          </p:val>
                                        </p:tav>
                                        <p:tav tm="100000">
                                          <p:val>
                                            <p:strVal val="#ppt_x"/>
                                          </p:val>
                                        </p:tav>
                                      </p:tavLst>
                                    </p:anim>
                                    <p:anim calcmode="lin" valueType="num">
                                      <p:cBhvr>
                                        <p:cTn id="31" dur="500" fill="hold"/>
                                        <p:tgtEl>
                                          <p:spTgt spid="59"/>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9"/>
                                        </p:tgtEl>
                                        <p:attrNameLst>
                                          <p:attrName>style.visibility</p:attrName>
                                        </p:attrNameLst>
                                      </p:cBhvr>
                                      <p:to>
                                        <p:strVal val="visible"/>
                                      </p:to>
                                    </p:set>
                                    <p:animEffect transition="in" filter="wipe(right)">
                                      <p:cBhvr>
                                        <p:cTn id="35" dur="1000"/>
                                        <p:tgtEl>
                                          <p:spTgt spid="29"/>
                                        </p:tgtEl>
                                      </p:cBhvr>
                                    </p:animEffect>
                                  </p:childTnLst>
                                </p:cTn>
                              </p:par>
                            </p:childTnLst>
                          </p:cTn>
                        </p:par>
                        <p:par>
                          <p:cTn id="36" fill="hold">
                            <p:stCondLst>
                              <p:cond delay="3500"/>
                            </p:stCondLst>
                            <p:childTnLst>
                              <p:par>
                                <p:cTn id="37" presetID="42" presetClass="entr" presetSubtype="0" fill="hold" grpId="0" nodeType="afterEffect">
                                  <p:stCondLst>
                                    <p:cond delay="0"/>
                                  </p:stCondLst>
                                  <p:childTnLst>
                                    <p:set>
                                      <p:cBhvr>
                                        <p:cTn id="38" dur="1" fill="hold">
                                          <p:stCondLst>
                                            <p:cond delay="0"/>
                                          </p:stCondLst>
                                        </p:cTn>
                                        <p:tgtEl>
                                          <p:spTgt spid="55"/>
                                        </p:tgtEl>
                                        <p:attrNameLst>
                                          <p:attrName>style.visibility</p:attrName>
                                        </p:attrNameLst>
                                      </p:cBhvr>
                                      <p:to>
                                        <p:strVal val="visible"/>
                                      </p:to>
                                    </p:set>
                                    <p:animEffect transition="in" filter="fade">
                                      <p:cBhvr>
                                        <p:cTn id="39" dur="500"/>
                                        <p:tgtEl>
                                          <p:spTgt spid="55"/>
                                        </p:tgtEl>
                                      </p:cBhvr>
                                    </p:animEffect>
                                    <p:anim calcmode="lin" valueType="num">
                                      <p:cBhvr>
                                        <p:cTn id="40" dur="500" fill="hold"/>
                                        <p:tgtEl>
                                          <p:spTgt spid="55"/>
                                        </p:tgtEl>
                                        <p:attrNameLst>
                                          <p:attrName>ppt_x</p:attrName>
                                        </p:attrNameLst>
                                      </p:cBhvr>
                                      <p:tavLst>
                                        <p:tav tm="0">
                                          <p:val>
                                            <p:strVal val="#ppt_x"/>
                                          </p:val>
                                        </p:tav>
                                        <p:tav tm="100000">
                                          <p:val>
                                            <p:strVal val="#ppt_x"/>
                                          </p:val>
                                        </p:tav>
                                      </p:tavLst>
                                    </p:anim>
                                    <p:anim calcmode="lin" valueType="num">
                                      <p:cBhvr>
                                        <p:cTn id="41" dur="500" fill="hold"/>
                                        <p:tgtEl>
                                          <p:spTgt spid="55"/>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70"/>
                                        </p:tgtEl>
                                        <p:attrNameLst>
                                          <p:attrName>style.visibility</p:attrName>
                                        </p:attrNameLst>
                                      </p:cBhvr>
                                      <p:to>
                                        <p:strVal val="visible"/>
                                      </p:to>
                                    </p:set>
                                    <p:animEffect transition="in" filter="fade">
                                      <p:cBhvr>
                                        <p:cTn id="44" dur="500"/>
                                        <p:tgtEl>
                                          <p:spTgt spid="70"/>
                                        </p:tgtEl>
                                      </p:cBhvr>
                                    </p:animEffect>
                                    <p:anim calcmode="lin" valueType="num">
                                      <p:cBhvr>
                                        <p:cTn id="45" dur="500" fill="hold"/>
                                        <p:tgtEl>
                                          <p:spTgt spid="70"/>
                                        </p:tgtEl>
                                        <p:attrNameLst>
                                          <p:attrName>ppt_x</p:attrName>
                                        </p:attrNameLst>
                                      </p:cBhvr>
                                      <p:tavLst>
                                        <p:tav tm="0">
                                          <p:val>
                                            <p:strVal val="#ppt_x"/>
                                          </p:val>
                                        </p:tav>
                                        <p:tav tm="100000">
                                          <p:val>
                                            <p:strVal val="#ppt_x"/>
                                          </p:val>
                                        </p:tav>
                                      </p:tavLst>
                                    </p:anim>
                                    <p:anim calcmode="lin" valueType="num">
                                      <p:cBhvr>
                                        <p:cTn id="46" dur="500" fill="hold"/>
                                        <p:tgtEl>
                                          <p:spTgt spid="70"/>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fade">
                                      <p:cBhvr>
                                        <p:cTn id="49" dur="500"/>
                                        <p:tgtEl>
                                          <p:spTgt spid="58"/>
                                        </p:tgtEl>
                                      </p:cBhvr>
                                    </p:animEffect>
                                    <p:anim calcmode="lin" valueType="num">
                                      <p:cBhvr>
                                        <p:cTn id="50" dur="500" fill="hold"/>
                                        <p:tgtEl>
                                          <p:spTgt spid="58"/>
                                        </p:tgtEl>
                                        <p:attrNameLst>
                                          <p:attrName>ppt_x</p:attrName>
                                        </p:attrNameLst>
                                      </p:cBhvr>
                                      <p:tavLst>
                                        <p:tav tm="0">
                                          <p:val>
                                            <p:strVal val="#ppt_x"/>
                                          </p:val>
                                        </p:tav>
                                        <p:tav tm="100000">
                                          <p:val>
                                            <p:strVal val="#ppt_x"/>
                                          </p:val>
                                        </p:tav>
                                      </p:tavLst>
                                    </p:anim>
                                    <p:anim calcmode="lin" valueType="num">
                                      <p:cBhvr>
                                        <p:cTn id="51" dur="500" fill="hold"/>
                                        <p:tgtEl>
                                          <p:spTgt spid="58"/>
                                        </p:tgtEl>
                                        <p:attrNameLst>
                                          <p:attrName>ppt_y</p:attrName>
                                        </p:attrNameLst>
                                      </p:cBhvr>
                                      <p:tavLst>
                                        <p:tav tm="0">
                                          <p:val>
                                            <p:strVal val="#ppt_y+.1"/>
                                          </p:val>
                                        </p:tav>
                                        <p:tav tm="100000">
                                          <p:val>
                                            <p:strVal val="#ppt_y"/>
                                          </p:val>
                                        </p:tav>
                                      </p:tavLst>
                                    </p:anim>
                                  </p:childTnLst>
                                </p:cTn>
                              </p:par>
                            </p:childTnLst>
                          </p:cTn>
                        </p:par>
                        <p:par>
                          <p:cTn id="52" fill="hold">
                            <p:stCondLst>
                              <p:cond delay="4000"/>
                            </p:stCondLst>
                            <p:childTnLst>
                              <p:par>
                                <p:cTn id="53" presetID="22" presetClass="entr" presetSubtype="2"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Effect transition="in" filter="wipe(right)">
                                      <p:cBhvr>
                                        <p:cTn id="55" dur="1000"/>
                                        <p:tgtEl>
                                          <p:spTgt spid="45"/>
                                        </p:tgtEl>
                                      </p:cBhvr>
                                    </p:animEffect>
                                  </p:childTnLst>
                                </p:cTn>
                              </p:par>
                            </p:childTnLst>
                          </p:cTn>
                        </p:par>
                        <p:par>
                          <p:cTn id="56" fill="hold">
                            <p:stCondLst>
                              <p:cond delay="5000"/>
                            </p:stCondLst>
                            <p:childTnLst>
                              <p:par>
                                <p:cTn id="57" presetID="42" presetClass="entr" presetSubtype="0" fill="hold" grpId="0" nodeType="afterEffect">
                                  <p:stCondLst>
                                    <p:cond delay="0"/>
                                  </p:stCondLst>
                                  <p:childTnLst>
                                    <p:set>
                                      <p:cBhvr>
                                        <p:cTn id="58" dur="1" fill="hold">
                                          <p:stCondLst>
                                            <p:cond delay="0"/>
                                          </p:stCondLst>
                                        </p:cTn>
                                        <p:tgtEl>
                                          <p:spTgt spid="56"/>
                                        </p:tgtEl>
                                        <p:attrNameLst>
                                          <p:attrName>style.visibility</p:attrName>
                                        </p:attrNameLst>
                                      </p:cBhvr>
                                      <p:to>
                                        <p:strVal val="visible"/>
                                      </p:to>
                                    </p:set>
                                    <p:animEffect transition="in" filter="fade">
                                      <p:cBhvr>
                                        <p:cTn id="59" dur="500"/>
                                        <p:tgtEl>
                                          <p:spTgt spid="56"/>
                                        </p:tgtEl>
                                      </p:cBhvr>
                                    </p:animEffect>
                                    <p:anim calcmode="lin" valueType="num">
                                      <p:cBhvr>
                                        <p:cTn id="60" dur="500" fill="hold"/>
                                        <p:tgtEl>
                                          <p:spTgt spid="56"/>
                                        </p:tgtEl>
                                        <p:attrNameLst>
                                          <p:attrName>ppt_x</p:attrName>
                                        </p:attrNameLst>
                                      </p:cBhvr>
                                      <p:tavLst>
                                        <p:tav tm="0">
                                          <p:val>
                                            <p:strVal val="#ppt_x"/>
                                          </p:val>
                                        </p:tav>
                                        <p:tav tm="100000">
                                          <p:val>
                                            <p:strVal val="#ppt_x"/>
                                          </p:val>
                                        </p:tav>
                                      </p:tavLst>
                                    </p:anim>
                                    <p:anim calcmode="lin" valueType="num">
                                      <p:cBhvr>
                                        <p:cTn id="61" dur="500" fill="hold"/>
                                        <p:tgtEl>
                                          <p:spTgt spid="56"/>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71"/>
                                        </p:tgtEl>
                                        <p:attrNameLst>
                                          <p:attrName>style.visibility</p:attrName>
                                        </p:attrNameLst>
                                      </p:cBhvr>
                                      <p:to>
                                        <p:strVal val="visible"/>
                                      </p:to>
                                    </p:set>
                                    <p:animEffect transition="in" filter="fade">
                                      <p:cBhvr>
                                        <p:cTn id="64" dur="500"/>
                                        <p:tgtEl>
                                          <p:spTgt spid="71"/>
                                        </p:tgtEl>
                                      </p:cBhvr>
                                    </p:animEffect>
                                    <p:anim calcmode="lin" valueType="num">
                                      <p:cBhvr>
                                        <p:cTn id="65" dur="500" fill="hold"/>
                                        <p:tgtEl>
                                          <p:spTgt spid="71"/>
                                        </p:tgtEl>
                                        <p:attrNameLst>
                                          <p:attrName>ppt_x</p:attrName>
                                        </p:attrNameLst>
                                      </p:cBhvr>
                                      <p:tavLst>
                                        <p:tav tm="0">
                                          <p:val>
                                            <p:strVal val="#ppt_x"/>
                                          </p:val>
                                        </p:tav>
                                        <p:tav tm="100000">
                                          <p:val>
                                            <p:strVal val="#ppt_x"/>
                                          </p:val>
                                        </p:tav>
                                      </p:tavLst>
                                    </p:anim>
                                    <p:anim calcmode="lin" valueType="num">
                                      <p:cBhvr>
                                        <p:cTn id="66" dur="500" fill="hold"/>
                                        <p:tgtEl>
                                          <p:spTgt spid="71"/>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60"/>
                                        </p:tgtEl>
                                        <p:attrNameLst>
                                          <p:attrName>style.visibility</p:attrName>
                                        </p:attrNameLst>
                                      </p:cBhvr>
                                      <p:to>
                                        <p:strVal val="visible"/>
                                      </p:to>
                                    </p:set>
                                    <p:animEffect transition="in" filter="fade">
                                      <p:cBhvr>
                                        <p:cTn id="69" dur="500"/>
                                        <p:tgtEl>
                                          <p:spTgt spid="60"/>
                                        </p:tgtEl>
                                      </p:cBhvr>
                                    </p:animEffect>
                                    <p:anim calcmode="lin" valueType="num">
                                      <p:cBhvr>
                                        <p:cTn id="70" dur="500" fill="hold"/>
                                        <p:tgtEl>
                                          <p:spTgt spid="60"/>
                                        </p:tgtEl>
                                        <p:attrNameLst>
                                          <p:attrName>ppt_x</p:attrName>
                                        </p:attrNameLst>
                                      </p:cBhvr>
                                      <p:tavLst>
                                        <p:tav tm="0">
                                          <p:val>
                                            <p:strVal val="#ppt_x"/>
                                          </p:val>
                                        </p:tav>
                                        <p:tav tm="100000">
                                          <p:val>
                                            <p:strVal val="#ppt_x"/>
                                          </p:val>
                                        </p:tav>
                                      </p:tavLst>
                                    </p:anim>
                                    <p:anim calcmode="lin" valueType="num">
                                      <p:cBhvr>
                                        <p:cTn id="71" dur="500" fill="hold"/>
                                        <p:tgtEl>
                                          <p:spTgt spid="60"/>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22" presetClass="entr" presetSubtype="2"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Effect transition="in" filter="wipe(right)">
                                      <p:cBhvr>
                                        <p:cTn id="75" dur="1000"/>
                                        <p:tgtEl>
                                          <p:spTgt spid="47"/>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57"/>
                                        </p:tgtEl>
                                        <p:attrNameLst>
                                          <p:attrName>style.visibility</p:attrName>
                                        </p:attrNameLst>
                                      </p:cBhvr>
                                      <p:to>
                                        <p:strVal val="visible"/>
                                      </p:to>
                                    </p:set>
                                    <p:animEffect transition="in" filter="fade">
                                      <p:cBhvr>
                                        <p:cTn id="79" dur="500"/>
                                        <p:tgtEl>
                                          <p:spTgt spid="57"/>
                                        </p:tgtEl>
                                      </p:cBhvr>
                                    </p:animEffect>
                                    <p:anim calcmode="lin" valueType="num">
                                      <p:cBhvr>
                                        <p:cTn id="80" dur="500" fill="hold"/>
                                        <p:tgtEl>
                                          <p:spTgt spid="57"/>
                                        </p:tgtEl>
                                        <p:attrNameLst>
                                          <p:attrName>ppt_x</p:attrName>
                                        </p:attrNameLst>
                                      </p:cBhvr>
                                      <p:tavLst>
                                        <p:tav tm="0">
                                          <p:val>
                                            <p:strVal val="#ppt_x"/>
                                          </p:val>
                                        </p:tav>
                                        <p:tav tm="100000">
                                          <p:val>
                                            <p:strVal val="#ppt_x"/>
                                          </p:val>
                                        </p:tav>
                                      </p:tavLst>
                                    </p:anim>
                                    <p:anim calcmode="lin" valueType="num">
                                      <p:cBhvr>
                                        <p:cTn id="81" dur="500" fill="hold"/>
                                        <p:tgtEl>
                                          <p:spTgt spid="57"/>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2"/>
                                        </p:tgtEl>
                                        <p:attrNameLst>
                                          <p:attrName>style.visibility</p:attrName>
                                        </p:attrNameLst>
                                      </p:cBhvr>
                                      <p:to>
                                        <p:strVal val="visible"/>
                                      </p:to>
                                    </p:set>
                                    <p:animEffect transition="in" filter="fade">
                                      <p:cBhvr>
                                        <p:cTn id="84" dur="500"/>
                                        <p:tgtEl>
                                          <p:spTgt spid="72"/>
                                        </p:tgtEl>
                                      </p:cBhvr>
                                    </p:animEffect>
                                    <p:anim calcmode="lin" valueType="num">
                                      <p:cBhvr>
                                        <p:cTn id="85" dur="500" fill="hold"/>
                                        <p:tgtEl>
                                          <p:spTgt spid="72"/>
                                        </p:tgtEl>
                                        <p:attrNameLst>
                                          <p:attrName>ppt_x</p:attrName>
                                        </p:attrNameLst>
                                      </p:cBhvr>
                                      <p:tavLst>
                                        <p:tav tm="0">
                                          <p:val>
                                            <p:strVal val="#ppt_x"/>
                                          </p:val>
                                        </p:tav>
                                        <p:tav tm="100000">
                                          <p:val>
                                            <p:strVal val="#ppt_x"/>
                                          </p:val>
                                        </p:tav>
                                      </p:tavLst>
                                    </p:anim>
                                    <p:anim calcmode="lin" valueType="num">
                                      <p:cBhvr>
                                        <p:cTn id="86" dur="500" fill="hold"/>
                                        <p:tgtEl>
                                          <p:spTgt spid="72"/>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Effect transition="in" filter="fade">
                                      <p:cBhvr>
                                        <p:cTn id="89" dur="500"/>
                                        <p:tgtEl>
                                          <p:spTgt spid="61"/>
                                        </p:tgtEl>
                                      </p:cBhvr>
                                    </p:animEffect>
                                    <p:anim calcmode="lin" valueType="num">
                                      <p:cBhvr>
                                        <p:cTn id="90" dur="500" fill="hold"/>
                                        <p:tgtEl>
                                          <p:spTgt spid="61"/>
                                        </p:tgtEl>
                                        <p:attrNameLst>
                                          <p:attrName>ppt_x</p:attrName>
                                        </p:attrNameLst>
                                      </p:cBhvr>
                                      <p:tavLst>
                                        <p:tav tm="0">
                                          <p:val>
                                            <p:strVal val="#ppt_x"/>
                                          </p:val>
                                        </p:tav>
                                        <p:tav tm="100000">
                                          <p:val>
                                            <p:strVal val="#ppt_x"/>
                                          </p:val>
                                        </p:tav>
                                      </p:tavLst>
                                    </p:anim>
                                    <p:anim calcmode="lin" valueType="num">
                                      <p:cBhvr>
                                        <p:cTn id="91" dur="5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63" grpId="0" animBg="1"/>
      <p:bldP spid="37" grpId="0" animBg="1"/>
      <p:bldP spid="48" grpId="0" animBg="1"/>
      <p:bldP spid="59" grpId="0" animBg="1"/>
      <p:bldP spid="69" grpId="0"/>
      <p:bldP spid="29" grpId="0" animBg="1"/>
      <p:bldP spid="55" grpId="0" animBg="1"/>
      <p:bldP spid="58" grpId="0" animBg="1"/>
      <p:bldP spid="70" grpId="0"/>
      <p:bldP spid="45" grpId="0" animBg="1"/>
      <p:bldP spid="56" grpId="0" animBg="1"/>
      <p:bldP spid="60" grpId="0" animBg="1"/>
      <p:bldP spid="71" grpId="0"/>
      <p:bldP spid="47" grpId="0" animBg="1"/>
      <p:bldP spid="57" grpId="0" animBg="1"/>
      <p:bldP spid="61" grpId="0" animBg="1"/>
      <p:bldP spid="7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5" name="Text Placeholder 44"/>
          <p:cNvSpPr>
            <a:spLocks noGrp="1"/>
          </p:cNvSpPr>
          <p:nvPr>
            <p:ph type="body" sz="half" idx="35"/>
          </p:nvPr>
        </p:nvSpPr>
        <p:spPr/>
        <p:txBody>
          <a:bodyPr/>
          <a:lstStyle/>
          <a:p>
            <a:r>
              <a:rPr lang="en-US" sz="1400" dirty="0" smtClean="0">
                <a:solidFill>
                  <a:schemeClr val="bg1">
                    <a:lumMod val="85000"/>
                  </a:schemeClr>
                </a:solidFill>
              </a:rPr>
              <a:t>Lorem </a:t>
            </a:r>
            <a:r>
              <a:rPr lang="en-US" sz="1400" dirty="0">
                <a:solidFill>
                  <a:schemeClr val="bg1">
                    <a:lumMod val="85000"/>
                  </a:schemeClr>
                </a:solidFill>
              </a:rPr>
              <a:t>ipsum dolor sit amet, consectetur adipiscing elit, sed do eiusmod tempor incididunt ut labore et dolore magna aliqua. Ut enim ad minim veniam</a:t>
            </a:r>
          </a:p>
          <a:p>
            <a:endParaRPr lang="en-US" dirty="0" smtClean="0"/>
          </a:p>
        </p:txBody>
      </p:sp>
      <p:sp>
        <p:nvSpPr>
          <p:cNvPr id="46" name="Text Placeholder 45"/>
          <p:cNvSpPr>
            <a:spLocks noGrp="1"/>
          </p:cNvSpPr>
          <p:nvPr>
            <p:ph type="body" sz="half" idx="37"/>
          </p:nvPr>
        </p:nvSpPr>
        <p:spPr/>
        <p:txBody>
          <a:bodyPr/>
          <a:lstStyle/>
          <a:p>
            <a:r>
              <a:rPr lang="en-US" sz="2000" dirty="0" smtClean="0"/>
              <a:t>Title Goes Here</a:t>
            </a:r>
            <a:endParaRPr lang="en-US" sz="2000" dirty="0"/>
          </a:p>
        </p:txBody>
      </p:sp>
      <p:sp>
        <p:nvSpPr>
          <p:cNvPr id="47" name="Text Placeholder 46"/>
          <p:cNvSpPr>
            <a:spLocks noGrp="1"/>
          </p:cNvSpPr>
          <p:nvPr>
            <p:ph type="body" sz="half" idx="41"/>
          </p:nvPr>
        </p:nvSpPr>
        <p:spPr/>
        <p:txBody>
          <a:bodyPr/>
          <a:lstStyle/>
          <a:p>
            <a:r>
              <a:rPr lang="en-US" sz="2000" dirty="0" smtClean="0"/>
              <a:t>01</a:t>
            </a:r>
            <a:endParaRPr lang="en-US" sz="2000" dirty="0"/>
          </a:p>
        </p:txBody>
      </p:sp>
      <p:sp>
        <p:nvSpPr>
          <p:cNvPr id="48" name="Text Placeholder 47"/>
          <p:cNvSpPr>
            <a:spLocks noGrp="1"/>
          </p:cNvSpPr>
          <p:nvPr>
            <p:ph type="body" sz="half" idx="42"/>
          </p:nvPr>
        </p:nvSpPr>
        <p:spPr/>
        <p:txBody>
          <a:bodyPr/>
          <a:lstStyle/>
          <a:p>
            <a:r>
              <a:rPr lang="en-US" sz="2000" dirty="0" smtClean="0"/>
              <a:t>02</a:t>
            </a:r>
            <a:endParaRPr lang="en-US" sz="2000" dirty="0"/>
          </a:p>
        </p:txBody>
      </p:sp>
      <p:sp>
        <p:nvSpPr>
          <p:cNvPr id="49" name="Text Placeholder 48"/>
          <p:cNvSpPr>
            <a:spLocks noGrp="1"/>
          </p:cNvSpPr>
          <p:nvPr>
            <p:ph type="body" sz="half" idx="43"/>
          </p:nvPr>
        </p:nvSpPr>
        <p:spPr/>
        <p:txBody>
          <a:bodyPr/>
          <a:lstStyle/>
          <a:p>
            <a:r>
              <a:rPr lang="en-US" sz="2000" dirty="0" smtClean="0"/>
              <a:t>03</a:t>
            </a:r>
            <a:endParaRPr lang="en-US" sz="2000" dirty="0"/>
          </a:p>
        </p:txBody>
      </p:sp>
      <p:sp>
        <p:nvSpPr>
          <p:cNvPr id="18" name="Text Placeholder 17"/>
          <p:cNvSpPr>
            <a:spLocks noGrp="1"/>
          </p:cNvSpPr>
          <p:nvPr>
            <p:ph type="body" sz="half" idx="56"/>
          </p:nvPr>
        </p:nvSpPr>
        <p:spPr>
          <a:xfrm>
            <a:off x="7570557" y="1398498"/>
            <a:ext cx="3102439" cy="765972"/>
          </a:xfrm>
        </p:spPr>
        <p:txBody>
          <a:bodyPr/>
          <a:lstStyle/>
          <a:p>
            <a:r>
              <a:rPr lang="en-US" sz="1400" dirty="0">
                <a:solidFill>
                  <a:schemeClr val="bg1">
                    <a:lumMod val="85000"/>
                  </a:schemeClr>
                </a:solidFill>
              </a:rPr>
              <a:t>Lorem ipsum dolor sit amet, consectetur adipiscing elit, sed do eiusmod tempor incididunt ut labore et dolore magna aliqua. Ut enim ad minim </a:t>
            </a:r>
            <a:r>
              <a:rPr lang="en-US" sz="1400" dirty="0" smtClean="0">
                <a:solidFill>
                  <a:schemeClr val="bg1">
                    <a:lumMod val="85000"/>
                  </a:schemeClr>
                </a:solidFill>
              </a:rPr>
              <a:t>veniam</a:t>
            </a:r>
            <a:endParaRPr lang="en-US" sz="1400" dirty="0">
              <a:solidFill>
                <a:schemeClr val="bg1">
                  <a:lumMod val="85000"/>
                </a:schemeClr>
              </a:solidFill>
            </a:endParaRPr>
          </a:p>
        </p:txBody>
      </p:sp>
      <p:sp>
        <p:nvSpPr>
          <p:cNvPr id="53" name="Text Placeholder 52"/>
          <p:cNvSpPr>
            <a:spLocks noGrp="1"/>
          </p:cNvSpPr>
          <p:nvPr>
            <p:ph type="body" sz="half" idx="57"/>
          </p:nvPr>
        </p:nvSpPr>
        <p:spPr/>
        <p:txBody>
          <a:bodyPr/>
          <a:lstStyle/>
          <a:p>
            <a:r>
              <a:rPr lang="en-US" sz="2000" dirty="0">
                <a:solidFill>
                  <a:srgbClr val="5B9BD5"/>
                </a:solidFill>
              </a:rPr>
              <a:t>Title Goes Here</a:t>
            </a:r>
          </a:p>
        </p:txBody>
      </p:sp>
      <p:sp>
        <p:nvSpPr>
          <p:cNvPr id="20" name="Text Placeholder 19"/>
          <p:cNvSpPr>
            <a:spLocks noGrp="1"/>
          </p:cNvSpPr>
          <p:nvPr>
            <p:ph type="body" sz="half" idx="58"/>
          </p:nvPr>
        </p:nvSpPr>
        <p:spPr>
          <a:xfrm>
            <a:off x="8728040" y="3260909"/>
            <a:ext cx="3174150" cy="765972"/>
          </a:xfrm>
        </p:spPr>
        <p:txBody>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54" name="Text Placeholder 53"/>
          <p:cNvSpPr>
            <a:spLocks noGrp="1"/>
          </p:cNvSpPr>
          <p:nvPr>
            <p:ph type="body" sz="half" idx="59"/>
          </p:nvPr>
        </p:nvSpPr>
        <p:spPr>
          <a:xfrm>
            <a:off x="8725073" y="2930447"/>
            <a:ext cx="1805472" cy="257040"/>
          </a:xfrm>
        </p:spPr>
        <p:txBody>
          <a:bodyPr/>
          <a:lstStyle/>
          <a:p>
            <a:r>
              <a:rPr lang="en-US" sz="2000" dirty="0">
                <a:solidFill>
                  <a:srgbClr val="A65925"/>
                </a:solidFill>
              </a:rPr>
              <a:t>Title Goes Here</a:t>
            </a:r>
          </a:p>
        </p:txBody>
      </p:sp>
      <p:sp>
        <p:nvSpPr>
          <p:cNvPr id="22" name="Text Placeholder 21"/>
          <p:cNvSpPr>
            <a:spLocks noGrp="1"/>
          </p:cNvSpPr>
          <p:nvPr>
            <p:ph type="body" sz="half" idx="60"/>
          </p:nvPr>
        </p:nvSpPr>
        <p:spPr>
          <a:xfrm>
            <a:off x="7182324" y="5049898"/>
            <a:ext cx="3100927" cy="765972"/>
          </a:xfrm>
        </p:spPr>
        <p:txBody>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55" name="Text Placeholder 54"/>
          <p:cNvSpPr>
            <a:spLocks noGrp="1"/>
          </p:cNvSpPr>
          <p:nvPr>
            <p:ph type="body" sz="half" idx="61"/>
          </p:nvPr>
        </p:nvSpPr>
        <p:spPr>
          <a:xfrm>
            <a:off x="7179358" y="4719436"/>
            <a:ext cx="1805472" cy="257040"/>
          </a:xfrm>
        </p:spPr>
        <p:txBody>
          <a:bodyPr/>
          <a:lstStyle/>
          <a:p>
            <a:r>
              <a:rPr lang="en-US" sz="2000" dirty="0">
                <a:solidFill>
                  <a:srgbClr val="A5A5A5"/>
                </a:solidFill>
              </a:rPr>
              <a:t>Title Goes Here</a:t>
            </a:r>
          </a:p>
        </p:txBody>
      </p:sp>
      <p:pic>
        <p:nvPicPr>
          <p:cNvPr id="4" name="Picture Placeholder 3"/>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5479948" y="937230"/>
            <a:ext cx="1600200" cy="1600200"/>
          </a:xfrm>
        </p:spPr>
      </p:pic>
      <p:pic>
        <p:nvPicPr>
          <p:cNvPr id="5" name="Picture Placeholder 4"/>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a:stretch>
            <a:fillRect/>
          </a:stretch>
        </p:blipFill>
        <p:spPr>
          <a:xfrm>
            <a:off x="6705718" y="2706113"/>
            <a:ext cx="1600200" cy="1600200"/>
          </a:xfrm>
        </p:spPr>
      </p:pic>
      <p:pic>
        <p:nvPicPr>
          <p:cNvPr id="6" name="Picture Placeholder 5"/>
          <p:cNvPicPr>
            <a:picLocks noGrp="1" noChangeAspect="1"/>
          </p:cNvPicPr>
          <p:nvPr>
            <p:ph type="pic" sz="quarter" idx="55"/>
          </p:nvPr>
        </p:nvPicPr>
        <p:blipFill>
          <a:blip r:embed="rId5">
            <a:extLst>
              <a:ext uri="{28A0092B-C50C-407E-A947-70E740481C1C}">
                <a14:useLocalDpi xmlns:a14="http://schemas.microsoft.com/office/drawing/2010/main" val="0"/>
              </a:ext>
            </a:extLst>
          </a:blip>
          <a:srcRect/>
          <a:stretch>
            <a:fillRect/>
          </a:stretch>
        </p:blipFill>
        <p:spPr>
          <a:xfrm>
            <a:off x="5177668" y="4285730"/>
            <a:ext cx="1600200" cy="1600200"/>
          </a:xfrm>
        </p:spPr>
      </p:pic>
      <p:sp>
        <p:nvSpPr>
          <p:cNvPr id="21" name="TextBox 2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3772054053"/>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7" name="Rectangle 96"/>
          <p:cNvSpPr/>
          <p:nvPr/>
        </p:nvSpPr>
        <p:spPr bwMode="auto">
          <a:xfrm>
            <a:off x="0" y="1387736"/>
            <a:ext cx="12192000" cy="5124275"/>
          </a:xfrm>
          <a:prstGeom prst="rect">
            <a:avLst/>
          </a:prstGeom>
          <a:solidFill>
            <a:schemeClr val="tx1">
              <a:lumMod val="95000"/>
              <a:lumOff val="5000"/>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8" name="Group 127"/>
          <p:cNvGrpSpPr/>
          <p:nvPr/>
        </p:nvGrpSpPr>
        <p:grpSpPr>
          <a:xfrm>
            <a:off x="4849285" y="3439584"/>
            <a:ext cx="2044700" cy="2042584"/>
            <a:chOff x="3636963" y="2760663"/>
            <a:chExt cx="1533525" cy="1531938"/>
          </a:xfrm>
        </p:grpSpPr>
        <p:sp>
          <p:nvSpPr>
            <p:cNvPr id="3131" name="Freeform 59"/>
            <p:cNvSpPr>
              <a:spLocks noEditPoints="1"/>
            </p:cNvSpPr>
            <p:nvPr/>
          </p:nvSpPr>
          <p:spPr bwMode="auto">
            <a:xfrm>
              <a:off x="3636963" y="2760663"/>
              <a:ext cx="1533525" cy="1531938"/>
            </a:xfrm>
            <a:custGeom>
              <a:avLst/>
              <a:gdLst/>
              <a:ahLst/>
              <a:cxnLst>
                <a:cxn ang="0">
                  <a:pos x="686" y="343"/>
                </a:cxn>
                <a:cxn ang="0">
                  <a:pos x="646" y="294"/>
                </a:cxn>
                <a:cxn ang="0">
                  <a:pos x="671" y="243"/>
                </a:cxn>
                <a:cxn ang="0">
                  <a:pos x="618" y="206"/>
                </a:cxn>
                <a:cxn ang="0">
                  <a:pos x="626" y="150"/>
                </a:cxn>
                <a:cxn ang="0">
                  <a:pos x="565" y="131"/>
                </a:cxn>
                <a:cxn ang="0">
                  <a:pos x="556" y="75"/>
                </a:cxn>
                <a:cxn ang="0">
                  <a:pos x="493" y="75"/>
                </a:cxn>
                <a:cxn ang="0">
                  <a:pos x="467" y="23"/>
                </a:cxn>
                <a:cxn ang="0">
                  <a:pos x="406" y="42"/>
                </a:cxn>
                <a:cxn ang="0">
                  <a:pos x="366" y="1"/>
                </a:cxn>
                <a:cxn ang="0">
                  <a:pos x="319" y="1"/>
                </a:cxn>
                <a:cxn ang="0">
                  <a:pos x="279" y="42"/>
                </a:cxn>
                <a:cxn ang="0">
                  <a:pos x="219" y="23"/>
                </a:cxn>
                <a:cxn ang="0">
                  <a:pos x="193" y="75"/>
                </a:cxn>
                <a:cxn ang="0">
                  <a:pos x="129" y="75"/>
                </a:cxn>
                <a:cxn ang="0">
                  <a:pos x="120" y="131"/>
                </a:cxn>
                <a:cxn ang="0">
                  <a:pos x="59" y="150"/>
                </a:cxn>
                <a:cxn ang="0">
                  <a:pos x="67" y="206"/>
                </a:cxn>
                <a:cxn ang="0">
                  <a:pos x="15" y="243"/>
                </a:cxn>
                <a:cxn ang="0">
                  <a:pos x="39" y="294"/>
                </a:cxn>
                <a:cxn ang="0">
                  <a:pos x="0" y="343"/>
                </a:cxn>
                <a:cxn ang="0">
                  <a:pos x="35" y="352"/>
                </a:cxn>
                <a:cxn ang="0">
                  <a:pos x="4" y="398"/>
                </a:cxn>
                <a:cxn ang="0">
                  <a:pos x="52" y="442"/>
                </a:cxn>
                <a:cxn ang="0">
                  <a:pos x="35" y="495"/>
                </a:cxn>
                <a:cxn ang="0">
                  <a:pos x="94" y="524"/>
                </a:cxn>
                <a:cxn ang="0">
                  <a:pos x="93" y="579"/>
                </a:cxn>
                <a:cxn ang="0">
                  <a:pos x="158" y="589"/>
                </a:cxn>
                <a:cxn ang="0">
                  <a:pos x="173" y="641"/>
                </a:cxn>
                <a:cxn ang="0">
                  <a:pos x="238" y="632"/>
                </a:cxn>
                <a:cxn ang="0">
                  <a:pos x="268" y="678"/>
                </a:cxn>
                <a:cxn ang="0">
                  <a:pos x="327" y="650"/>
                </a:cxn>
                <a:cxn ang="0">
                  <a:pos x="359" y="650"/>
                </a:cxn>
                <a:cxn ang="0">
                  <a:pos x="417" y="678"/>
                </a:cxn>
                <a:cxn ang="0">
                  <a:pos x="448" y="632"/>
                </a:cxn>
                <a:cxn ang="0">
                  <a:pos x="512" y="641"/>
                </a:cxn>
                <a:cxn ang="0">
                  <a:pos x="528" y="589"/>
                </a:cxn>
                <a:cxn ang="0">
                  <a:pos x="592" y="579"/>
                </a:cxn>
                <a:cxn ang="0">
                  <a:pos x="592" y="524"/>
                </a:cxn>
                <a:cxn ang="0">
                  <a:pos x="650" y="495"/>
                </a:cxn>
                <a:cxn ang="0">
                  <a:pos x="634" y="442"/>
                </a:cxn>
                <a:cxn ang="0">
                  <a:pos x="681" y="398"/>
                </a:cxn>
                <a:cxn ang="0">
                  <a:pos x="650" y="352"/>
                </a:cxn>
                <a:cxn ang="0">
                  <a:pos x="343" y="597"/>
                </a:cxn>
                <a:cxn ang="0">
                  <a:pos x="343" y="88"/>
                </a:cxn>
                <a:cxn ang="0">
                  <a:pos x="343" y="597"/>
                </a:cxn>
              </a:cxnLst>
              <a:rect l="0" t="0" r="r" b="b"/>
              <a:pathLst>
                <a:path w="686" h="685">
                  <a:moveTo>
                    <a:pt x="686" y="344"/>
                  </a:moveTo>
                  <a:cubicBezTo>
                    <a:pt x="686" y="344"/>
                    <a:pt x="686" y="343"/>
                    <a:pt x="686" y="343"/>
                  </a:cubicBezTo>
                  <a:cubicBezTo>
                    <a:pt x="686" y="327"/>
                    <a:pt x="685" y="312"/>
                    <a:pt x="683" y="296"/>
                  </a:cubicBezTo>
                  <a:cubicBezTo>
                    <a:pt x="646" y="294"/>
                    <a:pt x="646" y="294"/>
                    <a:pt x="646" y="294"/>
                  </a:cubicBezTo>
                  <a:cubicBezTo>
                    <a:pt x="644" y="283"/>
                    <a:pt x="642" y="272"/>
                    <a:pt x="639" y="261"/>
                  </a:cubicBezTo>
                  <a:cubicBezTo>
                    <a:pt x="671" y="243"/>
                    <a:pt x="671" y="243"/>
                    <a:pt x="671" y="243"/>
                  </a:cubicBezTo>
                  <a:cubicBezTo>
                    <a:pt x="666" y="227"/>
                    <a:pt x="660" y="212"/>
                    <a:pt x="654" y="198"/>
                  </a:cubicBezTo>
                  <a:cubicBezTo>
                    <a:pt x="618" y="206"/>
                    <a:pt x="618" y="206"/>
                    <a:pt x="618" y="206"/>
                  </a:cubicBezTo>
                  <a:cubicBezTo>
                    <a:pt x="613" y="196"/>
                    <a:pt x="608" y="186"/>
                    <a:pt x="601" y="177"/>
                  </a:cubicBezTo>
                  <a:cubicBezTo>
                    <a:pt x="626" y="150"/>
                    <a:pt x="626" y="150"/>
                    <a:pt x="626" y="150"/>
                  </a:cubicBezTo>
                  <a:cubicBezTo>
                    <a:pt x="617" y="137"/>
                    <a:pt x="608" y="124"/>
                    <a:pt x="597" y="113"/>
                  </a:cubicBezTo>
                  <a:cubicBezTo>
                    <a:pt x="565" y="131"/>
                    <a:pt x="565" y="131"/>
                    <a:pt x="565" y="131"/>
                  </a:cubicBezTo>
                  <a:cubicBezTo>
                    <a:pt x="558" y="123"/>
                    <a:pt x="549" y="115"/>
                    <a:pt x="540" y="108"/>
                  </a:cubicBezTo>
                  <a:cubicBezTo>
                    <a:pt x="556" y="75"/>
                    <a:pt x="556" y="75"/>
                    <a:pt x="556" y="75"/>
                  </a:cubicBezTo>
                  <a:cubicBezTo>
                    <a:pt x="544" y="65"/>
                    <a:pt x="531" y="56"/>
                    <a:pt x="517" y="48"/>
                  </a:cubicBezTo>
                  <a:cubicBezTo>
                    <a:pt x="493" y="75"/>
                    <a:pt x="493" y="75"/>
                    <a:pt x="493" y="75"/>
                  </a:cubicBezTo>
                  <a:cubicBezTo>
                    <a:pt x="483" y="69"/>
                    <a:pt x="472" y="64"/>
                    <a:pt x="461" y="59"/>
                  </a:cubicBezTo>
                  <a:cubicBezTo>
                    <a:pt x="467" y="23"/>
                    <a:pt x="467" y="23"/>
                    <a:pt x="467" y="23"/>
                  </a:cubicBezTo>
                  <a:cubicBezTo>
                    <a:pt x="452" y="17"/>
                    <a:pt x="437" y="13"/>
                    <a:pt x="422" y="9"/>
                  </a:cubicBezTo>
                  <a:cubicBezTo>
                    <a:pt x="406" y="42"/>
                    <a:pt x="406" y="42"/>
                    <a:pt x="406" y="42"/>
                  </a:cubicBezTo>
                  <a:cubicBezTo>
                    <a:pt x="395" y="40"/>
                    <a:pt x="383" y="38"/>
                    <a:pt x="372" y="37"/>
                  </a:cubicBezTo>
                  <a:cubicBezTo>
                    <a:pt x="366" y="1"/>
                    <a:pt x="366" y="1"/>
                    <a:pt x="366" y="1"/>
                  </a:cubicBezTo>
                  <a:cubicBezTo>
                    <a:pt x="359" y="0"/>
                    <a:pt x="351" y="0"/>
                    <a:pt x="343" y="0"/>
                  </a:cubicBezTo>
                  <a:cubicBezTo>
                    <a:pt x="335" y="0"/>
                    <a:pt x="327" y="0"/>
                    <a:pt x="319" y="1"/>
                  </a:cubicBezTo>
                  <a:cubicBezTo>
                    <a:pt x="314" y="37"/>
                    <a:pt x="314" y="37"/>
                    <a:pt x="314" y="37"/>
                  </a:cubicBezTo>
                  <a:cubicBezTo>
                    <a:pt x="302" y="38"/>
                    <a:pt x="291" y="40"/>
                    <a:pt x="279" y="42"/>
                  </a:cubicBezTo>
                  <a:cubicBezTo>
                    <a:pt x="264" y="9"/>
                    <a:pt x="264" y="9"/>
                    <a:pt x="264" y="9"/>
                  </a:cubicBezTo>
                  <a:cubicBezTo>
                    <a:pt x="248" y="13"/>
                    <a:pt x="233" y="17"/>
                    <a:pt x="219" y="23"/>
                  </a:cubicBezTo>
                  <a:cubicBezTo>
                    <a:pt x="224" y="59"/>
                    <a:pt x="224" y="59"/>
                    <a:pt x="224" y="59"/>
                  </a:cubicBezTo>
                  <a:cubicBezTo>
                    <a:pt x="213" y="64"/>
                    <a:pt x="203" y="69"/>
                    <a:pt x="193" y="75"/>
                  </a:cubicBezTo>
                  <a:cubicBezTo>
                    <a:pt x="168" y="48"/>
                    <a:pt x="168" y="48"/>
                    <a:pt x="168" y="48"/>
                  </a:cubicBezTo>
                  <a:cubicBezTo>
                    <a:pt x="154" y="56"/>
                    <a:pt x="141" y="65"/>
                    <a:pt x="129" y="75"/>
                  </a:cubicBezTo>
                  <a:cubicBezTo>
                    <a:pt x="145" y="108"/>
                    <a:pt x="145" y="108"/>
                    <a:pt x="145" y="108"/>
                  </a:cubicBezTo>
                  <a:cubicBezTo>
                    <a:pt x="136" y="115"/>
                    <a:pt x="128" y="123"/>
                    <a:pt x="120" y="131"/>
                  </a:cubicBezTo>
                  <a:cubicBezTo>
                    <a:pt x="88" y="113"/>
                    <a:pt x="88" y="113"/>
                    <a:pt x="88" y="113"/>
                  </a:cubicBezTo>
                  <a:cubicBezTo>
                    <a:pt x="78" y="124"/>
                    <a:pt x="68" y="137"/>
                    <a:pt x="59" y="150"/>
                  </a:cubicBezTo>
                  <a:cubicBezTo>
                    <a:pt x="84" y="177"/>
                    <a:pt x="84" y="177"/>
                    <a:pt x="84" y="177"/>
                  </a:cubicBezTo>
                  <a:cubicBezTo>
                    <a:pt x="78" y="186"/>
                    <a:pt x="72" y="196"/>
                    <a:pt x="67" y="206"/>
                  </a:cubicBezTo>
                  <a:cubicBezTo>
                    <a:pt x="32" y="198"/>
                    <a:pt x="32" y="198"/>
                    <a:pt x="32" y="198"/>
                  </a:cubicBezTo>
                  <a:cubicBezTo>
                    <a:pt x="25" y="212"/>
                    <a:pt x="19" y="227"/>
                    <a:pt x="15" y="243"/>
                  </a:cubicBezTo>
                  <a:cubicBezTo>
                    <a:pt x="46" y="261"/>
                    <a:pt x="46" y="261"/>
                    <a:pt x="46" y="261"/>
                  </a:cubicBezTo>
                  <a:cubicBezTo>
                    <a:pt x="43" y="272"/>
                    <a:pt x="41" y="283"/>
                    <a:pt x="39" y="294"/>
                  </a:cubicBezTo>
                  <a:cubicBezTo>
                    <a:pt x="3" y="296"/>
                    <a:pt x="3" y="296"/>
                    <a:pt x="3" y="296"/>
                  </a:cubicBezTo>
                  <a:cubicBezTo>
                    <a:pt x="1" y="312"/>
                    <a:pt x="0" y="327"/>
                    <a:pt x="0" y="343"/>
                  </a:cubicBezTo>
                  <a:cubicBezTo>
                    <a:pt x="0" y="343"/>
                    <a:pt x="0" y="344"/>
                    <a:pt x="0" y="344"/>
                  </a:cubicBezTo>
                  <a:cubicBezTo>
                    <a:pt x="35" y="352"/>
                    <a:pt x="35" y="352"/>
                    <a:pt x="35" y="352"/>
                  </a:cubicBezTo>
                  <a:cubicBezTo>
                    <a:pt x="36" y="363"/>
                    <a:pt x="37" y="374"/>
                    <a:pt x="38" y="385"/>
                  </a:cubicBezTo>
                  <a:cubicBezTo>
                    <a:pt x="4" y="398"/>
                    <a:pt x="4" y="398"/>
                    <a:pt x="4" y="398"/>
                  </a:cubicBezTo>
                  <a:cubicBezTo>
                    <a:pt x="7" y="414"/>
                    <a:pt x="10" y="430"/>
                    <a:pt x="15" y="445"/>
                  </a:cubicBezTo>
                  <a:cubicBezTo>
                    <a:pt x="52" y="442"/>
                    <a:pt x="52" y="442"/>
                    <a:pt x="52" y="442"/>
                  </a:cubicBezTo>
                  <a:cubicBezTo>
                    <a:pt x="55" y="453"/>
                    <a:pt x="59" y="463"/>
                    <a:pt x="64" y="473"/>
                  </a:cubicBezTo>
                  <a:cubicBezTo>
                    <a:pt x="35" y="495"/>
                    <a:pt x="35" y="495"/>
                    <a:pt x="35" y="495"/>
                  </a:cubicBezTo>
                  <a:cubicBezTo>
                    <a:pt x="43" y="510"/>
                    <a:pt x="51" y="524"/>
                    <a:pt x="60" y="537"/>
                  </a:cubicBezTo>
                  <a:cubicBezTo>
                    <a:pt x="94" y="524"/>
                    <a:pt x="94" y="524"/>
                    <a:pt x="94" y="524"/>
                  </a:cubicBezTo>
                  <a:cubicBezTo>
                    <a:pt x="100" y="532"/>
                    <a:pt x="107" y="541"/>
                    <a:pt x="114" y="549"/>
                  </a:cubicBezTo>
                  <a:cubicBezTo>
                    <a:pt x="93" y="579"/>
                    <a:pt x="93" y="579"/>
                    <a:pt x="93" y="579"/>
                  </a:cubicBezTo>
                  <a:cubicBezTo>
                    <a:pt x="105" y="591"/>
                    <a:pt x="117" y="602"/>
                    <a:pt x="129" y="612"/>
                  </a:cubicBezTo>
                  <a:cubicBezTo>
                    <a:pt x="158" y="589"/>
                    <a:pt x="158" y="589"/>
                    <a:pt x="158" y="589"/>
                  </a:cubicBezTo>
                  <a:cubicBezTo>
                    <a:pt x="166" y="595"/>
                    <a:pt x="175" y="601"/>
                    <a:pt x="184" y="607"/>
                  </a:cubicBezTo>
                  <a:cubicBezTo>
                    <a:pt x="173" y="641"/>
                    <a:pt x="173" y="641"/>
                    <a:pt x="173" y="641"/>
                  </a:cubicBezTo>
                  <a:cubicBezTo>
                    <a:pt x="187" y="649"/>
                    <a:pt x="202" y="656"/>
                    <a:pt x="217" y="662"/>
                  </a:cubicBezTo>
                  <a:cubicBezTo>
                    <a:pt x="238" y="632"/>
                    <a:pt x="238" y="632"/>
                    <a:pt x="238" y="632"/>
                  </a:cubicBezTo>
                  <a:cubicBezTo>
                    <a:pt x="248" y="636"/>
                    <a:pt x="258" y="639"/>
                    <a:pt x="268" y="641"/>
                  </a:cubicBezTo>
                  <a:cubicBezTo>
                    <a:pt x="268" y="678"/>
                    <a:pt x="268" y="678"/>
                    <a:pt x="268" y="678"/>
                  </a:cubicBezTo>
                  <a:cubicBezTo>
                    <a:pt x="284" y="681"/>
                    <a:pt x="300" y="684"/>
                    <a:pt x="316" y="685"/>
                  </a:cubicBezTo>
                  <a:cubicBezTo>
                    <a:pt x="327" y="650"/>
                    <a:pt x="327" y="650"/>
                    <a:pt x="327" y="650"/>
                  </a:cubicBezTo>
                  <a:cubicBezTo>
                    <a:pt x="332" y="650"/>
                    <a:pt x="337" y="650"/>
                    <a:pt x="343" y="650"/>
                  </a:cubicBezTo>
                  <a:cubicBezTo>
                    <a:pt x="348" y="650"/>
                    <a:pt x="353" y="650"/>
                    <a:pt x="359" y="650"/>
                  </a:cubicBezTo>
                  <a:cubicBezTo>
                    <a:pt x="369" y="685"/>
                    <a:pt x="369" y="685"/>
                    <a:pt x="369" y="685"/>
                  </a:cubicBezTo>
                  <a:cubicBezTo>
                    <a:pt x="386" y="684"/>
                    <a:pt x="402" y="681"/>
                    <a:pt x="417" y="678"/>
                  </a:cubicBezTo>
                  <a:cubicBezTo>
                    <a:pt x="417" y="641"/>
                    <a:pt x="417" y="641"/>
                    <a:pt x="417" y="641"/>
                  </a:cubicBezTo>
                  <a:cubicBezTo>
                    <a:pt x="428" y="639"/>
                    <a:pt x="438" y="636"/>
                    <a:pt x="448" y="632"/>
                  </a:cubicBezTo>
                  <a:cubicBezTo>
                    <a:pt x="468" y="662"/>
                    <a:pt x="468" y="662"/>
                    <a:pt x="468" y="662"/>
                  </a:cubicBezTo>
                  <a:cubicBezTo>
                    <a:pt x="483" y="656"/>
                    <a:pt x="498" y="649"/>
                    <a:pt x="512" y="641"/>
                  </a:cubicBezTo>
                  <a:cubicBezTo>
                    <a:pt x="501" y="607"/>
                    <a:pt x="501" y="607"/>
                    <a:pt x="501" y="607"/>
                  </a:cubicBezTo>
                  <a:cubicBezTo>
                    <a:pt x="510" y="601"/>
                    <a:pt x="519" y="595"/>
                    <a:pt x="528" y="589"/>
                  </a:cubicBezTo>
                  <a:cubicBezTo>
                    <a:pt x="556" y="612"/>
                    <a:pt x="556" y="612"/>
                    <a:pt x="556" y="612"/>
                  </a:cubicBezTo>
                  <a:cubicBezTo>
                    <a:pt x="569" y="602"/>
                    <a:pt x="581" y="591"/>
                    <a:pt x="592" y="579"/>
                  </a:cubicBezTo>
                  <a:cubicBezTo>
                    <a:pt x="571" y="549"/>
                    <a:pt x="571" y="549"/>
                    <a:pt x="571" y="549"/>
                  </a:cubicBezTo>
                  <a:cubicBezTo>
                    <a:pt x="578" y="541"/>
                    <a:pt x="585" y="532"/>
                    <a:pt x="592" y="524"/>
                  </a:cubicBezTo>
                  <a:cubicBezTo>
                    <a:pt x="626" y="537"/>
                    <a:pt x="626" y="537"/>
                    <a:pt x="626" y="537"/>
                  </a:cubicBezTo>
                  <a:cubicBezTo>
                    <a:pt x="635" y="524"/>
                    <a:pt x="643" y="510"/>
                    <a:pt x="650" y="495"/>
                  </a:cubicBezTo>
                  <a:cubicBezTo>
                    <a:pt x="622" y="473"/>
                    <a:pt x="622" y="473"/>
                    <a:pt x="622" y="473"/>
                  </a:cubicBezTo>
                  <a:cubicBezTo>
                    <a:pt x="626" y="463"/>
                    <a:pt x="630" y="453"/>
                    <a:pt x="634" y="442"/>
                  </a:cubicBezTo>
                  <a:cubicBezTo>
                    <a:pt x="670" y="445"/>
                    <a:pt x="670" y="445"/>
                    <a:pt x="670" y="445"/>
                  </a:cubicBezTo>
                  <a:cubicBezTo>
                    <a:pt x="675" y="430"/>
                    <a:pt x="679" y="414"/>
                    <a:pt x="681" y="398"/>
                  </a:cubicBezTo>
                  <a:cubicBezTo>
                    <a:pt x="647" y="385"/>
                    <a:pt x="647" y="385"/>
                    <a:pt x="647" y="385"/>
                  </a:cubicBezTo>
                  <a:cubicBezTo>
                    <a:pt x="649" y="374"/>
                    <a:pt x="650" y="363"/>
                    <a:pt x="650" y="352"/>
                  </a:cubicBezTo>
                  <a:lnTo>
                    <a:pt x="686" y="344"/>
                  </a:lnTo>
                  <a:close/>
                  <a:moveTo>
                    <a:pt x="343" y="597"/>
                  </a:moveTo>
                  <a:cubicBezTo>
                    <a:pt x="202" y="597"/>
                    <a:pt x="88" y="483"/>
                    <a:pt x="88" y="343"/>
                  </a:cubicBezTo>
                  <a:cubicBezTo>
                    <a:pt x="88" y="202"/>
                    <a:pt x="202" y="88"/>
                    <a:pt x="343" y="88"/>
                  </a:cubicBezTo>
                  <a:cubicBezTo>
                    <a:pt x="483" y="88"/>
                    <a:pt x="597" y="202"/>
                    <a:pt x="597" y="343"/>
                  </a:cubicBezTo>
                  <a:cubicBezTo>
                    <a:pt x="597" y="483"/>
                    <a:pt x="483" y="597"/>
                    <a:pt x="343" y="597"/>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2" name="Oval 60"/>
            <p:cNvSpPr>
              <a:spLocks noChangeArrowheads="1"/>
            </p:cNvSpPr>
            <p:nvPr/>
          </p:nvSpPr>
          <p:spPr bwMode="auto">
            <a:xfrm>
              <a:off x="3965575" y="3089276"/>
              <a:ext cx="876300" cy="874713"/>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3344335" y="3820584"/>
            <a:ext cx="956733" cy="973667"/>
            <a:chOff x="2508251" y="3046413"/>
            <a:chExt cx="717550" cy="730250"/>
          </a:xfrm>
        </p:grpSpPr>
        <p:sp>
          <p:nvSpPr>
            <p:cNvPr id="3133"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4" name="Oval 62"/>
            <p:cNvSpPr>
              <a:spLocks noChangeArrowheads="1"/>
            </p:cNvSpPr>
            <p:nvPr/>
          </p:nvSpPr>
          <p:spPr bwMode="auto">
            <a:xfrm>
              <a:off x="2684146" y="3228658"/>
              <a:ext cx="365760" cy="365760"/>
            </a:xfrm>
            <a:prstGeom prst="ellipse">
              <a:avLst/>
            </a:pr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6" name="Group 125"/>
          <p:cNvGrpSpPr/>
          <p:nvPr/>
        </p:nvGrpSpPr>
        <p:grpSpPr>
          <a:xfrm>
            <a:off x="6661151" y="2952751"/>
            <a:ext cx="965200" cy="973667"/>
            <a:chOff x="4995863" y="2395538"/>
            <a:chExt cx="723900" cy="730250"/>
          </a:xfrm>
        </p:grpSpPr>
        <p:sp>
          <p:nvSpPr>
            <p:cNvPr id="3135" name="Freeform 63"/>
            <p:cNvSpPr>
              <a:spLocks noEditPoints="1"/>
            </p:cNvSpPr>
            <p:nvPr/>
          </p:nvSpPr>
          <p:spPr bwMode="auto">
            <a:xfrm>
              <a:off x="4995863" y="2395538"/>
              <a:ext cx="723900" cy="730250"/>
            </a:xfrm>
            <a:custGeom>
              <a:avLst/>
              <a:gdLst/>
              <a:ahLst/>
              <a:cxnLst>
                <a:cxn ang="0">
                  <a:pos x="324" y="138"/>
                </a:cxn>
                <a:cxn ang="0">
                  <a:pos x="312" y="97"/>
                </a:cxn>
                <a:cxn ang="0">
                  <a:pos x="280" y="101"/>
                </a:cxn>
                <a:cxn ang="0">
                  <a:pos x="256" y="69"/>
                </a:cxn>
                <a:cxn ang="0">
                  <a:pos x="270" y="41"/>
                </a:cxn>
                <a:cxn ang="0">
                  <a:pos x="235" y="17"/>
                </a:cxn>
                <a:cxn ang="0">
                  <a:pos x="213" y="40"/>
                </a:cxn>
                <a:cxn ang="0">
                  <a:pos x="174" y="31"/>
                </a:cxn>
                <a:cxn ang="0">
                  <a:pos x="166" y="0"/>
                </a:cxn>
                <a:cxn ang="0">
                  <a:pos x="124" y="5"/>
                </a:cxn>
                <a:cxn ang="0">
                  <a:pos x="122" y="38"/>
                </a:cxn>
                <a:cxn ang="0">
                  <a:pos x="87" y="55"/>
                </a:cxn>
                <a:cxn ang="0">
                  <a:pos x="60" y="36"/>
                </a:cxn>
                <a:cxn ang="0">
                  <a:pos x="31" y="67"/>
                </a:cxn>
                <a:cxn ang="0">
                  <a:pos x="51" y="94"/>
                </a:cxn>
                <a:cxn ang="0">
                  <a:pos x="36" y="129"/>
                </a:cxn>
                <a:cxn ang="0">
                  <a:pos x="3" y="132"/>
                </a:cxn>
                <a:cxn ang="0">
                  <a:pos x="0" y="174"/>
                </a:cxn>
                <a:cxn ang="0">
                  <a:pos x="33" y="182"/>
                </a:cxn>
                <a:cxn ang="0">
                  <a:pos x="37" y="199"/>
                </a:cxn>
                <a:cxn ang="0">
                  <a:pos x="44" y="218"/>
                </a:cxn>
                <a:cxn ang="0">
                  <a:pos x="20" y="242"/>
                </a:cxn>
                <a:cxn ang="0">
                  <a:pos x="45" y="276"/>
                </a:cxn>
                <a:cxn ang="0">
                  <a:pos x="75" y="261"/>
                </a:cxn>
                <a:cxn ang="0">
                  <a:pos x="107" y="282"/>
                </a:cxn>
                <a:cxn ang="0">
                  <a:pos x="104" y="315"/>
                </a:cxn>
                <a:cxn ang="0">
                  <a:pos x="145" y="326"/>
                </a:cxn>
                <a:cxn ang="0">
                  <a:pos x="158" y="294"/>
                </a:cxn>
                <a:cxn ang="0">
                  <a:pos x="197" y="290"/>
                </a:cxn>
                <a:cxn ang="0">
                  <a:pos x="215" y="317"/>
                </a:cxn>
                <a:cxn ang="0">
                  <a:pos x="253" y="299"/>
                </a:cxn>
                <a:cxn ang="0">
                  <a:pos x="243" y="267"/>
                </a:cxn>
                <a:cxn ang="0">
                  <a:pos x="271" y="239"/>
                </a:cxn>
                <a:cxn ang="0">
                  <a:pos x="302" y="248"/>
                </a:cxn>
                <a:cxn ang="0">
                  <a:pos x="319" y="209"/>
                </a:cxn>
                <a:cxn ang="0">
                  <a:pos x="292" y="191"/>
                </a:cxn>
                <a:cxn ang="0">
                  <a:pos x="295" y="151"/>
                </a:cxn>
                <a:cxn ang="0">
                  <a:pos x="324" y="138"/>
                </a:cxn>
                <a:cxn ang="0">
                  <a:pos x="190" y="256"/>
                </a:cxn>
                <a:cxn ang="0">
                  <a:pos x="71" y="189"/>
                </a:cxn>
                <a:cxn ang="0">
                  <a:pos x="137" y="70"/>
                </a:cxn>
                <a:cxn ang="0">
                  <a:pos x="256" y="136"/>
                </a:cxn>
                <a:cxn ang="0">
                  <a:pos x="190" y="256"/>
                </a:cxn>
              </a:cxnLst>
              <a:rect l="0" t="0" r="r" b="b"/>
              <a:pathLst>
                <a:path w="324" h="326">
                  <a:moveTo>
                    <a:pt x="324" y="138"/>
                  </a:moveTo>
                  <a:cubicBezTo>
                    <a:pt x="312" y="97"/>
                    <a:pt x="312" y="97"/>
                    <a:pt x="312" y="97"/>
                  </a:cubicBezTo>
                  <a:cubicBezTo>
                    <a:pt x="280" y="101"/>
                    <a:pt x="280" y="101"/>
                    <a:pt x="280" y="101"/>
                  </a:cubicBezTo>
                  <a:cubicBezTo>
                    <a:pt x="274" y="89"/>
                    <a:pt x="266" y="78"/>
                    <a:pt x="256" y="69"/>
                  </a:cubicBezTo>
                  <a:cubicBezTo>
                    <a:pt x="270" y="41"/>
                    <a:pt x="270" y="41"/>
                    <a:pt x="270" y="41"/>
                  </a:cubicBezTo>
                  <a:cubicBezTo>
                    <a:pt x="235" y="17"/>
                    <a:pt x="235" y="17"/>
                    <a:pt x="235" y="17"/>
                  </a:cubicBezTo>
                  <a:cubicBezTo>
                    <a:pt x="213" y="40"/>
                    <a:pt x="213" y="40"/>
                    <a:pt x="213" y="40"/>
                  </a:cubicBezTo>
                  <a:cubicBezTo>
                    <a:pt x="200" y="35"/>
                    <a:pt x="187" y="32"/>
                    <a:pt x="174" y="31"/>
                  </a:cubicBezTo>
                  <a:cubicBezTo>
                    <a:pt x="166" y="0"/>
                    <a:pt x="166" y="0"/>
                    <a:pt x="166" y="0"/>
                  </a:cubicBezTo>
                  <a:cubicBezTo>
                    <a:pt x="124" y="5"/>
                    <a:pt x="124" y="5"/>
                    <a:pt x="124" y="5"/>
                  </a:cubicBezTo>
                  <a:cubicBezTo>
                    <a:pt x="122" y="38"/>
                    <a:pt x="122" y="38"/>
                    <a:pt x="122" y="38"/>
                  </a:cubicBezTo>
                  <a:cubicBezTo>
                    <a:pt x="109" y="42"/>
                    <a:pt x="97" y="48"/>
                    <a:pt x="87" y="55"/>
                  </a:cubicBezTo>
                  <a:cubicBezTo>
                    <a:pt x="60" y="36"/>
                    <a:pt x="60" y="36"/>
                    <a:pt x="60" y="36"/>
                  </a:cubicBezTo>
                  <a:cubicBezTo>
                    <a:pt x="31" y="67"/>
                    <a:pt x="31" y="67"/>
                    <a:pt x="31" y="67"/>
                  </a:cubicBezTo>
                  <a:cubicBezTo>
                    <a:pt x="51" y="94"/>
                    <a:pt x="51" y="94"/>
                    <a:pt x="51" y="94"/>
                  </a:cubicBezTo>
                  <a:cubicBezTo>
                    <a:pt x="44" y="105"/>
                    <a:pt x="39" y="117"/>
                    <a:pt x="36" y="129"/>
                  </a:cubicBezTo>
                  <a:cubicBezTo>
                    <a:pt x="3" y="132"/>
                    <a:pt x="3" y="132"/>
                    <a:pt x="3" y="132"/>
                  </a:cubicBezTo>
                  <a:cubicBezTo>
                    <a:pt x="0" y="174"/>
                    <a:pt x="0" y="174"/>
                    <a:pt x="0" y="174"/>
                  </a:cubicBezTo>
                  <a:cubicBezTo>
                    <a:pt x="33" y="182"/>
                    <a:pt x="33" y="182"/>
                    <a:pt x="33" y="182"/>
                  </a:cubicBezTo>
                  <a:cubicBezTo>
                    <a:pt x="34" y="187"/>
                    <a:pt x="35" y="193"/>
                    <a:pt x="37" y="199"/>
                  </a:cubicBezTo>
                  <a:cubicBezTo>
                    <a:pt x="38" y="206"/>
                    <a:pt x="41" y="212"/>
                    <a:pt x="44" y="218"/>
                  </a:cubicBezTo>
                  <a:cubicBezTo>
                    <a:pt x="20" y="242"/>
                    <a:pt x="20" y="242"/>
                    <a:pt x="20" y="242"/>
                  </a:cubicBezTo>
                  <a:cubicBezTo>
                    <a:pt x="45" y="276"/>
                    <a:pt x="45" y="276"/>
                    <a:pt x="45" y="276"/>
                  </a:cubicBezTo>
                  <a:cubicBezTo>
                    <a:pt x="75" y="261"/>
                    <a:pt x="75" y="261"/>
                    <a:pt x="75" y="261"/>
                  </a:cubicBezTo>
                  <a:cubicBezTo>
                    <a:pt x="85" y="269"/>
                    <a:pt x="95" y="276"/>
                    <a:pt x="107" y="282"/>
                  </a:cubicBezTo>
                  <a:cubicBezTo>
                    <a:pt x="104" y="315"/>
                    <a:pt x="104" y="315"/>
                    <a:pt x="104" y="315"/>
                  </a:cubicBezTo>
                  <a:cubicBezTo>
                    <a:pt x="145" y="326"/>
                    <a:pt x="145" y="326"/>
                    <a:pt x="145" y="326"/>
                  </a:cubicBezTo>
                  <a:cubicBezTo>
                    <a:pt x="158" y="294"/>
                    <a:pt x="158" y="294"/>
                    <a:pt x="158" y="294"/>
                  </a:cubicBezTo>
                  <a:cubicBezTo>
                    <a:pt x="171" y="295"/>
                    <a:pt x="184" y="294"/>
                    <a:pt x="197" y="290"/>
                  </a:cubicBezTo>
                  <a:cubicBezTo>
                    <a:pt x="215" y="317"/>
                    <a:pt x="215" y="317"/>
                    <a:pt x="215" y="317"/>
                  </a:cubicBezTo>
                  <a:cubicBezTo>
                    <a:pt x="253" y="299"/>
                    <a:pt x="253" y="299"/>
                    <a:pt x="253" y="299"/>
                  </a:cubicBezTo>
                  <a:cubicBezTo>
                    <a:pt x="243" y="267"/>
                    <a:pt x="243" y="267"/>
                    <a:pt x="243" y="267"/>
                  </a:cubicBezTo>
                  <a:cubicBezTo>
                    <a:pt x="254" y="259"/>
                    <a:pt x="263" y="250"/>
                    <a:pt x="271" y="239"/>
                  </a:cubicBezTo>
                  <a:cubicBezTo>
                    <a:pt x="302" y="248"/>
                    <a:pt x="302" y="248"/>
                    <a:pt x="302" y="248"/>
                  </a:cubicBezTo>
                  <a:cubicBezTo>
                    <a:pt x="319" y="209"/>
                    <a:pt x="319" y="209"/>
                    <a:pt x="319" y="209"/>
                  </a:cubicBezTo>
                  <a:cubicBezTo>
                    <a:pt x="292" y="191"/>
                    <a:pt x="292" y="191"/>
                    <a:pt x="292" y="191"/>
                  </a:cubicBezTo>
                  <a:cubicBezTo>
                    <a:pt x="295" y="178"/>
                    <a:pt x="296" y="165"/>
                    <a:pt x="295" y="151"/>
                  </a:cubicBezTo>
                  <a:lnTo>
                    <a:pt x="324" y="138"/>
                  </a:lnTo>
                  <a:close/>
                  <a:moveTo>
                    <a:pt x="190" y="256"/>
                  </a:moveTo>
                  <a:cubicBezTo>
                    <a:pt x="138" y="270"/>
                    <a:pt x="85" y="240"/>
                    <a:pt x="71" y="189"/>
                  </a:cubicBezTo>
                  <a:cubicBezTo>
                    <a:pt x="56" y="138"/>
                    <a:pt x="86" y="84"/>
                    <a:pt x="137" y="70"/>
                  </a:cubicBezTo>
                  <a:cubicBezTo>
                    <a:pt x="188" y="55"/>
                    <a:pt x="242" y="85"/>
                    <a:pt x="256" y="136"/>
                  </a:cubicBezTo>
                  <a:cubicBezTo>
                    <a:pt x="271" y="188"/>
                    <a:pt x="241" y="241"/>
                    <a:pt x="190" y="256"/>
                  </a:cubicBez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6" name="Oval 64"/>
            <p:cNvSpPr>
              <a:spLocks noChangeArrowheads="1"/>
            </p:cNvSpPr>
            <p:nvPr/>
          </p:nvSpPr>
          <p:spPr bwMode="auto">
            <a:xfrm>
              <a:off x="5174829" y="2569151"/>
              <a:ext cx="365968" cy="367966"/>
            </a:xfrm>
            <a:prstGeom prst="ellipse">
              <a:avLst/>
            </a:prstGeom>
            <a:blipFill>
              <a:blip r:embed="rId5"/>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7" name="Group 126"/>
          <p:cNvGrpSpPr/>
          <p:nvPr/>
        </p:nvGrpSpPr>
        <p:grpSpPr>
          <a:xfrm>
            <a:off x="5393269" y="1767418"/>
            <a:ext cx="1631951" cy="1631951"/>
            <a:chOff x="4044951" y="1506538"/>
            <a:chExt cx="1223963" cy="1223963"/>
          </a:xfrm>
        </p:grpSpPr>
        <p:sp>
          <p:nvSpPr>
            <p:cNvPr id="3137" name="Freeform 65"/>
            <p:cNvSpPr>
              <a:spLocks noEditPoints="1"/>
            </p:cNvSpPr>
            <p:nvPr/>
          </p:nvSpPr>
          <p:spPr bwMode="auto">
            <a:xfrm>
              <a:off x="4044951" y="1506538"/>
              <a:ext cx="1223963" cy="1223963"/>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8" name="Oval 66"/>
            <p:cNvSpPr>
              <a:spLocks noChangeArrowheads="1"/>
            </p:cNvSpPr>
            <p:nvPr/>
          </p:nvSpPr>
          <p:spPr bwMode="auto">
            <a:xfrm>
              <a:off x="4333082" y="1793875"/>
              <a:ext cx="647700" cy="649288"/>
            </a:xfrm>
            <a:prstGeom prst="ellipse">
              <a:avLst/>
            </a:prstGeom>
            <a:blipFill>
              <a:blip r:embed="rId6"/>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5" name="Group 124"/>
          <p:cNvGrpSpPr/>
          <p:nvPr/>
        </p:nvGrpSpPr>
        <p:grpSpPr>
          <a:xfrm>
            <a:off x="7236884" y="3562352"/>
            <a:ext cx="1608667" cy="1604433"/>
            <a:chOff x="5427663" y="2852738"/>
            <a:chExt cx="1206500" cy="1203325"/>
          </a:xfrm>
        </p:grpSpPr>
        <p:sp>
          <p:nvSpPr>
            <p:cNvPr id="3139" name="Freeform 67"/>
            <p:cNvSpPr>
              <a:spLocks noEditPoints="1"/>
            </p:cNvSpPr>
            <p:nvPr/>
          </p:nvSpPr>
          <p:spPr bwMode="auto">
            <a:xfrm>
              <a:off x="5427663" y="2852738"/>
              <a:ext cx="1206500" cy="1203325"/>
            </a:xfrm>
            <a:custGeom>
              <a:avLst/>
              <a:gdLst/>
              <a:ahLst/>
              <a:cxnLst>
                <a:cxn ang="0">
                  <a:pos x="540" y="269"/>
                </a:cxn>
                <a:cxn ang="0">
                  <a:pos x="497" y="224"/>
                </a:cxn>
                <a:cxn ang="0">
                  <a:pos x="522" y="171"/>
                </a:cxn>
                <a:cxn ang="0">
                  <a:pos x="465" y="145"/>
                </a:cxn>
                <a:cxn ang="0">
                  <a:pos x="468" y="86"/>
                </a:cxn>
                <a:cxn ang="0">
                  <a:pos x="407" y="82"/>
                </a:cxn>
                <a:cxn ang="0">
                  <a:pos x="388" y="27"/>
                </a:cxn>
                <a:cxn ang="0">
                  <a:pos x="329" y="45"/>
                </a:cxn>
                <a:cxn ang="0">
                  <a:pos x="291" y="1"/>
                </a:cxn>
                <a:cxn ang="0">
                  <a:pos x="250" y="1"/>
                </a:cxn>
                <a:cxn ang="0">
                  <a:pos x="212" y="45"/>
                </a:cxn>
                <a:cxn ang="0">
                  <a:pos x="153" y="27"/>
                </a:cxn>
                <a:cxn ang="0">
                  <a:pos x="134" y="82"/>
                </a:cxn>
                <a:cxn ang="0">
                  <a:pos x="72" y="86"/>
                </a:cxn>
                <a:cxn ang="0">
                  <a:pos x="75" y="145"/>
                </a:cxn>
                <a:cxn ang="0">
                  <a:pos x="19" y="171"/>
                </a:cxn>
                <a:cxn ang="0">
                  <a:pos x="43" y="224"/>
                </a:cxn>
                <a:cxn ang="0">
                  <a:pos x="0" y="269"/>
                </a:cxn>
                <a:cxn ang="0">
                  <a:pos x="42" y="309"/>
                </a:cxn>
                <a:cxn ang="0">
                  <a:pos x="18" y="367"/>
                </a:cxn>
                <a:cxn ang="0">
                  <a:pos x="71" y="388"/>
                </a:cxn>
                <a:cxn ang="0">
                  <a:pos x="70" y="451"/>
                </a:cxn>
                <a:cxn ang="0">
                  <a:pos x="126" y="451"/>
                </a:cxn>
                <a:cxn ang="0">
                  <a:pos x="148" y="511"/>
                </a:cxn>
                <a:cxn ang="0">
                  <a:pos x="200" y="491"/>
                </a:cxn>
                <a:cxn ang="0">
                  <a:pos x="243" y="538"/>
                </a:cxn>
                <a:cxn ang="0">
                  <a:pos x="270" y="502"/>
                </a:cxn>
                <a:cxn ang="0">
                  <a:pos x="298" y="538"/>
                </a:cxn>
                <a:cxn ang="0">
                  <a:pos x="340" y="491"/>
                </a:cxn>
                <a:cxn ang="0">
                  <a:pos x="392" y="511"/>
                </a:cxn>
                <a:cxn ang="0">
                  <a:pos x="414" y="451"/>
                </a:cxn>
                <a:cxn ang="0">
                  <a:pos x="470" y="451"/>
                </a:cxn>
                <a:cxn ang="0">
                  <a:pos x="470" y="388"/>
                </a:cxn>
                <a:cxn ang="0">
                  <a:pos x="522" y="367"/>
                </a:cxn>
                <a:cxn ang="0">
                  <a:pos x="499" y="309"/>
                </a:cxn>
                <a:cxn ang="0">
                  <a:pos x="270" y="464"/>
                </a:cxn>
                <a:cxn ang="0">
                  <a:pos x="270" y="74"/>
                </a:cxn>
                <a:cxn ang="0">
                  <a:pos x="270" y="464"/>
                </a:cxn>
              </a:cxnLst>
              <a:rect l="0" t="0" r="r" b="b"/>
              <a:pathLst>
                <a:path w="540" h="538">
                  <a:moveTo>
                    <a:pt x="502" y="280"/>
                  </a:moveTo>
                  <a:cubicBezTo>
                    <a:pt x="540" y="269"/>
                    <a:pt x="540" y="269"/>
                    <a:pt x="540" y="269"/>
                  </a:cubicBezTo>
                  <a:cubicBezTo>
                    <a:pt x="540" y="255"/>
                    <a:pt x="539" y="241"/>
                    <a:pt x="537" y="227"/>
                  </a:cubicBezTo>
                  <a:cubicBezTo>
                    <a:pt x="497" y="224"/>
                    <a:pt x="497" y="224"/>
                    <a:pt x="497" y="224"/>
                  </a:cubicBezTo>
                  <a:cubicBezTo>
                    <a:pt x="495" y="214"/>
                    <a:pt x="493" y="204"/>
                    <a:pt x="490" y="195"/>
                  </a:cubicBezTo>
                  <a:cubicBezTo>
                    <a:pt x="522" y="171"/>
                    <a:pt x="522" y="171"/>
                    <a:pt x="522" y="171"/>
                  </a:cubicBezTo>
                  <a:cubicBezTo>
                    <a:pt x="516" y="158"/>
                    <a:pt x="510" y="146"/>
                    <a:pt x="503" y="134"/>
                  </a:cubicBezTo>
                  <a:cubicBezTo>
                    <a:pt x="465" y="145"/>
                    <a:pt x="465" y="145"/>
                    <a:pt x="465" y="145"/>
                  </a:cubicBezTo>
                  <a:cubicBezTo>
                    <a:pt x="460" y="136"/>
                    <a:pt x="454" y="128"/>
                    <a:pt x="447" y="120"/>
                  </a:cubicBezTo>
                  <a:cubicBezTo>
                    <a:pt x="468" y="86"/>
                    <a:pt x="468" y="86"/>
                    <a:pt x="468" y="86"/>
                  </a:cubicBezTo>
                  <a:cubicBezTo>
                    <a:pt x="459" y="76"/>
                    <a:pt x="449" y="67"/>
                    <a:pt x="438" y="58"/>
                  </a:cubicBezTo>
                  <a:cubicBezTo>
                    <a:pt x="407" y="82"/>
                    <a:pt x="407" y="82"/>
                    <a:pt x="407" y="82"/>
                  </a:cubicBezTo>
                  <a:cubicBezTo>
                    <a:pt x="398" y="76"/>
                    <a:pt x="389" y="71"/>
                    <a:pt x="380" y="66"/>
                  </a:cubicBezTo>
                  <a:cubicBezTo>
                    <a:pt x="388" y="27"/>
                    <a:pt x="388" y="27"/>
                    <a:pt x="388" y="27"/>
                  </a:cubicBezTo>
                  <a:cubicBezTo>
                    <a:pt x="375" y="21"/>
                    <a:pt x="363" y="16"/>
                    <a:pt x="349" y="12"/>
                  </a:cubicBezTo>
                  <a:cubicBezTo>
                    <a:pt x="329" y="45"/>
                    <a:pt x="329" y="45"/>
                    <a:pt x="329" y="45"/>
                  </a:cubicBezTo>
                  <a:cubicBezTo>
                    <a:pt x="319" y="43"/>
                    <a:pt x="308" y="41"/>
                    <a:pt x="298" y="40"/>
                  </a:cubicBezTo>
                  <a:cubicBezTo>
                    <a:pt x="291" y="1"/>
                    <a:pt x="291" y="1"/>
                    <a:pt x="291" y="1"/>
                  </a:cubicBezTo>
                  <a:cubicBezTo>
                    <a:pt x="284" y="0"/>
                    <a:pt x="277" y="0"/>
                    <a:pt x="270" y="0"/>
                  </a:cubicBezTo>
                  <a:cubicBezTo>
                    <a:pt x="263" y="0"/>
                    <a:pt x="256" y="0"/>
                    <a:pt x="250" y="1"/>
                  </a:cubicBezTo>
                  <a:cubicBezTo>
                    <a:pt x="243" y="40"/>
                    <a:pt x="243" y="40"/>
                    <a:pt x="243" y="40"/>
                  </a:cubicBezTo>
                  <a:cubicBezTo>
                    <a:pt x="232" y="41"/>
                    <a:pt x="222" y="43"/>
                    <a:pt x="212" y="45"/>
                  </a:cubicBezTo>
                  <a:cubicBezTo>
                    <a:pt x="191" y="12"/>
                    <a:pt x="191" y="12"/>
                    <a:pt x="191" y="12"/>
                  </a:cubicBezTo>
                  <a:cubicBezTo>
                    <a:pt x="178" y="16"/>
                    <a:pt x="165" y="21"/>
                    <a:pt x="153" y="27"/>
                  </a:cubicBezTo>
                  <a:cubicBezTo>
                    <a:pt x="160" y="66"/>
                    <a:pt x="160" y="66"/>
                    <a:pt x="160" y="66"/>
                  </a:cubicBezTo>
                  <a:cubicBezTo>
                    <a:pt x="151" y="71"/>
                    <a:pt x="142" y="76"/>
                    <a:pt x="134" y="82"/>
                  </a:cubicBezTo>
                  <a:cubicBezTo>
                    <a:pt x="102" y="58"/>
                    <a:pt x="102" y="58"/>
                    <a:pt x="102" y="58"/>
                  </a:cubicBezTo>
                  <a:cubicBezTo>
                    <a:pt x="91" y="67"/>
                    <a:pt x="81" y="76"/>
                    <a:pt x="72" y="86"/>
                  </a:cubicBezTo>
                  <a:cubicBezTo>
                    <a:pt x="93" y="120"/>
                    <a:pt x="93" y="120"/>
                    <a:pt x="93" y="120"/>
                  </a:cubicBezTo>
                  <a:cubicBezTo>
                    <a:pt x="87" y="128"/>
                    <a:pt x="80" y="136"/>
                    <a:pt x="75" y="145"/>
                  </a:cubicBezTo>
                  <a:cubicBezTo>
                    <a:pt x="37" y="134"/>
                    <a:pt x="37" y="134"/>
                    <a:pt x="37" y="134"/>
                  </a:cubicBezTo>
                  <a:cubicBezTo>
                    <a:pt x="30" y="146"/>
                    <a:pt x="24" y="158"/>
                    <a:pt x="19" y="171"/>
                  </a:cubicBezTo>
                  <a:cubicBezTo>
                    <a:pt x="51" y="195"/>
                    <a:pt x="51" y="195"/>
                    <a:pt x="51" y="195"/>
                  </a:cubicBezTo>
                  <a:cubicBezTo>
                    <a:pt x="47" y="204"/>
                    <a:pt x="45" y="214"/>
                    <a:pt x="43" y="224"/>
                  </a:cubicBezTo>
                  <a:cubicBezTo>
                    <a:pt x="3" y="227"/>
                    <a:pt x="3" y="227"/>
                    <a:pt x="3" y="227"/>
                  </a:cubicBezTo>
                  <a:cubicBezTo>
                    <a:pt x="1" y="241"/>
                    <a:pt x="0" y="255"/>
                    <a:pt x="0" y="269"/>
                  </a:cubicBezTo>
                  <a:cubicBezTo>
                    <a:pt x="39" y="280"/>
                    <a:pt x="39" y="280"/>
                    <a:pt x="39" y="280"/>
                  </a:cubicBezTo>
                  <a:cubicBezTo>
                    <a:pt x="39" y="290"/>
                    <a:pt x="40" y="299"/>
                    <a:pt x="42" y="309"/>
                  </a:cubicBezTo>
                  <a:cubicBezTo>
                    <a:pt x="6" y="326"/>
                    <a:pt x="6" y="326"/>
                    <a:pt x="6" y="326"/>
                  </a:cubicBezTo>
                  <a:cubicBezTo>
                    <a:pt x="9" y="340"/>
                    <a:pt x="13" y="354"/>
                    <a:pt x="18" y="367"/>
                  </a:cubicBezTo>
                  <a:cubicBezTo>
                    <a:pt x="58" y="363"/>
                    <a:pt x="58" y="363"/>
                    <a:pt x="58" y="363"/>
                  </a:cubicBezTo>
                  <a:cubicBezTo>
                    <a:pt x="62" y="372"/>
                    <a:pt x="66" y="380"/>
                    <a:pt x="71" y="388"/>
                  </a:cubicBezTo>
                  <a:cubicBezTo>
                    <a:pt x="44" y="417"/>
                    <a:pt x="44" y="417"/>
                    <a:pt x="44" y="417"/>
                  </a:cubicBezTo>
                  <a:cubicBezTo>
                    <a:pt x="52" y="429"/>
                    <a:pt x="60" y="441"/>
                    <a:pt x="70" y="451"/>
                  </a:cubicBezTo>
                  <a:cubicBezTo>
                    <a:pt x="106" y="433"/>
                    <a:pt x="106" y="433"/>
                    <a:pt x="106" y="433"/>
                  </a:cubicBezTo>
                  <a:cubicBezTo>
                    <a:pt x="112" y="440"/>
                    <a:pt x="119" y="446"/>
                    <a:pt x="126" y="451"/>
                  </a:cubicBezTo>
                  <a:cubicBezTo>
                    <a:pt x="111" y="488"/>
                    <a:pt x="111" y="488"/>
                    <a:pt x="111" y="488"/>
                  </a:cubicBezTo>
                  <a:cubicBezTo>
                    <a:pt x="123" y="497"/>
                    <a:pt x="135" y="504"/>
                    <a:pt x="148" y="511"/>
                  </a:cubicBezTo>
                  <a:cubicBezTo>
                    <a:pt x="175" y="481"/>
                    <a:pt x="175" y="481"/>
                    <a:pt x="175" y="481"/>
                  </a:cubicBezTo>
                  <a:cubicBezTo>
                    <a:pt x="183" y="485"/>
                    <a:pt x="192" y="488"/>
                    <a:pt x="200" y="491"/>
                  </a:cubicBezTo>
                  <a:cubicBezTo>
                    <a:pt x="200" y="531"/>
                    <a:pt x="200" y="531"/>
                    <a:pt x="200" y="531"/>
                  </a:cubicBezTo>
                  <a:cubicBezTo>
                    <a:pt x="214" y="534"/>
                    <a:pt x="228" y="537"/>
                    <a:pt x="243" y="538"/>
                  </a:cubicBezTo>
                  <a:cubicBezTo>
                    <a:pt x="257" y="501"/>
                    <a:pt x="257" y="501"/>
                    <a:pt x="257" y="501"/>
                  </a:cubicBezTo>
                  <a:cubicBezTo>
                    <a:pt x="261" y="501"/>
                    <a:pt x="266" y="502"/>
                    <a:pt x="270" y="502"/>
                  </a:cubicBezTo>
                  <a:cubicBezTo>
                    <a:pt x="275" y="502"/>
                    <a:pt x="279" y="501"/>
                    <a:pt x="283" y="501"/>
                  </a:cubicBezTo>
                  <a:cubicBezTo>
                    <a:pt x="298" y="538"/>
                    <a:pt x="298" y="538"/>
                    <a:pt x="298" y="538"/>
                  </a:cubicBezTo>
                  <a:cubicBezTo>
                    <a:pt x="312" y="537"/>
                    <a:pt x="327" y="534"/>
                    <a:pt x="340" y="531"/>
                  </a:cubicBezTo>
                  <a:cubicBezTo>
                    <a:pt x="340" y="491"/>
                    <a:pt x="340" y="491"/>
                    <a:pt x="340" y="491"/>
                  </a:cubicBezTo>
                  <a:cubicBezTo>
                    <a:pt x="349" y="488"/>
                    <a:pt x="357" y="485"/>
                    <a:pt x="365" y="481"/>
                  </a:cubicBezTo>
                  <a:cubicBezTo>
                    <a:pt x="392" y="511"/>
                    <a:pt x="392" y="511"/>
                    <a:pt x="392" y="511"/>
                  </a:cubicBezTo>
                  <a:cubicBezTo>
                    <a:pt x="405" y="504"/>
                    <a:pt x="417" y="497"/>
                    <a:pt x="429" y="488"/>
                  </a:cubicBezTo>
                  <a:cubicBezTo>
                    <a:pt x="414" y="451"/>
                    <a:pt x="414" y="451"/>
                    <a:pt x="414" y="451"/>
                  </a:cubicBezTo>
                  <a:cubicBezTo>
                    <a:pt x="421" y="446"/>
                    <a:pt x="428" y="440"/>
                    <a:pt x="435" y="433"/>
                  </a:cubicBezTo>
                  <a:cubicBezTo>
                    <a:pt x="470" y="451"/>
                    <a:pt x="470" y="451"/>
                    <a:pt x="470" y="451"/>
                  </a:cubicBezTo>
                  <a:cubicBezTo>
                    <a:pt x="480" y="441"/>
                    <a:pt x="489" y="429"/>
                    <a:pt x="496" y="417"/>
                  </a:cubicBezTo>
                  <a:cubicBezTo>
                    <a:pt x="470" y="388"/>
                    <a:pt x="470" y="388"/>
                    <a:pt x="470" y="388"/>
                  </a:cubicBezTo>
                  <a:cubicBezTo>
                    <a:pt x="474" y="380"/>
                    <a:pt x="479" y="372"/>
                    <a:pt x="482" y="363"/>
                  </a:cubicBezTo>
                  <a:cubicBezTo>
                    <a:pt x="522" y="367"/>
                    <a:pt x="522" y="367"/>
                    <a:pt x="522" y="367"/>
                  </a:cubicBezTo>
                  <a:cubicBezTo>
                    <a:pt x="527" y="354"/>
                    <a:pt x="531" y="340"/>
                    <a:pt x="534" y="326"/>
                  </a:cubicBezTo>
                  <a:cubicBezTo>
                    <a:pt x="499" y="309"/>
                    <a:pt x="499" y="309"/>
                    <a:pt x="499" y="309"/>
                  </a:cubicBezTo>
                  <a:cubicBezTo>
                    <a:pt x="500" y="299"/>
                    <a:pt x="501" y="290"/>
                    <a:pt x="502" y="280"/>
                  </a:cubicBezTo>
                  <a:close/>
                  <a:moveTo>
                    <a:pt x="270" y="464"/>
                  </a:moveTo>
                  <a:cubicBezTo>
                    <a:pt x="163" y="464"/>
                    <a:pt x="75" y="377"/>
                    <a:pt x="75" y="269"/>
                  </a:cubicBezTo>
                  <a:cubicBezTo>
                    <a:pt x="75" y="162"/>
                    <a:pt x="163" y="74"/>
                    <a:pt x="270" y="74"/>
                  </a:cubicBezTo>
                  <a:cubicBezTo>
                    <a:pt x="378" y="74"/>
                    <a:pt x="465" y="162"/>
                    <a:pt x="465" y="269"/>
                  </a:cubicBezTo>
                  <a:cubicBezTo>
                    <a:pt x="465" y="377"/>
                    <a:pt x="378" y="464"/>
                    <a:pt x="270" y="464"/>
                  </a:cubicBez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40" name="Oval 68"/>
            <p:cNvSpPr>
              <a:spLocks noChangeArrowheads="1"/>
            </p:cNvSpPr>
            <p:nvPr/>
          </p:nvSpPr>
          <p:spPr bwMode="auto">
            <a:xfrm>
              <a:off x="5676107" y="3099594"/>
              <a:ext cx="709613" cy="709613"/>
            </a:xfrm>
            <a:prstGeom prst="ellipse">
              <a:avLst/>
            </a:prstGeom>
            <a:blipFill>
              <a:blip r:embed="rId7"/>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9" name="Group 128"/>
          <p:cNvGrpSpPr/>
          <p:nvPr/>
        </p:nvGrpSpPr>
        <p:grpSpPr>
          <a:xfrm>
            <a:off x="3683001" y="2362200"/>
            <a:ext cx="1610784" cy="1608667"/>
            <a:chOff x="2762251" y="1952625"/>
            <a:chExt cx="1208088" cy="1206500"/>
          </a:xfrm>
        </p:grpSpPr>
        <p:sp>
          <p:nvSpPr>
            <p:cNvPr id="3141" name="Freeform 69"/>
            <p:cNvSpPr>
              <a:spLocks noEditPoints="1"/>
            </p:cNvSpPr>
            <p:nvPr/>
          </p:nvSpPr>
          <p:spPr bwMode="auto">
            <a:xfrm>
              <a:off x="2762251" y="1952625"/>
              <a:ext cx="1208088" cy="1206500"/>
            </a:xfrm>
            <a:custGeom>
              <a:avLst/>
              <a:gdLst/>
              <a:ahLst/>
              <a:cxnLst>
                <a:cxn ang="0">
                  <a:pos x="540" y="269"/>
                </a:cxn>
                <a:cxn ang="0">
                  <a:pos x="498" y="224"/>
                </a:cxn>
                <a:cxn ang="0">
                  <a:pos x="522" y="171"/>
                </a:cxn>
                <a:cxn ang="0">
                  <a:pos x="466" y="145"/>
                </a:cxn>
                <a:cxn ang="0">
                  <a:pos x="469" y="87"/>
                </a:cxn>
                <a:cxn ang="0">
                  <a:pos x="407" y="82"/>
                </a:cxn>
                <a:cxn ang="0">
                  <a:pos x="388" y="27"/>
                </a:cxn>
                <a:cxn ang="0">
                  <a:pos x="329" y="46"/>
                </a:cxn>
                <a:cxn ang="0">
                  <a:pos x="291" y="1"/>
                </a:cxn>
                <a:cxn ang="0">
                  <a:pos x="250" y="1"/>
                </a:cxn>
                <a:cxn ang="0">
                  <a:pos x="212" y="46"/>
                </a:cxn>
                <a:cxn ang="0">
                  <a:pos x="153" y="27"/>
                </a:cxn>
                <a:cxn ang="0">
                  <a:pos x="134" y="82"/>
                </a:cxn>
                <a:cxn ang="0">
                  <a:pos x="72" y="87"/>
                </a:cxn>
                <a:cxn ang="0">
                  <a:pos x="75" y="145"/>
                </a:cxn>
                <a:cxn ang="0">
                  <a:pos x="19" y="171"/>
                </a:cxn>
                <a:cxn ang="0">
                  <a:pos x="43" y="224"/>
                </a:cxn>
                <a:cxn ang="0">
                  <a:pos x="0" y="269"/>
                </a:cxn>
                <a:cxn ang="0">
                  <a:pos x="42" y="309"/>
                </a:cxn>
                <a:cxn ang="0">
                  <a:pos x="18" y="367"/>
                </a:cxn>
                <a:cxn ang="0">
                  <a:pos x="71" y="388"/>
                </a:cxn>
                <a:cxn ang="0">
                  <a:pos x="70" y="451"/>
                </a:cxn>
                <a:cxn ang="0">
                  <a:pos x="126" y="451"/>
                </a:cxn>
                <a:cxn ang="0">
                  <a:pos x="149" y="511"/>
                </a:cxn>
                <a:cxn ang="0">
                  <a:pos x="200" y="491"/>
                </a:cxn>
                <a:cxn ang="0">
                  <a:pos x="243" y="539"/>
                </a:cxn>
                <a:cxn ang="0">
                  <a:pos x="270" y="502"/>
                </a:cxn>
                <a:cxn ang="0">
                  <a:pos x="298" y="539"/>
                </a:cxn>
                <a:cxn ang="0">
                  <a:pos x="340" y="491"/>
                </a:cxn>
                <a:cxn ang="0">
                  <a:pos x="392" y="511"/>
                </a:cxn>
                <a:cxn ang="0">
                  <a:pos x="414" y="451"/>
                </a:cxn>
                <a:cxn ang="0">
                  <a:pos x="470" y="451"/>
                </a:cxn>
                <a:cxn ang="0">
                  <a:pos x="470" y="388"/>
                </a:cxn>
                <a:cxn ang="0">
                  <a:pos x="522" y="367"/>
                </a:cxn>
                <a:cxn ang="0">
                  <a:pos x="499" y="309"/>
                </a:cxn>
                <a:cxn ang="0">
                  <a:pos x="270" y="458"/>
                </a:cxn>
                <a:cxn ang="0">
                  <a:pos x="270" y="81"/>
                </a:cxn>
                <a:cxn ang="0">
                  <a:pos x="270" y="458"/>
                </a:cxn>
              </a:cxnLst>
              <a:rect l="0" t="0" r="r" b="b"/>
              <a:pathLst>
                <a:path w="540" h="539">
                  <a:moveTo>
                    <a:pt x="502" y="280"/>
                  </a:moveTo>
                  <a:cubicBezTo>
                    <a:pt x="540" y="269"/>
                    <a:pt x="540" y="269"/>
                    <a:pt x="540" y="269"/>
                  </a:cubicBezTo>
                  <a:cubicBezTo>
                    <a:pt x="540" y="255"/>
                    <a:pt x="539" y="241"/>
                    <a:pt x="537" y="227"/>
                  </a:cubicBezTo>
                  <a:cubicBezTo>
                    <a:pt x="498" y="224"/>
                    <a:pt x="498" y="224"/>
                    <a:pt x="498" y="224"/>
                  </a:cubicBezTo>
                  <a:cubicBezTo>
                    <a:pt x="496" y="214"/>
                    <a:pt x="493" y="204"/>
                    <a:pt x="490" y="195"/>
                  </a:cubicBezTo>
                  <a:cubicBezTo>
                    <a:pt x="522" y="171"/>
                    <a:pt x="522" y="171"/>
                    <a:pt x="522" y="171"/>
                  </a:cubicBezTo>
                  <a:cubicBezTo>
                    <a:pt x="517" y="158"/>
                    <a:pt x="511" y="146"/>
                    <a:pt x="504" y="134"/>
                  </a:cubicBezTo>
                  <a:cubicBezTo>
                    <a:pt x="466" y="145"/>
                    <a:pt x="466" y="145"/>
                    <a:pt x="466" y="145"/>
                  </a:cubicBezTo>
                  <a:cubicBezTo>
                    <a:pt x="460" y="136"/>
                    <a:pt x="454" y="128"/>
                    <a:pt x="447" y="120"/>
                  </a:cubicBezTo>
                  <a:cubicBezTo>
                    <a:pt x="469" y="87"/>
                    <a:pt x="469" y="87"/>
                    <a:pt x="469" y="87"/>
                  </a:cubicBezTo>
                  <a:cubicBezTo>
                    <a:pt x="459" y="76"/>
                    <a:pt x="449" y="67"/>
                    <a:pt x="438" y="58"/>
                  </a:cubicBezTo>
                  <a:cubicBezTo>
                    <a:pt x="407" y="82"/>
                    <a:pt x="407" y="82"/>
                    <a:pt x="407" y="82"/>
                  </a:cubicBezTo>
                  <a:cubicBezTo>
                    <a:pt x="398" y="76"/>
                    <a:pt x="390" y="71"/>
                    <a:pt x="380" y="66"/>
                  </a:cubicBezTo>
                  <a:cubicBezTo>
                    <a:pt x="388" y="27"/>
                    <a:pt x="388" y="27"/>
                    <a:pt x="388" y="27"/>
                  </a:cubicBezTo>
                  <a:cubicBezTo>
                    <a:pt x="376" y="21"/>
                    <a:pt x="363" y="16"/>
                    <a:pt x="350" y="12"/>
                  </a:cubicBezTo>
                  <a:cubicBezTo>
                    <a:pt x="329" y="46"/>
                    <a:pt x="329" y="46"/>
                    <a:pt x="329" y="46"/>
                  </a:cubicBezTo>
                  <a:cubicBezTo>
                    <a:pt x="319" y="43"/>
                    <a:pt x="308" y="41"/>
                    <a:pt x="298" y="40"/>
                  </a:cubicBezTo>
                  <a:cubicBezTo>
                    <a:pt x="291" y="1"/>
                    <a:pt x="291" y="1"/>
                    <a:pt x="291" y="1"/>
                  </a:cubicBezTo>
                  <a:cubicBezTo>
                    <a:pt x="284" y="0"/>
                    <a:pt x="277" y="0"/>
                    <a:pt x="270" y="0"/>
                  </a:cubicBezTo>
                  <a:cubicBezTo>
                    <a:pt x="263" y="0"/>
                    <a:pt x="257" y="0"/>
                    <a:pt x="250" y="1"/>
                  </a:cubicBezTo>
                  <a:cubicBezTo>
                    <a:pt x="243" y="40"/>
                    <a:pt x="243" y="40"/>
                    <a:pt x="243" y="40"/>
                  </a:cubicBezTo>
                  <a:cubicBezTo>
                    <a:pt x="232" y="41"/>
                    <a:pt x="222" y="43"/>
                    <a:pt x="212" y="46"/>
                  </a:cubicBezTo>
                  <a:cubicBezTo>
                    <a:pt x="191" y="12"/>
                    <a:pt x="191" y="12"/>
                    <a:pt x="191" y="12"/>
                  </a:cubicBezTo>
                  <a:cubicBezTo>
                    <a:pt x="178" y="16"/>
                    <a:pt x="165" y="21"/>
                    <a:pt x="153" y="27"/>
                  </a:cubicBezTo>
                  <a:cubicBezTo>
                    <a:pt x="160" y="66"/>
                    <a:pt x="160" y="66"/>
                    <a:pt x="160" y="66"/>
                  </a:cubicBezTo>
                  <a:cubicBezTo>
                    <a:pt x="151" y="71"/>
                    <a:pt x="142" y="76"/>
                    <a:pt x="134" y="82"/>
                  </a:cubicBezTo>
                  <a:cubicBezTo>
                    <a:pt x="102" y="58"/>
                    <a:pt x="102" y="58"/>
                    <a:pt x="102" y="58"/>
                  </a:cubicBezTo>
                  <a:cubicBezTo>
                    <a:pt x="92" y="67"/>
                    <a:pt x="81" y="76"/>
                    <a:pt x="72" y="87"/>
                  </a:cubicBezTo>
                  <a:cubicBezTo>
                    <a:pt x="93" y="120"/>
                    <a:pt x="93" y="120"/>
                    <a:pt x="93" y="120"/>
                  </a:cubicBezTo>
                  <a:cubicBezTo>
                    <a:pt x="87" y="128"/>
                    <a:pt x="81" y="136"/>
                    <a:pt x="75" y="145"/>
                  </a:cubicBezTo>
                  <a:cubicBezTo>
                    <a:pt x="37" y="134"/>
                    <a:pt x="37" y="134"/>
                    <a:pt x="37" y="134"/>
                  </a:cubicBezTo>
                  <a:cubicBezTo>
                    <a:pt x="30" y="146"/>
                    <a:pt x="24" y="158"/>
                    <a:pt x="19" y="171"/>
                  </a:cubicBezTo>
                  <a:cubicBezTo>
                    <a:pt x="51" y="195"/>
                    <a:pt x="51" y="195"/>
                    <a:pt x="51" y="195"/>
                  </a:cubicBezTo>
                  <a:cubicBezTo>
                    <a:pt x="48" y="204"/>
                    <a:pt x="45" y="214"/>
                    <a:pt x="43" y="224"/>
                  </a:cubicBezTo>
                  <a:cubicBezTo>
                    <a:pt x="4" y="227"/>
                    <a:pt x="4" y="227"/>
                    <a:pt x="4" y="227"/>
                  </a:cubicBezTo>
                  <a:cubicBezTo>
                    <a:pt x="1" y="241"/>
                    <a:pt x="0" y="255"/>
                    <a:pt x="0" y="269"/>
                  </a:cubicBezTo>
                  <a:cubicBezTo>
                    <a:pt x="39" y="280"/>
                    <a:pt x="39" y="280"/>
                    <a:pt x="39" y="280"/>
                  </a:cubicBezTo>
                  <a:cubicBezTo>
                    <a:pt x="39" y="290"/>
                    <a:pt x="40" y="299"/>
                    <a:pt x="42" y="309"/>
                  </a:cubicBezTo>
                  <a:cubicBezTo>
                    <a:pt x="6" y="326"/>
                    <a:pt x="6" y="326"/>
                    <a:pt x="6" y="326"/>
                  </a:cubicBezTo>
                  <a:cubicBezTo>
                    <a:pt x="9" y="340"/>
                    <a:pt x="13" y="354"/>
                    <a:pt x="18" y="367"/>
                  </a:cubicBezTo>
                  <a:cubicBezTo>
                    <a:pt x="58" y="363"/>
                    <a:pt x="58" y="363"/>
                    <a:pt x="58" y="363"/>
                  </a:cubicBezTo>
                  <a:cubicBezTo>
                    <a:pt x="62" y="372"/>
                    <a:pt x="66" y="380"/>
                    <a:pt x="71" y="388"/>
                  </a:cubicBezTo>
                  <a:cubicBezTo>
                    <a:pt x="44" y="417"/>
                    <a:pt x="44" y="417"/>
                    <a:pt x="44" y="417"/>
                  </a:cubicBezTo>
                  <a:cubicBezTo>
                    <a:pt x="52" y="429"/>
                    <a:pt x="61" y="441"/>
                    <a:pt x="70" y="451"/>
                  </a:cubicBezTo>
                  <a:cubicBezTo>
                    <a:pt x="106" y="433"/>
                    <a:pt x="106" y="433"/>
                    <a:pt x="106" y="433"/>
                  </a:cubicBezTo>
                  <a:cubicBezTo>
                    <a:pt x="112" y="440"/>
                    <a:pt x="119" y="446"/>
                    <a:pt x="126" y="451"/>
                  </a:cubicBezTo>
                  <a:cubicBezTo>
                    <a:pt x="112" y="488"/>
                    <a:pt x="112" y="488"/>
                    <a:pt x="112" y="488"/>
                  </a:cubicBezTo>
                  <a:cubicBezTo>
                    <a:pt x="123" y="497"/>
                    <a:pt x="136" y="504"/>
                    <a:pt x="149" y="511"/>
                  </a:cubicBezTo>
                  <a:cubicBezTo>
                    <a:pt x="175" y="481"/>
                    <a:pt x="175" y="481"/>
                    <a:pt x="175" y="481"/>
                  </a:cubicBezTo>
                  <a:cubicBezTo>
                    <a:pt x="183" y="485"/>
                    <a:pt x="192" y="488"/>
                    <a:pt x="200" y="491"/>
                  </a:cubicBezTo>
                  <a:cubicBezTo>
                    <a:pt x="200" y="531"/>
                    <a:pt x="200" y="531"/>
                    <a:pt x="200" y="531"/>
                  </a:cubicBezTo>
                  <a:cubicBezTo>
                    <a:pt x="214" y="534"/>
                    <a:pt x="228" y="537"/>
                    <a:pt x="243" y="539"/>
                  </a:cubicBezTo>
                  <a:cubicBezTo>
                    <a:pt x="257" y="501"/>
                    <a:pt x="257" y="501"/>
                    <a:pt x="257" y="501"/>
                  </a:cubicBezTo>
                  <a:cubicBezTo>
                    <a:pt x="261" y="502"/>
                    <a:pt x="266" y="502"/>
                    <a:pt x="270" y="502"/>
                  </a:cubicBezTo>
                  <a:cubicBezTo>
                    <a:pt x="275" y="502"/>
                    <a:pt x="279" y="502"/>
                    <a:pt x="284" y="501"/>
                  </a:cubicBezTo>
                  <a:cubicBezTo>
                    <a:pt x="298" y="539"/>
                    <a:pt x="298" y="539"/>
                    <a:pt x="298" y="539"/>
                  </a:cubicBezTo>
                  <a:cubicBezTo>
                    <a:pt x="312" y="537"/>
                    <a:pt x="327" y="534"/>
                    <a:pt x="341" y="531"/>
                  </a:cubicBezTo>
                  <a:cubicBezTo>
                    <a:pt x="340" y="491"/>
                    <a:pt x="340" y="491"/>
                    <a:pt x="340" y="491"/>
                  </a:cubicBezTo>
                  <a:cubicBezTo>
                    <a:pt x="349" y="488"/>
                    <a:pt x="357" y="485"/>
                    <a:pt x="365" y="481"/>
                  </a:cubicBezTo>
                  <a:cubicBezTo>
                    <a:pt x="392" y="511"/>
                    <a:pt x="392" y="511"/>
                    <a:pt x="392" y="511"/>
                  </a:cubicBezTo>
                  <a:cubicBezTo>
                    <a:pt x="405" y="504"/>
                    <a:pt x="417" y="497"/>
                    <a:pt x="429" y="488"/>
                  </a:cubicBezTo>
                  <a:cubicBezTo>
                    <a:pt x="414" y="451"/>
                    <a:pt x="414" y="451"/>
                    <a:pt x="414" y="451"/>
                  </a:cubicBezTo>
                  <a:cubicBezTo>
                    <a:pt x="422" y="446"/>
                    <a:pt x="428" y="440"/>
                    <a:pt x="435" y="433"/>
                  </a:cubicBezTo>
                  <a:cubicBezTo>
                    <a:pt x="470" y="451"/>
                    <a:pt x="470" y="451"/>
                    <a:pt x="470" y="451"/>
                  </a:cubicBezTo>
                  <a:cubicBezTo>
                    <a:pt x="480" y="441"/>
                    <a:pt x="489" y="429"/>
                    <a:pt x="497" y="417"/>
                  </a:cubicBezTo>
                  <a:cubicBezTo>
                    <a:pt x="470" y="388"/>
                    <a:pt x="470" y="388"/>
                    <a:pt x="470" y="388"/>
                  </a:cubicBezTo>
                  <a:cubicBezTo>
                    <a:pt x="475" y="380"/>
                    <a:pt x="479" y="372"/>
                    <a:pt x="483" y="363"/>
                  </a:cubicBezTo>
                  <a:cubicBezTo>
                    <a:pt x="522" y="367"/>
                    <a:pt x="522" y="367"/>
                    <a:pt x="522" y="367"/>
                  </a:cubicBezTo>
                  <a:cubicBezTo>
                    <a:pt x="527" y="354"/>
                    <a:pt x="531" y="340"/>
                    <a:pt x="534" y="326"/>
                  </a:cubicBezTo>
                  <a:cubicBezTo>
                    <a:pt x="499" y="309"/>
                    <a:pt x="499" y="309"/>
                    <a:pt x="499" y="309"/>
                  </a:cubicBezTo>
                  <a:cubicBezTo>
                    <a:pt x="500" y="299"/>
                    <a:pt x="502" y="290"/>
                    <a:pt x="502" y="280"/>
                  </a:cubicBezTo>
                  <a:close/>
                  <a:moveTo>
                    <a:pt x="270" y="458"/>
                  </a:moveTo>
                  <a:cubicBezTo>
                    <a:pt x="166" y="458"/>
                    <a:pt x="82" y="373"/>
                    <a:pt x="82" y="269"/>
                  </a:cubicBezTo>
                  <a:cubicBezTo>
                    <a:pt x="82" y="165"/>
                    <a:pt x="166" y="81"/>
                    <a:pt x="270" y="81"/>
                  </a:cubicBezTo>
                  <a:cubicBezTo>
                    <a:pt x="374" y="81"/>
                    <a:pt x="459" y="165"/>
                    <a:pt x="459" y="269"/>
                  </a:cubicBezTo>
                  <a:cubicBezTo>
                    <a:pt x="459" y="373"/>
                    <a:pt x="374" y="458"/>
                    <a:pt x="270" y="458"/>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42" name="Oval 70"/>
            <p:cNvSpPr>
              <a:spLocks noChangeArrowheads="1"/>
            </p:cNvSpPr>
            <p:nvPr/>
          </p:nvSpPr>
          <p:spPr bwMode="auto">
            <a:xfrm>
              <a:off x="3066258" y="2255044"/>
              <a:ext cx="600075" cy="601663"/>
            </a:xfrm>
            <a:prstGeom prst="ellipse">
              <a:avLst/>
            </a:prstGeom>
            <a:blipFill>
              <a:blip r:embed="rId8"/>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1" name="Group 130"/>
          <p:cNvGrpSpPr/>
          <p:nvPr/>
        </p:nvGrpSpPr>
        <p:grpSpPr>
          <a:xfrm>
            <a:off x="6692901" y="1905001"/>
            <a:ext cx="864156" cy="241300"/>
            <a:chOff x="1531143" y="1350169"/>
            <a:chExt cx="1364457" cy="381000"/>
          </a:xfrm>
        </p:grpSpPr>
        <p:cxnSp>
          <p:nvCxnSpPr>
            <p:cNvPr id="132" name="Straight Connector 131"/>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134" name="Group 133"/>
          <p:cNvGrpSpPr/>
          <p:nvPr/>
        </p:nvGrpSpPr>
        <p:grpSpPr>
          <a:xfrm>
            <a:off x="8674101" y="4318001"/>
            <a:ext cx="864156" cy="241300"/>
            <a:chOff x="1531143" y="1350169"/>
            <a:chExt cx="1364457" cy="381000"/>
          </a:xfrm>
        </p:grpSpPr>
        <p:cxnSp>
          <p:nvCxnSpPr>
            <p:cNvPr id="135" name="Straight Connector 134"/>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cxnSp>
        <p:nvCxnSpPr>
          <p:cNvPr id="138" name="Straight Connector 137"/>
          <p:cNvCxnSpPr/>
          <p:nvPr/>
        </p:nvCxnSpPr>
        <p:spPr>
          <a:xfrm rot="5400000" flipV="1">
            <a:off x="5533813" y="5696718"/>
            <a:ext cx="675640" cy="1005"/>
          </a:xfrm>
          <a:prstGeom prst="line">
            <a:avLst/>
          </a:prstGeom>
          <a:ln w="19050">
            <a:solidFill>
              <a:schemeClr val="tx1">
                <a:lumMod val="50000"/>
                <a:lumOff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140" name="Group 139"/>
          <p:cNvGrpSpPr/>
          <p:nvPr/>
        </p:nvGrpSpPr>
        <p:grpSpPr>
          <a:xfrm>
            <a:off x="7391401" y="2946401"/>
            <a:ext cx="864156" cy="241300"/>
            <a:chOff x="1531143" y="1350169"/>
            <a:chExt cx="1364457" cy="381000"/>
          </a:xfrm>
        </p:grpSpPr>
        <p:cxnSp>
          <p:nvCxnSpPr>
            <p:cNvPr id="141" name="Straight Connector 140"/>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143" name="Group 142"/>
          <p:cNvGrpSpPr/>
          <p:nvPr/>
        </p:nvGrpSpPr>
        <p:grpSpPr>
          <a:xfrm flipH="1">
            <a:off x="3378201" y="2298701"/>
            <a:ext cx="864156" cy="241300"/>
            <a:chOff x="1531143" y="1350169"/>
            <a:chExt cx="1364457" cy="381000"/>
          </a:xfrm>
        </p:grpSpPr>
        <p:cxnSp>
          <p:nvCxnSpPr>
            <p:cNvPr id="144" name="Straight Connector 143"/>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146" name="Group 145"/>
          <p:cNvGrpSpPr/>
          <p:nvPr/>
        </p:nvGrpSpPr>
        <p:grpSpPr>
          <a:xfrm flipH="1">
            <a:off x="2654301" y="4254501"/>
            <a:ext cx="864156" cy="241300"/>
            <a:chOff x="1531143" y="1350169"/>
            <a:chExt cx="1364457" cy="381000"/>
          </a:xfrm>
        </p:grpSpPr>
        <p:cxnSp>
          <p:nvCxnSpPr>
            <p:cNvPr id="147" name="Straight Connector 146"/>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sp>
        <p:nvSpPr>
          <p:cNvPr id="149" name="TextBox 148"/>
          <p:cNvSpPr txBox="1"/>
          <p:nvPr/>
        </p:nvSpPr>
        <p:spPr>
          <a:xfrm>
            <a:off x="7670800" y="1473200"/>
            <a:ext cx="1828800" cy="892552"/>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accent4"/>
                </a:solidFill>
              </a:rPr>
              <a:t>Title Goes Here </a:t>
            </a:r>
            <a:r>
              <a:rPr lang="en-US" sz="1333" dirty="0">
                <a:solidFill>
                  <a:schemeClr val="accent5"/>
                </a:solidFill>
              </a:rPr>
              <a:t/>
            </a:r>
            <a:br>
              <a:rPr lang="en-US" sz="1333" dirty="0">
                <a:solidFill>
                  <a:schemeClr val="accent5"/>
                </a:solidFill>
              </a:rPr>
            </a:br>
            <a:r>
              <a:rPr lang="en-US" sz="1400" dirty="0">
                <a:solidFill>
                  <a:schemeClr val="bg1">
                    <a:lumMod val="85000"/>
                  </a:schemeClr>
                </a:solidFill>
              </a:rPr>
              <a:t>Lorem ipsum dolor sit amet, consectetur adipiscing elit</a:t>
            </a:r>
            <a:endParaRPr lang="en-US" sz="1400" dirty="0">
              <a:solidFill>
                <a:schemeClr val="tx1">
                  <a:lumMod val="50000"/>
                  <a:lumOff val="50000"/>
                </a:schemeClr>
              </a:solidFill>
            </a:endParaRPr>
          </a:p>
        </p:txBody>
      </p:sp>
      <p:sp>
        <p:nvSpPr>
          <p:cNvPr id="150" name="TextBox 149"/>
          <p:cNvSpPr txBox="1"/>
          <p:nvPr/>
        </p:nvSpPr>
        <p:spPr>
          <a:xfrm>
            <a:off x="8369300" y="2514600"/>
            <a:ext cx="1828800" cy="892552"/>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accent5"/>
                </a:solidFill>
              </a:rPr>
              <a:t>Title Goes Here </a:t>
            </a:r>
            <a:r>
              <a:rPr lang="en-US" sz="1333" dirty="0">
                <a:solidFill>
                  <a:schemeClr val="accent5"/>
                </a:solidFill>
              </a:rPr>
              <a:t/>
            </a:r>
            <a:br>
              <a:rPr lang="en-US" sz="1333" dirty="0">
                <a:solidFill>
                  <a:schemeClr val="accent5"/>
                </a:solidFill>
              </a:rPr>
            </a:br>
            <a:r>
              <a:rPr lang="en-US" sz="1400" dirty="0">
                <a:solidFill>
                  <a:schemeClr val="bg1">
                    <a:lumMod val="85000"/>
                  </a:schemeClr>
                </a:solidFill>
              </a:rPr>
              <a:t>Lorem ipsum dolor sit amet, consectetur adipiscing elit</a:t>
            </a:r>
            <a:endParaRPr lang="en-US" sz="1400" dirty="0">
              <a:solidFill>
                <a:schemeClr val="tx1">
                  <a:lumMod val="50000"/>
                  <a:lumOff val="50000"/>
                </a:schemeClr>
              </a:solidFill>
            </a:endParaRPr>
          </a:p>
        </p:txBody>
      </p:sp>
      <p:sp>
        <p:nvSpPr>
          <p:cNvPr id="151" name="TextBox 150"/>
          <p:cNvSpPr txBox="1"/>
          <p:nvPr/>
        </p:nvSpPr>
        <p:spPr>
          <a:xfrm>
            <a:off x="9652000" y="3886200"/>
            <a:ext cx="1828800" cy="892552"/>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accent6"/>
                </a:solidFill>
              </a:rPr>
              <a:t>Title Goes Here </a:t>
            </a:r>
            <a:r>
              <a:rPr lang="en-US" sz="1333" dirty="0">
                <a:solidFill>
                  <a:schemeClr val="accent5"/>
                </a:solidFill>
              </a:rPr>
              <a:t/>
            </a:r>
            <a:br>
              <a:rPr lang="en-US" sz="1333" dirty="0">
                <a:solidFill>
                  <a:schemeClr val="accent5"/>
                </a:solidFill>
              </a:rPr>
            </a:br>
            <a:r>
              <a:rPr lang="en-US" sz="1400" dirty="0">
                <a:solidFill>
                  <a:schemeClr val="bg1">
                    <a:lumMod val="85000"/>
                  </a:schemeClr>
                </a:solidFill>
              </a:rPr>
              <a:t>Lorem ipsum dolor sit amet, consectetur adipiscing elit</a:t>
            </a:r>
            <a:endParaRPr lang="en-US" sz="1400" dirty="0">
              <a:solidFill>
                <a:schemeClr val="tx1">
                  <a:lumMod val="50000"/>
                  <a:lumOff val="50000"/>
                </a:schemeClr>
              </a:solidFill>
            </a:endParaRPr>
          </a:p>
        </p:txBody>
      </p:sp>
      <p:sp>
        <p:nvSpPr>
          <p:cNvPr id="152" name="TextBox 151"/>
          <p:cNvSpPr txBox="1"/>
          <p:nvPr/>
        </p:nvSpPr>
        <p:spPr>
          <a:xfrm>
            <a:off x="1435100" y="1866900"/>
            <a:ext cx="1828800" cy="892552"/>
          </a:xfrm>
          <a:prstGeom prst="rect">
            <a:avLst/>
          </a:prstGeom>
          <a:noFill/>
        </p:spPr>
        <p:txBody>
          <a:bodyPr wrap="square" lIns="0" tIns="0" rIns="0" bIns="0" rtlCol="0" anchor="t">
            <a:spAutoFit/>
          </a:bodyPr>
          <a:lstStyle/>
          <a:p>
            <a:pPr algn="r" defTabSz="1219170">
              <a:spcBef>
                <a:spcPct val="20000"/>
              </a:spcBef>
              <a:defRPr/>
            </a:pPr>
            <a:r>
              <a:rPr lang="en-US" sz="1600" b="1" dirty="0">
                <a:solidFill>
                  <a:schemeClr val="accent2"/>
                </a:solidFill>
              </a:rPr>
              <a:t>Title Goes Here </a:t>
            </a:r>
            <a:r>
              <a:rPr lang="en-US" sz="1333" dirty="0">
                <a:solidFill>
                  <a:schemeClr val="accent2"/>
                </a:solidFill>
              </a:rPr>
              <a:t/>
            </a:r>
            <a:br>
              <a:rPr lang="en-US" sz="1333" dirty="0">
                <a:solidFill>
                  <a:schemeClr val="accent2"/>
                </a:solidFill>
              </a:rPr>
            </a:br>
            <a:r>
              <a:rPr lang="en-US" sz="1400" dirty="0">
                <a:solidFill>
                  <a:schemeClr val="bg1">
                    <a:lumMod val="85000"/>
                  </a:schemeClr>
                </a:solidFill>
              </a:rPr>
              <a:t>Lorem ipsum dolor sit amet, consectetur adipiscing elit</a:t>
            </a:r>
            <a:endParaRPr lang="en-US" sz="1400" dirty="0">
              <a:solidFill>
                <a:schemeClr val="tx1">
                  <a:lumMod val="50000"/>
                  <a:lumOff val="50000"/>
                </a:schemeClr>
              </a:solidFill>
            </a:endParaRPr>
          </a:p>
        </p:txBody>
      </p:sp>
      <p:sp>
        <p:nvSpPr>
          <p:cNvPr id="153" name="TextBox 152"/>
          <p:cNvSpPr txBox="1"/>
          <p:nvPr/>
        </p:nvSpPr>
        <p:spPr>
          <a:xfrm>
            <a:off x="711200" y="3835400"/>
            <a:ext cx="1828800" cy="892552"/>
          </a:xfrm>
          <a:prstGeom prst="rect">
            <a:avLst/>
          </a:prstGeom>
          <a:noFill/>
        </p:spPr>
        <p:txBody>
          <a:bodyPr wrap="square" lIns="0" tIns="0" rIns="0" bIns="0" rtlCol="0" anchor="t">
            <a:spAutoFit/>
          </a:bodyPr>
          <a:lstStyle/>
          <a:p>
            <a:pPr algn="r" defTabSz="1219170">
              <a:spcBef>
                <a:spcPct val="20000"/>
              </a:spcBef>
              <a:defRPr/>
            </a:pPr>
            <a:r>
              <a:rPr lang="en-US" sz="1600" b="1" dirty="0">
                <a:solidFill>
                  <a:schemeClr val="accent3"/>
                </a:solidFill>
              </a:rPr>
              <a:t>Title Goes Here </a:t>
            </a:r>
            <a:r>
              <a:rPr lang="en-US" sz="1333" dirty="0">
                <a:solidFill>
                  <a:schemeClr val="accent5"/>
                </a:solidFill>
              </a:rPr>
              <a:t/>
            </a:r>
            <a:br>
              <a:rPr lang="en-US" sz="1333" dirty="0">
                <a:solidFill>
                  <a:schemeClr val="accent5"/>
                </a:solidFill>
              </a:rPr>
            </a:br>
            <a:r>
              <a:rPr lang="en-US" sz="1400" dirty="0">
                <a:solidFill>
                  <a:schemeClr val="bg1">
                    <a:lumMod val="85000"/>
                  </a:schemeClr>
                </a:solidFill>
              </a:rPr>
              <a:t>Lorem ipsum dolor sit amet, consectetur adipiscing elit</a:t>
            </a:r>
            <a:endParaRPr lang="en-US" sz="1400" dirty="0">
              <a:solidFill>
                <a:schemeClr val="tx1">
                  <a:lumMod val="50000"/>
                  <a:lumOff val="50000"/>
                </a:schemeClr>
              </a:solidFill>
            </a:endParaRPr>
          </a:p>
        </p:txBody>
      </p:sp>
      <p:sp>
        <p:nvSpPr>
          <p:cNvPr id="154" name="TextBox 153"/>
          <p:cNvSpPr txBox="1"/>
          <p:nvPr/>
        </p:nvSpPr>
        <p:spPr>
          <a:xfrm>
            <a:off x="3860800" y="5613400"/>
            <a:ext cx="1828800" cy="892552"/>
          </a:xfrm>
          <a:prstGeom prst="rect">
            <a:avLst/>
          </a:prstGeom>
          <a:noFill/>
        </p:spPr>
        <p:txBody>
          <a:bodyPr wrap="square" lIns="0" tIns="0" rIns="0" bIns="0" rtlCol="0" anchor="t">
            <a:spAutoFit/>
          </a:bodyPr>
          <a:lstStyle/>
          <a:p>
            <a:pPr algn="r" defTabSz="1219170">
              <a:spcBef>
                <a:spcPct val="20000"/>
              </a:spcBef>
              <a:defRPr/>
            </a:pPr>
            <a:r>
              <a:rPr lang="en-US" sz="1600" b="1" dirty="0">
                <a:solidFill>
                  <a:schemeClr val="accent1"/>
                </a:solidFill>
              </a:rPr>
              <a:t>Title Goes Here </a:t>
            </a:r>
            <a:r>
              <a:rPr lang="en-US" sz="1333" dirty="0">
                <a:solidFill>
                  <a:schemeClr val="accent5"/>
                </a:solidFill>
              </a:rPr>
              <a:t/>
            </a:r>
            <a:br>
              <a:rPr lang="en-US" sz="1333" dirty="0">
                <a:solidFill>
                  <a:schemeClr val="accent5"/>
                </a:solidFill>
              </a:rPr>
            </a:br>
            <a:r>
              <a:rPr lang="en-US" sz="1400" dirty="0">
                <a:solidFill>
                  <a:schemeClr val="bg1">
                    <a:lumMod val="85000"/>
                  </a:schemeClr>
                </a:solidFill>
              </a:rPr>
              <a:t>Lorem ipsum dolor sit amet, consectetur adipiscing elit</a:t>
            </a:r>
            <a:endParaRPr lang="en-US" sz="1400" dirty="0">
              <a:solidFill>
                <a:schemeClr val="tx1">
                  <a:lumMod val="50000"/>
                  <a:lumOff val="50000"/>
                </a:schemeClr>
              </a:solidFill>
            </a:endParaRPr>
          </a:p>
        </p:txBody>
      </p:sp>
      <p:sp>
        <p:nvSpPr>
          <p:cNvPr id="98" name="TextBox 9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3847850849"/>
      </p:ext>
    </p:extLst>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barn(inVertical)">
                                      <p:cBhvr>
                                        <p:cTn id="7" dur="500"/>
                                        <p:tgtEl>
                                          <p:spTgt spid="97"/>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128"/>
                                        </p:tgtEl>
                                        <p:attrNameLst>
                                          <p:attrName>style.visibility</p:attrName>
                                        </p:attrNameLst>
                                      </p:cBhvr>
                                      <p:to>
                                        <p:strVal val="visible"/>
                                      </p:to>
                                    </p:set>
                                    <p:anim calcmode="lin" valueType="num">
                                      <p:cBhvr>
                                        <p:cTn id="11" dur="500" fill="hold"/>
                                        <p:tgtEl>
                                          <p:spTgt spid="128"/>
                                        </p:tgtEl>
                                        <p:attrNameLst>
                                          <p:attrName>ppt_w</p:attrName>
                                        </p:attrNameLst>
                                      </p:cBhvr>
                                      <p:tavLst>
                                        <p:tav tm="0">
                                          <p:val>
                                            <p:fltVal val="0"/>
                                          </p:val>
                                        </p:tav>
                                        <p:tav tm="100000">
                                          <p:val>
                                            <p:strVal val="#ppt_w"/>
                                          </p:val>
                                        </p:tav>
                                      </p:tavLst>
                                    </p:anim>
                                    <p:anim calcmode="lin" valueType="num">
                                      <p:cBhvr>
                                        <p:cTn id="12" dur="500" fill="hold"/>
                                        <p:tgtEl>
                                          <p:spTgt spid="128"/>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138"/>
                                        </p:tgtEl>
                                        <p:attrNameLst>
                                          <p:attrName>style.visibility</p:attrName>
                                        </p:attrNameLst>
                                      </p:cBhvr>
                                      <p:to>
                                        <p:strVal val="visible"/>
                                      </p:to>
                                    </p:set>
                                    <p:animEffect transition="in" filter="wipe(up)">
                                      <p:cBhvr>
                                        <p:cTn id="16" dur="500"/>
                                        <p:tgtEl>
                                          <p:spTgt spid="138"/>
                                        </p:tgtEl>
                                      </p:cBhvr>
                                    </p:animEffect>
                                  </p:childTnLst>
                                </p:cTn>
                              </p:par>
                            </p:childTnLst>
                          </p:cTn>
                        </p:par>
                        <p:par>
                          <p:cTn id="17" fill="hold">
                            <p:stCondLst>
                              <p:cond delay="1500"/>
                            </p:stCondLst>
                            <p:childTnLst>
                              <p:par>
                                <p:cTn id="18" presetID="22" presetClass="entr" presetSubtype="2" fill="hold" grpId="0" nodeType="afterEffect">
                                  <p:stCondLst>
                                    <p:cond delay="0"/>
                                  </p:stCondLst>
                                  <p:childTnLst>
                                    <p:set>
                                      <p:cBhvr>
                                        <p:cTn id="19" dur="1" fill="hold">
                                          <p:stCondLst>
                                            <p:cond delay="0"/>
                                          </p:stCondLst>
                                        </p:cTn>
                                        <p:tgtEl>
                                          <p:spTgt spid="154"/>
                                        </p:tgtEl>
                                        <p:attrNameLst>
                                          <p:attrName>style.visibility</p:attrName>
                                        </p:attrNameLst>
                                      </p:cBhvr>
                                      <p:to>
                                        <p:strVal val="visible"/>
                                      </p:to>
                                    </p:set>
                                    <p:animEffect transition="in" filter="wipe(right)">
                                      <p:cBhvr>
                                        <p:cTn id="20" dur="500"/>
                                        <p:tgtEl>
                                          <p:spTgt spid="154"/>
                                        </p:tgtEl>
                                      </p:cBhvr>
                                    </p:animEffect>
                                  </p:childTnLst>
                                </p:cTn>
                              </p:par>
                            </p:childTnLst>
                          </p:cTn>
                        </p:par>
                        <p:par>
                          <p:cTn id="21" fill="hold">
                            <p:stCondLst>
                              <p:cond delay="2000"/>
                            </p:stCondLst>
                            <p:childTnLst>
                              <p:par>
                                <p:cTn id="22" presetID="23" presetClass="entr" presetSubtype="16" fill="hold" nodeType="afterEffect">
                                  <p:stCondLst>
                                    <p:cond delay="0"/>
                                  </p:stCondLst>
                                  <p:childTnLst>
                                    <p:set>
                                      <p:cBhvr>
                                        <p:cTn id="23" dur="1" fill="hold">
                                          <p:stCondLst>
                                            <p:cond delay="0"/>
                                          </p:stCondLst>
                                        </p:cTn>
                                        <p:tgtEl>
                                          <p:spTgt spid="129"/>
                                        </p:tgtEl>
                                        <p:attrNameLst>
                                          <p:attrName>style.visibility</p:attrName>
                                        </p:attrNameLst>
                                      </p:cBhvr>
                                      <p:to>
                                        <p:strVal val="visible"/>
                                      </p:to>
                                    </p:set>
                                    <p:anim calcmode="lin" valueType="num">
                                      <p:cBhvr>
                                        <p:cTn id="24" dur="500" fill="hold"/>
                                        <p:tgtEl>
                                          <p:spTgt spid="129"/>
                                        </p:tgtEl>
                                        <p:attrNameLst>
                                          <p:attrName>ppt_w</p:attrName>
                                        </p:attrNameLst>
                                      </p:cBhvr>
                                      <p:tavLst>
                                        <p:tav tm="0">
                                          <p:val>
                                            <p:fltVal val="0"/>
                                          </p:val>
                                        </p:tav>
                                        <p:tav tm="100000">
                                          <p:val>
                                            <p:strVal val="#ppt_w"/>
                                          </p:val>
                                        </p:tav>
                                      </p:tavLst>
                                    </p:anim>
                                    <p:anim calcmode="lin" valueType="num">
                                      <p:cBhvr>
                                        <p:cTn id="25" dur="500" fill="hold"/>
                                        <p:tgtEl>
                                          <p:spTgt spid="129"/>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22" presetClass="entr" presetSubtype="2" fill="hold" nodeType="afterEffect">
                                  <p:stCondLst>
                                    <p:cond delay="0"/>
                                  </p:stCondLst>
                                  <p:childTnLst>
                                    <p:set>
                                      <p:cBhvr>
                                        <p:cTn id="28" dur="1" fill="hold">
                                          <p:stCondLst>
                                            <p:cond delay="0"/>
                                          </p:stCondLst>
                                        </p:cTn>
                                        <p:tgtEl>
                                          <p:spTgt spid="143"/>
                                        </p:tgtEl>
                                        <p:attrNameLst>
                                          <p:attrName>style.visibility</p:attrName>
                                        </p:attrNameLst>
                                      </p:cBhvr>
                                      <p:to>
                                        <p:strVal val="visible"/>
                                      </p:to>
                                    </p:set>
                                    <p:animEffect transition="in" filter="wipe(right)">
                                      <p:cBhvr>
                                        <p:cTn id="29" dur="500"/>
                                        <p:tgtEl>
                                          <p:spTgt spid="143"/>
                                        </p:tgtEl>
                                      </p:cBhvr>
                                    </p:animEffect>
                                  </p:childTnLst>
                                </p:cTn>
                              </p:par>
                            </p:childTnLst>
                          </p:cTn>
                        </p:par>
                        <p:par>
                          <p:cTn id="30" fill="hold">
                            <p:stCondLst>
                              <p:cond delay="3000"/>
                            </p:stCondLst>
                            <p:childTnLst>
                              <p:par>
                                <p:cTn id="31" presetID="22" presetClass="entr" presetSubtype="2" fill="hold" grpId="0" nodeType="afterEffect">
                                  <p:stCondLst>
                                    <p:cond delay="0"/>
                                  </p:stCondLst>
                                  <p:childTnLst>
                                    <p:set>
                                      <p:cBhvr>
                                        <p:cTn id="32" dur="1" fill="hold">
                                          <p:stCondLst>
                                            <p:cond delay="0"/>
                                          </p:stCondLst>
                                        </p:cTn>
                                        <p:tgtEl>
                                          <p:spTgt spid="152"/>
                                        </p:tgtEl>
                                        <p:attrNameLst>
                                          <p:attrName>style.visibility</p:attrName>
                                        </p:attrNameLst>
                                      </p:cBhvr>
                                      <p:to>
                                        <p:strVal val="visible"/>
                                      </p:to>
                                    </p:set>
                                    <p:animEffect transition="in" filter="wipe(right)">
                                      <p:cBhvr>
                                        <p:cTn id="33" dur="500"/>
                                        <p:tgtEl>
                                          <p:spTgt spid="152"/>
                                        </p:tgtEl>
                                      </p:cBhvr>
                                    </p:animEffect>
                                  </p:childTnLst>
                                </p:cTn>
                              </p:par>
                            </p:childTnLst>
                          </p:cTn>
                        </p:par>
                        <p:par>
                          <p:cTn id="34" fill="hold">
                            <p:stCondLst>
                              <p:cond delay="3500"/>
                            </p:stCondLst>
                            <p:childTnLst>
                              <p:par>
                                <p:cTn id="35" presetID="23" presetClass="entr" presetSubtype="16" fill="hold"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childTnLst>
                                </p:cTn>
                              </p:par>
                            </p:childTnLst>
                          </p:cTn>
                        </p:par>
                        <p:par>
                          <p:cTn id="39" fill="hold">
                            <p:stCondLst>
                              <p:cond delay="4000"/>
                            </p:stCondLst>
                            <p:childTnLst>
                              <p:par>
                                <p:cTn id="40" presetID="22" presetClass="entr" presetSubtype="2" fill="hold" nodeType="afterEffect">
                                  <p:stCondLst>
                                    <p:cond delay="0"/>
                                  </p:stCondLst>
                                  <p:childTnLst>
                                    <p:set>
                                      <p:cBhvr>
                                        <p:cTn id="41" dur="1" fill="hold">
                                          <p:stCondLst>
                                            <p:cond delay="0"/>
                                          </p:stCondLst>
                                        </p:cTn>
                                        <p:tgtEl>
                                          <p:spTgt spid="146"/>
                                        </p:tgtEl>
                                        <p:attrNameLst>
                                          <p:attrName>style.visibility</p:attrName>
                                        </p:attrNameLst>
                                      </p:cBhvr>
                                      <p:to>
                                        <p:strVal val="visible"/>
                                      </p:to>
                                    </p:set>
                                    <p:animEffect transition="in" filter="wipe(right)">
                                      <p:cBhvr>
                                        <p:cTn id="42" dur="500"/>
                                        <p:tgtEl>
                                          <p:spTgt spid="146"/>
                                        </p:tgtEl>
                                      </p:cBhvr>
                                    </p:animEffect>
                                  </p:childTnLst>
                                </p:cTn>
                              </p:par>
                            </p:childTnLst>
                          </p:cTn>
                        </p:par>
                        <p:par>
                          <p:cTn id="43" fill="hold">
                            <p:stCondLst>
                              <p:cond delay="4500"/>
                            </p:stCondLst>
                            <p:childTnLst>
                              <p:par>
                                <p:cTn id="44" presetID="22" presetClass="entr" presetSubtype="2"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Effect transition="in" filter="wipe(right)">
                                      <p:cBhvr>
                                        <p:cTn id="46" dur="500"/>
                                        <p:tgtEl>
                                          <p:spTgt spid="153"/>
                                        </p:tgtEl>
                                      </p:cBhvr>
                                    </p:animEffect>
                                  </p:childTnLst>
                                </p:cTn>
                              </p:par>
                            </p:childTnLst>
                          </p:cTn>
                        </p:par>
                        <p:par>
                          <p:cTn id="47" fill="hold">
                            <p:stCondLst>
                              <p:cond delay="5000"/>
                            </p:stCondLst>
                            <p:childTnLst>
                              <p:par>
                                <p:cTn id="48" presetID="23" presetClass="entr" presetSubtype="16" fill="hold" nodeType="afterEffect">
                                  <p:stCondLst>
                                    <p:cond delay="0"/>
                                  </p:stCondLst>
                                  <p:childTnLst>
                                    <p:set>
                                      <p:cBhvr>
                                        <p:cTn id="49" dur="1" fill="hold">
                                          <p:stCondLst>
                                            <p:cond delay="0"/>
                                          </p:stCondLst>
                                        </p:cTn>
                                        <p:tgtEl>
                                          <p:spTgt spid="127"/>
                                        </p:tgtEl>
                                        <p:attrNameLst>
                                          <p:attrName>style.visibility</p:attrName>
                                        </p:attrNameLst>
                                      </p:cBhvr>
                                      <p:to>
                                        <p:strVal val="visible"/>
                                      </p:to>
                                    </p:set>
                                    <p:anim calcmode="lin" valueType="num">
                                      <p:cBhvr>
                                        <p:cTn id="50" dur="500" fill="hold"/>
                                        <p:tgtEl>
                                          <p:spTgt spid="127"/>
                                        </p:tgtEl>
                                        <p:attrNameLst>
                                          <p:attrName>ppt_w</p:attrName>
                                        </p:attrNameLst>
                                      </p:cBhvr>
                                      <p:tavLst>
                                        <p:tav tm="0">
                                          <p:val>
                                            <p:fltVal val="0"/>
                                          </p:val>
                                        </p:tav>
                                        <p:tav tm="100000">
                                          <p:val>
                                            <p:strVal val="#ppt_w"/>
                                          </p:val>
                                        </p:tav>
                                      </p:tavLst>
                                    </p:anim>
                                    <p:anim calcmode="lin" valueType="num">
                                      <p:cBhvr>
                                        <p:cTn id="51" dur="500" fill="hold"/>
                                        <p:tgtEl>
                                          <p:spTgt spid="127"/>
                                        </p:tgtEl>
                                        <p:attrNameLst>
                                          <p:attrName>ppt_h</p:attrName>
                                        </p:attrNameLst>
                                      </p:cBhvr>
                                      <p:tavLst>
                                        <p:tav tm="0">
                                          <p:val>
                                            <p:fltVal val="0"/>
                                          </p:val>
                                        </p:tav>
                                        <p:tav tm="100000">
                                          <p:val>
                                            <p:strVal val="#ppt_h"/>
                                          </p:val>
                                        </p:tav>
                                      </p:tavLst>
                                    </p:anim>
                                  </p:childTnLst>
                                </p:cTn>
                              </p:par>
                            </p:childTnLst>
                          </p:cTn>
                        </p:par>
                        <p:par>
                          <p:cTn id="52" fill="hold">
                            <p:stCondLst>
                              <p:cond delay="5500"/>
                            </p:stCondLst>
                            <p:childTnLst>
                              <p:par>
                                <p:cTn id="53" presetID="22" presetClass="entr" presetSubtype="8" fill="hold" nodeType="afterEffect">
                                  <p:stCondLst>
                                    <p:cond delay="0"/>
                                  </p:stCondLst>
                                  <p:childTnLst>
                                    <p:set>
                                      <p:cBhvr>
                                        <p:cTn id="54" dur="1" fill="hold">
                                          <p:stCondLst>
                                            <p:cond delay="0"/>
                                          </p:stCondLst>
                                        </p:cTn>
                                        <p:tgtEl>
                                          <p:spTgt spid="131"/>
                                        </p:tgtEl>
                                        <p:attrNameLst>
                                          <p:attrName>style.visibility</p:attrName>
                                        </p:attrNameLst>
                                      </p:cBhvr>
                                      <p:to>
                                        <p:strVal val="visible"/>
                                      </p:to>
                                    </p:set>
                                    <p:animEffect transition="in" filter="wipe(left)">
                                      <p:cBhvr>
                                        <p:cTn id="55" dur="500"/>
                                        <p:tgtEl>
                                          <p:spTgt spid="131"/>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149"/>
                                        </p:tgtEl>
                                        <p:attrNameLst>
                                          <p:attrName>style.visibility</p:attrName>
                                        </p:attrNameLst>
                                      </p:cBhvr>
                                      <p:to>
                                        <p:strVal val="visible"/>
                                      </p:to>
                                    </p:set>
                                    <p:animEffect transition="in" filter="wipe(left)">
                                      <p:cBhvr>
                                        <p:cTn id="59" dur="500"/>
                                        <p:tgtEl>
                                          <p:spTgt spid="149"/>
                                        </p:tgtEl>
                                      </p:cBhvr>
                                    </p:animEffect>
                                  </p:childTnLst>
                                </p:cTn>
                              </p:par>
                            </p:childTnLst>
                          </p:cTn>
                        </p:par>
                        <p:par>
                          <p:cTn id="60" fill="hold">
                            <p:stCondLst>
                              <p:cond delay="6500"/>
                            </p:stCondLst>
                            <p:childTnLst>
                              <p:par>
                                <p:cTn id="61" presetID="23" presetClass="entr" presetSubtype="16" fill="hold" nodeType="afterEffect">
                                  <p:stCondLst>
                                    <p:cond delay="0"/>
                                  </p:stCondLst>
                                  <p:childTnLst>
                                    <p:set>
                                      <p:cBhvr>
                                        <p:cTn id="62" dur="1" fill="hold">
                                          <p:stCondLst>
                                            <p:cond delay="0"/>
                                          </p:stCondLst>
                                        </p:cTn>
                                        <p:tgtEl>
                                          <p:spTgt spid="126"/>
                                        </p:tgtEl>
                                        <p:attrNameLst>
                                          <p:attrName>style.visibility</p:attrName>
                                        </p:attrNameLst>
                                      </p:cBhvr>
                                      <p:to>
                                        <p:strVal val="visible"/>
                                      </p:to>
                                    </p:set>
                                    <p:anim calcmode="lin" valueType="num">
                                      <p:cBhvr>
                                        <p:cTn id="63" dur="500" fill="hold"/>
                                        <p:tgtEl>
                                          <p:spTgt spid="126"/>
                                        </p:tgtEl>
                                        <p:attrNameLst>
                                          <p:attrName>ppt_w</p:attrName>
                                        </p:attrNameLst>
                                      </p:cBhvr>
                                      <p:tavLst>
                                        <p:tav tm="0">
                                          <p:val>
                                            <p:fltVal val="0"/>
                                          </p:val>
                                        </p:tav>
                                        <p:tav tm="100000">
                                          <p:val>
                                            <p:strVal val="#ppt_w"/>
                                          </p:val>
                                        </p:tav>
                                      </p:tavLst>
                                    </p:anim>
                                    <p:anim calcmode="lin" valueType="num">
                                      <p:cBhvr>
                                        <p:cTn id="64" dur="500" fill="hold"/>
                                        <p:tgtEl>
                                          <p:spTgt spid="126"/>
                                        </p:tgtEl>
                                        <p:attrNameLst>
                                          <p:attrName>ppt_h</p:attrName>
                                        </p:attrNameLst>
                                      </p:cBhvr>
                                      <p:tavLst>
                                        <p:tav tm="0">
                                          <p:val>
                                            <p:fltVal val="0"/>
                                          </p:val>
                                        </p:tav>
                                        <p:tav tm="100000">
                                          <p:val>
                                            <p:strVal val="#ppt_h"/>
                                          </p:val>
                                        </p:tav>
                                      </p:tavLst>
                                    </p:anim>
                                  </p:childTnLst>
                                </p:cTn>
                              </p:par>
                            </p:childTnLst>
                          </p:cTn>
                        </p:par>
                        <p:par>
                          <p:cTn id="65" fill="hold">
                            <p:stCondLst>
                              <p:cond delay="7000"/>
                            </p:stCondLst>
                            <p:childTnLst>
                              <p:par>
                                <p:cTn id="66" presetID="22" presetClass="entr" presetSubtype="8" fill="hold" nodeType="afterEffect">
                                  <p:stCondLst>
                                    <p:cond delay="0"/>
                                  </p:stCondLst>
                                  <p:childTnLst>
                                    <p:set>
                                      <p:cBhvr>
                                        <p:cTn id="67" dur="1" fill="hold">
                                          <p:stCondLst>
                                            <p:cond delay="0"/>
                                          </p:stCondLst>
                                        </p:cTn>
                                        <p:tgtEl>
                                          <p:spTgt spid="140"/>
                                        </p:tgtEl>
                                        <p:attrNameLst>
                                          <p:attrName>style.visibility</p:attrName>
                                        </p:attrNameLst>
                                      </p:cBhvr>
                                      <p:to>
                                        <p:strVal val="visible"/>
                                      </p:to>
                                    </p:set>
                                    <p:animEffect transition="in" filter="wipe(left)">
                                      <p:cBhvr>
                                        <p:cTn id="68" dur="500"/>
                                        <p:tgtEl>
                                          <p:spTgt spid="140"/>
                                        </p:tgtEl>
                                      </p:cBhvr>
                                    </p:animEffect>
                                  </p:childTnLst>
                                </p:cTn>
                              </p:par>
                            </p:childTnLst>
                          </p:cTn>
                        </p:par>
                        <p:par>
                          <p:cTn id="69" fill="hold">
                            <p:stCondLst>
                              <p:cond delay="7500"/>
                            </p:stCondLst>
                            <p:childTnLst>
                              <p:par>
                                <p:cTn id="70" presetID="22" presetClass="entr" presetSubtype="8" fill="hold" grpId="0" nodeType="afterEffect">
                                  <p:stCondLst>
                                    <p:cond delay="0"/>
                                  </p:stCondLst>
                                  <p:childTnLst>
                                    <p:set>
                                      <p:cBhvr>
                                        <p:cTn id="71" dur="1" fill="hold">
                                          <p:stCondLst>
                                            <p:cond delay="0"/>
                                          </p:stCondLst>
                                        </p:cTn>
                                        <p:tgtEl>
                                          <p:spTgt spid="150"/>
                                        </p:tgtEl>
                                        <p:attrNameLst>
                                          <p:attrName>style.visibility</p:attrName>
                                        </p:attrNameLst>
                                      </p:cBhvr>
                                      <p:to>
                                        <p:strVal val="visible"/>
                                      </p:to>
                                    </p:set>
                                    <p:animEffect transition="in" filter="wipe(left)">
                                      <p:cBhvr>
                                        <p:cTn id="72" dur="500"/>
                                        <p:tgtEl>
                                          <p:spTgt spid="150"/>
                                        </p:tgtEl>
                                      </p:cBhvr>
                                    </p:animEffect>
                                  </p:childTnLst>
                                </p:cTn>
                              </p:par>
                            </p:childTnLst>
                          </p:cTn>
                        </p:par>
                        <p:par>
                          <p:cTn id="73" fill="hold">
                            <p:stCondLst>
                              <p:cond delay="8000"/>
                            </p:stCondLst>
                            <p:childTnLst>
                              <p:par>
                                <p:cTn id="74" presetID="23" presetClass="entr" presetSubtype="16" fill="hold" nodeType="afterEffect">
                                  <p:stCondLst>
                                    <p:cond delay="0"/>
                                  </p:stCondLst>
                                  <p:childTnLst>
                                    <p:set>
                                      <p:cBhvr>
                                        <p:cTn id="75" dur="1" fill="hold">
                                          <p:stCondLst>
                                            <p:cond delay="0"/>
                                          </p:stCondLst>
                                        </p:cTn>
                                        <p:tgtEl>
                                          <p:spTgt spid="125"/>
                                        </p:tgtEl>
                                        <p:attrNameLst>
                                          <p:attrName>style.visibility</p:attrName>
                                        </p:attrNameLst>
                                      </p:cBhvr>
                                      <p:to>
                                        <p:strVal val="visible"/>
                                      </p:to>
                                    </p:set>
                                    <p:anim calcmode="lin" valueType="num">
                                      <p:cBhvr>
                                        <p:cTn id="76" dur="500" fill="hold"/>
                                        <p:tgtEl>
                                          <p:spTgt spid="125"/>
                                        </p:tgtEl>
                                        <p:attrNameLst>
                                          <p:attrName>ppt_w</p:attrName>
                                        </p:attrNameLst>
                                      </p:cBhvr>
                                      <p:tavLst>
                                        <p:tav tm="0">
                                          <p:val>
                                            <p:fltVal val="0"/>
                                          </p:val>
                                        </p:tav>
                                        <p:tav tm="100000">
                                          <p:val>
                                            <p:strVal val="#ppt_w"/>
                                          </p:val>
                                        </p:tav>
                                      </p:tavLst>
                                    </p:anim>
                                    <p:anim calcmode="lin" valueType="num">
                                      <p:cBhvr>
                                        <p:cTn id="77" dur="500" fill="hold"/>
                                        <p:tgtEl>
                                          <p:spTgt spid="125"/>
                                        </p:tgtEl>
                                        <p:attrNameLst>
                                          <p:attrName>ppt_h</p:attrName>
                                        </p:attrNameLst>
                                      </p:cBhvr>
                                      <p:tavLst>
                                        <p:tav tm="0">
                                          <p:val>
                                            <p:fltVal val="0"/>
                                          </p:val>
                                        </p:tav>
                                        <p:tav tm="100000">
                                          <p:val>
                                            <p:strVal val="#ppt_h"/>
                                          </p:val>
                                        </p:tav>
                                      </p:tavLst>
                                    </p:anim>
                                  </p:childTnLst>
                                </p:cTn>
                              </p:par>
                            </p:childTnLst>
                          </p:cTn>
                        </p:par>
                        <p:par>
                          <p:cTn id="78" fill="hold">
                            <p:stCondLst>
                              <p:cond delay="8500"/>
                            </p:stCondLst>
                            <p:childTnLst>
                              <p:par>
                                <p:cTn id="79" presetID="22" presetClass="entr" presetSubtype="8" fill="hold" nodeType="afterEffect">
                                  <p:stCondLst>
                                    <p:cond delay="0"/>
                                  </p:stCondLst>
                                  <p:childTnLst>
                                    <p:set>
                                      <p:cBhvr>
                                        <p:cTn id="80" dur="1" fill="hold">
                                          <p:stCondLst>
                                            <p:cond delay="0"/>
                                          </p:stCondLst>
                                        </p:cTn>
                                        <p:tgtEl>
                                          <p:spTgt spid="134"/>
                                        </p:tgtEl>
                                        <p:attrNameLst>
                                          <p:attrName>style.visibility</p:attrName>
                                        </p:attrNameLst>
                                      </p:cBhvr>
                                      <p:to>
                                        <p:strVal val="visible"/>
                                      </p:to>
                                    </p:set>
                                    <p:animEffect transition="in" filter="wipe(left)">
                                      <p:cBhvr>
                                        <p:cTn id="81" dur="500"/>
                                        <p:tgtEl>
                                          <p:spTgt spid="134"/>
                                        </p:tgtEl>
                                      </p:cBhvr>
                                    </p:animEffect>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51"/>
                                        </p:tgtEl>
                                        <p:attrNameLst>
                                          <p:attrName>style.visibility</p:attrName>
                                        </p:attrNameLst>
                                      </p:cBhvr>
                                      <p:to>
                                        <p:strVal val="visible"/>
                                      </p:to>
                                    </p:set>
                                    <p:animEffect transition="in" filter="wipe(left)">
                                      <p:cBhvr>
                                        <p:cTn id="85" dur="500"/>
                                        <p:tgtEl>
                                          <p:spTgt spid="1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149" grpId="0"/>
      <p:bldP spid="150" grpId="0"/>
      <p:bldP spid="151" grpId="0"/>
      <p:bldP spid="152" grpId="0"/>
      <p:bldP spid="153" grpId="0"/>
      <p:bldP spid="15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2577525" y="0"/>
            <a:ext cx="9606351" cy="6869738"/>
            <a:chOff x="2577525" y="0"/>
            <a:chExt cx="9606351" cy="6869738"/>
          </a:xfrm>
        </p:grpSpPr>
        <p:grpSp>
          <p:nvGrpSpPr>
            <p:cNvPr id="5" name="Group 4"/>
            <p:cNvGrpSpPr/>
            <p:nvPr/>
          </p:nvGrpSpPr>
          <p:grpSpPr>
            <a:xfrm>
              <a:off x="7079702" y="0"/>
              <a:ext cx="5104174" cy="6869738"/>
              <a:chOff x="7079702" y="0"/>
              <a:chExt cx="5104174" cy="6869738"/>
            </a:xfrm>
          </p:grpSpPr>
          <p:sp>
            <p:nvSpPr>
              <p:cNvPr id="57" name="Freeform 56"/>
              <p:cNvSpPr/>
              <p:nvPr/>
            </p:nvSpPr>
            <p:spPr>
              <a:xfrm>
                <a:off x="11550781" y="5596210"/>
                <a:ext cx="633095" cy="1261791"/>
              </a:xfrm>
              <a:custGeom>
                <a:avLst/>
                <a:gdLst>
                  <a:gd name="connsiteX0" fmla="*/ 630896 w 633095"/>
                  <a:gd name="connsiteY0" fmla="*/ 0 h 1261791"/>
                  <a:gd name="connsiteX1" fmla="*/ 633095 w 633095"/>
                  <a:gd name="connsiteY1" fmla="*/ 0 h 1261791"/>
                  <a:gd name="connsiteX2" fmla="*/ 633095 w 633095"/>
                  <a:gd name="connsiteY2" fmla="*/ 1261791 h 1261791"/>
                  <a:gd name="connsiteX3" fmla="*/ 0 w 633095"/>
                  <a:gd name="connsiteY3" fmla="*/ 1261791 h 1261791"/>
                </a:gdLst>
                <a:ahLst/>
                <a:cxnLst>
                  <a:cxn ang="0">
                    <a:pos x="connsiteX0" y="connsiteY0"/>
                  </a:cxn>
                  <a:cxn ang="0">
                    <a:pos x="connsiteX1" y="connsiteY1"/>
                  </a:cxn>
                  <a:cxn ang="0">
                    <a:pos x="connsiteX2" y="connsiteY2"/>
                  </a:cxn>
                  <a:cxn ang="0">
                    <a:pos x="connsiteX3" y="connsiteY3"/>
                  </a:cxn>
                </a:cxnLst>
                <a:rect l="l" t="t" r="r" b="b"/>
                <a:pathLst>
                  <a:path w="633095" h="1261791">
                    <a:moveTo>
                      <a:pt x="630896" y="0"/>
                    </a:moveTo>
                    <a:lnTo>
                      <a:pt x="633095" y="0"/>
                    </a:lnTo>
                    <a:lnTo>
                      <a:pt x="633095" y="1261791"/>
                    </a:lnTo>
                    <a:lnTo>
                      <a:pt x="0" y="126179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Hexagon 3"/>
              <p:cNvSpPr/>
              <p:nvPr/>
            </p:nvSpPr>
            <p:spPr>
              <a:xfrm>
                <a:off x="9323544" y="4323276"/>
                <a:ext cx="2842789" cy="2544024"/>
              </a:xfrm>
              <a:prstGeom prst="hexagon">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p:cNvSpPr/>
              <p:nvPr/>
            </p:nvSpPr>
            <p:spPr>
              <a:xfrm>
                <a:off x="9325623" y="1746028"/>
                <a:ext cx="2842789" cy="2544024"/>
              </a:xfrm>
              <a:prstGeom prst="hexagon">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7079702" y="5607947"/>
                <a:ext cx="2832569" cy="1261791"/>
              </a:xfrm>
              <a:custGeom>
                <a:avLst/>
                <a:gdLst>
                  <a:gd name="connsiteX0" fmla="*/ 630896 w 2832569"/>
                  <a:gd name="connsiteY0" fmla="*/ 0 h 1261791"/>
                  <a:gd name="connsiteX1" fmla="*/ 2201673 w 2832569"/>
                  <a:gd name="connsiteY1" fmla="*/ 0 h 1261791"/>
                  <a:gd name="connsiteX2" fmla="*/ 2832569 w 2832569"/>
                  <a:gd name="connsiteY2" fmla="*/ 1261791 h 1261791"/>
                  <a:gd name="connsiteX3" fmla="*/ 0 w 2832569"/>
                  <a:gd name="connsiteY3" fmla="*/ 1261791 h 1261791"/>
                </a:gdLst>
                <a:ahLst/>
                <a:cxnLst>
                  <a:cxn ang="0">
                    <a:pos x="connsiteX0" y="connsiteY0"/>
                  </a:cxn>
                  <a:cxn ang="0">
                    <a:pos x="connsiteX1" y="connsiteY1"/>
                  </a:cxn>
                  <a:cxn ang="0">
                    <a:pos x="connsiteX2" y="connsiteY2"/>
                  </a:cxn>
                  <a:cxn ang="0">
                    <a:pos x="connsiteX3" y="connsiteY3"/>
                  </a:cxn>
                </a:cxnLst>
                <a:rect l="l" t="t" r="r" b="b"/>
                <a:pathLst>
                  <a:path w="2832569" h="1261791">
                    <a:moveTo>
                      <a:pt x="630896" y="0"/>
                    </a:moveTo>
                    <a:lnTo>
                      <a:pt x="2201673" y="0"/>
                    </a:lnTo>
                    <a:lnTo>
                      <a:pt x="2832569" y="1261791"/>
                    </a:lnTo>
                    <a:lnTo>
                      <a:pt x="0" y="126179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11552735" y="3061915"/>
                <a:ext cx="631141" cy="2524562"/>
              </a:xfrm>
              <a:custGeom>
                <a:avLst/>
                <a:gdLst>
                  <a:gd name="connsiteX0" fmla="*/ 631141 w 631141"/>
                  <a:gd name="connsiteY0" fmla="*/ 0 h 2524562"/>
                  <a:gd name="connsiteX1" fmla="*/ 631141 w 631141"/>
                  <a:gd name="connsiteY1" fmla="*/ 2524562 h 2524562"/>
                  <a:gd name="connsiteX2" fmla="*/ 0 w 631141"/>
                  <a:gd name="connsiteY2" fmla="*/ 1262281 h 2524562"/>
                </a:gdLst>
                <a:ahLst/>
                <a:cxnLst>
                  <a:cxn ang="0">
                    <a:pos x="connsiteX0" y="connsiteY0"/>
                  </a:cxn>
                  <a:cxn ang="0">
                    <a:pos x="connsiteX1" y="connsiteY1"/>
                  </a:cxn>
                  <a:cxn ang="0">
                    <a:pos x="connsiteX2" y="connsiteY2"/>
                  </a:cxn>
                </a:cxnLst>
                <a:rect l="l" t="t" r="r" b="b"/>
                <a:pathLst>
                  <a:path w="631141" h="2524562">
                    <a:moveTo>
                      <a:pt x="631141" y="0"/>
                    </a:moveTo>
                    <a:lnTo>
                      <a:pt x="631141" y="2524562"/>
                    </a:lnTo>
                    <a:lnTo>
                      <a:pt x="0" y="126228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116"/>
              <p:cNvSpPr/>
              <p:nvPr/>
            </p:nvSpPr>
            <p:spPr>
              <a:xfrm>
                <a:off x="11554237" y="499379"/>
                <a:ext cx="618881" cy="2475522"/>
              </a:xfrm>
              <a:custGeom>
                <a:avLst/>
                <a:gdLst>
                  <a:gd name="connsiteX0" fmla="*/ 618881 w 618881"/>
                  <a:gd name="connsiteY0" fmla="*/ 0 h 2475522"/>
                  <a:gd name="connsiteX1" fmla="*/ 618881 w 618881"/>
                  <a:gd name="connsiteY1" fmla="*/ 2475522 h 2475522"/>
                  <a:gd name="connsiteX2" fmla="*/ 0 w 618881"/>
                  <a:gd name="connsiteY2" fmla="*/ 1237761 h 2475522"/>
                </a:gdLst>
                <a:ahLst/>
                <a:cxnLst>
                  <a:cxn ang="0">
                    <a:pos x="connsiteX0" y="connsiteY0"/>
                  </a:cxn>
                  <a:cxn ang="0">
                    <a:pos x="connsiteX1" y="connsiteY1"/>
                  </a:cxn>
                  <a:cxn ang="0">
                    <a:pos x="connsiteX2" y="connsiteY2"/>
                  </a:cxn>
                </a:cxnLst>
                <a:rect l="l" t="t" r="r" b="b"/>
                <a:pathLst>
                  <a:path w="618881" h="2475522">
                    <a:moveTo>
                      <a:pt x="618881" y="0"/>
                    </a:moveTo>
                    <a:lnTo>
                      <a:pt x="618881" y="2475522"/>
                    </a:lnTo>
                    <a:lnTo>
                      <a:pt x="0" y="123776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114"/>
              <p:cNvSpPr/>
              <p:nvPr/>
            </p:nvSpPr>
            <p:spPr>
              <a:xfrm>
                <a:off x="9312786" y="0"/>
                <a:ext cx="2830701" cy="1718658"/>
              </a:xfrm>
              <a:custGeom>
                <a:avLst/>
                <a:gdLst>
                  <a:gd name="connsiteX0" fmla="*/ 223324 w 2830701"/>
                  <a:gd name="connsiteY0" fmla="*/ 0 h 1718658"/>
                  <a:gd name="connsiteX1" fmla="*/ 2619466 w 2830701"/>
                  <a:gd name="connsiteY1" fmla="*/ 0 h 1718658"/>
                  <a:gd name="connsiteX2" fmla="*/ 2830701 w 2830701"/>
                  <a:gd name="connsiteY2" fmla="*/ 422471 h 1718658"/>
                  <a:gd name="connsiteX3" fmla="*/ 2830701 w 2830701"/>
                  <a:gd name="connsiteY3" fmla="*/ 470823 h 1718658"/>
                  <a:gd name="connsiteX4" fmla="*/ 2206783 w 2830701"/>
                  <a:gd name="connsiteY4" fmla="*/ 1718658 h 1718658"/>
                  <a:gd name="connsiteX5" fmla="*/ 636006 w 2830701"/>
                  <a:gd name="connsiteY5" fmla="*/ 1718658 h 1718658"/>
                  <a:gd name="connsiteX6" fmla="*/ 0 w 2830701"/>
                  <a:gd name="connsiteY6" fmla="*/ 446647 h 1718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30701" h="1718658">
                    <a:moveTo>
                      <a:pt x="223324" y="0"/>
                    </a:moveTo>
                    <a:lnTo>
                      <a:pt x="2619466" y="0"/>
                    </a:lnTo>
                    <a:lnTo>
                      <a:pt x="2830701" y="422471"/>
                    </a:lnTo>
                    <a:lnTo>
                      <a:pt x="2830701" y="470823"/>
                    </a:lnTo>
                    <a:lnTo>
                      <a:pt x="2206783" y="1718658"/>
                    </a:lnTo>
                    <a:lnTo>
                      <a:pt x="636006" y="1718658"/>
                    </a:lnTo>
                    <a:lnTo>
                      <a:pt x="0" y="44664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Freeform 119"/>
              <p:cNvSpPr/>
              <p:nvPr/>
            </p:nvSpPr>
            <p:spPr>
              <a:xfrm>
                <a:off x="11952741" y="0"/>
                <a:ext cx="222794" cy="445588"/>
              </a:xfrm>
              <a:custGeom>
                <a:avLst/>
                <a:gdLst>
                  <a:gd name="connsiteX0" fmla="*/ 0 w 222794"/>
                  <a:gd name="connsiteY0" fmla="*/ 0 h 445588"/>
                  <a:gd name="connsiteX1" fmla="*/ 222794 w 222794"/>
                  <a:gd name="connsiteY1" fmla="*/ 0 h 445588"/>
                  <a:gd name="connsiteX2" fmla="*/ 222794 w 222794"/>
                  <a:gd name="connsiteY2" fmla="*/ 445588 h 445588"/>
                </a:gdLst>
                <a:ahLst/>
                <a:cxnLst>
                  <a:cxn ang="0">
                    <a:pos x="connsiteX0" y="connsiteY0"/>
                  </a:cxn>
                  <a:cxn ang="0">
                    <a:pos x="connsiteX1" y="connsiteY1"/>
                  </a:cxn>
                  <a:cxn ang="0">
                    <a:pos x="connsiteX2" y="connsiteY2"/>
                  </a:cxn>
                </a:cxnLst>
                <a:rect l="l" t="t" r="r" b="b"/>
                <a:pathLst>
                  <a:path w="222794" h="445588">
                    <a:moveTo>
                      <a:pt x="0" y="0"/>
                    </a:moveTo>
                    <a:lnTo>
                      <a:pt x="222794" y="0"/>
                    </a:lnTo>
                    <a:lnTo>
                      <a:pt x="222794" y="445588"/>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9" name="Hexagon 108"/>
            <p:cNvSpPr/>
            <p:nvPr/>
          </p:nvSpPr>
          <p:spPr>
            <a:xfrm>
              <a:off x="2580723" y="435888"/>
              <a:ext cx="2880360" cy="2544024"/>
            </a:xfrm>
            <a:prstGeom prst="hexagon">
              <a:avLst/>
            </a:prstGeom>
            <a:solidFill>
              <a:schemeClr val="tx1">
                <a:alpha val="75000"/>
              </a:schemeClr>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Hexagon 107"/>
            <p:cNvSpPr/>
            <p:nvPr/>
          </p:nvSpPr>
          <p:spPr>
            <a:xfrm>
              <a:off x="7056998" y="456536"/>
              <a:ext cx="2880360" cy="2544024"/>
            </a:xfrm>
            <a:prstGeom prst="hexagon">
              <a:avLst/>
            </a:prstGeom>
            <a:solidFill>
              <a:schemeClr val="tx1">
                <a:alpha val="75000"/>
              </a:schemeClr>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Hexagon 40"/>
            <p:cNvSpPr/>
            <p:nvPr/>
          </p:nvSpPr>
          <p:spPr>
            <a:xfrm>
              <a:off x="4823836" y="1729393"/>
              <a:ext cx="2880360" cy="2544024"/>
            </a:xfrm>
            <a:prstGeom prst="hexagon">
              <a:avLst/>
            </a:prstGeom>
            <a:solidFill>
              <a:schemeClr val="tx1">
                <a:alpha val="75000"/>
              </a:schemeClr>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Hexagon 42"/>
            <p:cNvSpPr/>
            <p:nvPr/>
          </p:nvSpPr>
          <p:spPr>
            <a:xfrm>
              <a:off x="7056998" y="3008110"/>
              <a:ext cx="2880360" cy="2544024"/>
            </a:xfrm>
            <a:prstGeom prst="hexagon">
              <a:avLst/>
            </a:prstGeom>
            <a:noFill/>
            <a:ln w="19050">
              <a:solidFill>
                <a:schemeClr val="bg1"/>
              </a:solid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Hexagon 43"/>
            <p:cNvSpPr/>
            <p:nvPr/>
          </p:nvSpPr>
          <p:spPr>
            <a:xfrm>
              <a:off x="4809455" y="4281658"/>
              <a:ext cx="2880360" cy="2544024"/>
            </a:xfrm>
            <a:prstGeom prst="hexagon">
              <a:avLst/>
            </a:prstGeom>
            <a:noFill/>
            <a:ln w="19050">
              <a:solidFill>
                <a:schemeClr val="bg1"/>
              </a:solid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Hexagon 44"/>
            <p:cNvSpPr/>
            <p:nvPr/>
          </p:nvSpPr>
          <p:spPr>
            <a:xfrm>
              <a:off x="2577525" y="2993011"/>
              <a:ext cx="2880360" cy="2544024"/>
            </a:xfrm>
            <a:prstGeom prst="hexagon">
              <a:avLst/>
            </a:prstGeom>
            <a:noFill/>
            <a:ln w="19050">
              <a:solidFill>
                <a:schemeClr val="bg1"/>
              </a:solid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p:cNvGrpSpPr/>
          <p:nvPr/>
        </p:nvGrpSpPr>
        <p:grpSpPr>
          <a:xfrm>
            <a:off x="7076836" y="3003099"/>
            <a:ext cx="2842789" cy="2544024"/>
            <a:chOff x="5196086" y="-2495305"/>
            <a:chExt cx="2842789" cy="2544024"/>
          </a:xfrm>
        </p:grpSpPr>
        <p:sp>
          <p:nvSpPr>
            <p:cNvPr id="50" name="Hexagon 49"/>
            <p:cNvSpPr/>
            <p:nvPr/>
          </p:nvSpPr>
          <p:spPr>
            <a:xfrm>
              <a:off x="5196086" y="-2495305"/>
              <a:ext cx="2842789" cy="2544024"/>
            </a:xfrm>
            <a:prstGeom prst="hexagon">
              <a:avLst/>
            </a:pr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extBox 133"/>
            <p:cNvSpPr txBox="1"/>
            <p:nvPr/>
          </p:nvSpPr>
          <p:spPr>
            <a:xfrm>
              <a:off x="5574034" y="-2295210"/>
              <a:ext cx="2085439" cy="2123658"/>
            </a:xfrm>
            <a:prstGeom prst="rect">
              <a:avLst/>
            </a:prstGeom>
            <a:noFill/>
            <a:effectLst/>
          </p:spPr>
          <p:txBody>
            <a:bodyPr wrap="square" rtlCol="0">
              <a:spAutoFit/>
            </a:bodyPr>
            <a:lstStyle/>
            <a:p>
              <a:pPr algn="ctr"/>
              <a:r>
                <a:rPr lang="en-US" sz="2000" b="1" dirty="0" smtClean="0">
                  <a:solidFill>
                    <a:schemeClr val="bg1">
                      <a:lumMod val="85000"/>
                    </a:schemeClr>
                  </a:solidFill>
                </a:rPr>
                <a:t>Lorem Ipsum</a:t>
              </a:r>
            </a:p>
            <a:p>
              <a:pPr algn="ctr"/>
              <a:endParaRPr lang="en-US" sz="800" dirty="0" smtClean="0">
                <a:solidFill>
                  <a:schemeClr val="bg1">
                    <a:lumMod val="85000"/>
                  </a:schemeClr>
                </a:solidFill>
              </a:endParaRPr>
            </a:p>
            <a:p>
              <a:r>
                <a:rPr lang="en-US" sz="1400" dirty="0">
                  <a:solidFill>
                    <a:schemeClr val="bg1">
                      <a:lumMod val="85000"/>
                    </a:schemeClr>
                  </a:solidFill>
                </a:rPr>
                <a:t>Lorem ipsum dolor sit amet, consectetur adipiscing elit, sed do eiusmod tempor </a:t>
              </a:r>
              <a:r>
                <a:rPr lang="en-US" sz="1400" dirty="0" smtClean="0">
                  <a:solidFill>
                    <a:schemeClr val="bg1">
                      <a:lumMod val="85000"/>
                    </a:schemeClr>
                  </a:solidFill>
                </a:rPr>
                <a:t>incidid</a:t>
              </a:r>
            </a:p>
            <a:p>
              <a:r>
                <a:rPr lang="en-US" sz="1200" dirty="0" smtClean="0">
                  <a:solidFill>
                    <a:schemeClr val="bg1">
                      <a:lumMod val="85000"/>
                    </a:schemeClr>
                  </a:solidFill>
                </a:rPr>
                <a:t>.</a:t>
              </a:r>
              <a:endParaRPr lang="en-US" sz="2000" dirty="0" smtClean="0">
                <a:solidFill>
                  <a:schemeClr val="bg1">
                    <a:lumMod val="85000"/>
                  </a:schemeClr>
                </a:solidFill>
              </a:endParaRPr>
            </a:p>
            <a:p>
              <a:pPr marL="285750" indent="-285750" algn="ctr">
                <a:buFont typeface="Wingdings" panose="05000000000000000000" pitchFamily="2" charset="2"/>
                <a:buChar char="ü"/>
              </a:pPr>
              <a:r>
                <a:rPr lang="en-US" sz="1600" dirty="0" smtClean="0">
                  <a:solidFill>
                    <a:schemeClr val="bg1">
                      <a:lumMod val="85000"/>
                    </a:schemeClr>
                  </a:solidFill>
                </a:rPr>
                <a:t>Lorem Ipsum</a:t>
              </a:r>
            </a:p>
            <a:p>
              <a:pPr marL="285750" indent="-285750" algn="ctr">
                <a:buFont typeface="Wingdings" panose="05000000000000000000" pitchFamily="2" charset="2"/>
                <a:buChar char="ü"/>
              </a:pPr>
              <a:r>
                <a:rPr lang="en-US" sz="1600" dirty="0" smtClean="0">
                  <a:solidFill>
                    <a:schemeClr val="bg1">
                      <a:lumMod val="85000"/>
                    </a:schemeClr>
                  </a:solidFill>
                </a:rPr>
                <a:t>Lorem Ipsum</a:t>
              </a:r>
            </a:p>
          </p:txBody>
        </p:sp>
      </p:grpSp>
      <p:cxnSp>
        <p:nvCxnSpPr>
          <p:cNvPr id="48" name="Straight Connector 47"/>
          <p:cNvCxnSpPr>
            <a:stCxn id="56" idx="0"/>
            <a:endCxn id="61" idx="6"/>
          </p:cNvCxnSpPr>
          <p:nvPr/>
        </p:nvCxnSpPr>
        <p:spPr>
          <a:xfrm flipH="1" flipV="1">
            <a:off x="8319260" y="873597"/>
            <a:ext cx="476714" cy="581195"/>
          </a:xfrm>
          <a:prstGeom prst="line">
            <a:avLst/>
          </a:prstGeom>
          <a:ln w="28575" cap="rnd">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sp>
        <p:nvSpPr>
          <p:cNvPr id="56" name="Picture Placeholder 7"/>
          <p:cNvSpPr txBox="1">
            <a:spLocks/>
          </p:cNvSpPr>
          <p:nvPr/>
        </p:nvSpPr>
        <p:spPr>
          <a:xfrm>
            <a:off x="8070550" y="1454792"/>
            <a:ext cx="1450848" cy="1450848"/>
          </a:xfrm>
          <a:prstGeom prst="ellipse">
            <a:avLst/>
          </a:prstGeom>
          <a:blipFill>
            <a:blip r:embed="rId3"/>
            <a:stretch>
              <a:fillRect l="-3000" t="-3000" r="-3000" b="-3000"/>
            </a:stretch>
          </a:blipFill>
          <a:ln w="28575">
            <a:solidFill>
              <a:srgbClr val="517E33"/>
            </a:solidFill>
          </a:ln>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61" name="Picture Placeholder 7"/>
          <p:cNvSpPr txBox="1">
            <a:spLocks/>
          </p:cNvSpPr>
          <p:nvPr/>
        </p:nvSpPr>
        <p:spPr>
          <a:xfrm>
            <a:off x="7660892" y="544413"/>
            <a:ext cx="658368" cy="658368"/>
          </a:xfrm>
          <a:prstGeom prst="ellipse">
            <a:avLst/>
          </a:prstGeom>
          <a:noFill/>
          <a:ln w="6350">
            <a:solidFill>
              <a:schemeClr val="bg1">
                <a:lumMod val="85000"/>
              </a:schemeClr>
            </a:solidFill>
          </a:ln>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sz="2200" b="0" dirty="0" smtClean="0">
                <a:solidFill>
                  <a:schemeClr val="bg1">
                    <a:lumMod val="85000"/>
                  </a:schemeClr>
                </a:solidFill>
              </a:rPr>
              <a:t>03</a:t>
            </a:r>
            <a:endParaRPr lang="en-US" sz="2200" b="0" dirty="0">
              <a:solidFill>
                <a:schemeClr val="bg1">
                  <a:lumMod val="85000"/>
                </a:schemeClr>
              </a:solidFill>
            </a:endParaRPr>
          </a:p>
        </p:txBody>
      </p:sp>
      <p:cxnSp>
        <p:nvCxnSpPr>
          <p:cNvPr id="63" name="Straight Connector 62"/>
          <p:cNvCxnSpPr>
            <a:stCxn id="64" idx="0"/>
            <a:endCxn id="65" idx="6"/>
          </p:cNvCxnSpPr>
          <p:nvPr/>
        </p:nvCxnSpPr>
        <p:spPr>
          <a:xfrm flipH="1" flipV="1">
            <a:off x="6069789" y="2155896"/>
            <a:ext cx="476714" cy="581195"/>
          </a:xfrm>
          <a:prstGeom prst="line">
            <a:avLst/>
          </a:prstGeom>
          <a:ln w="28575" cap="rnd">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sp>
        <p:nvSpPr>
          <p:cNvPr id="64" name="Picture Placeholder 7"/>
          <p:cNvSpPr txBox="1">
            <a:spLocks/>
          </p:cNvSpPr>
          <p:nvPr/>
        </p:nvSpPr>
        <p:spPr>
          <a:xfrm>
            <a:off x="5821079" y="2737091"/>
            <a:ext cx="1450848" cy="1450848"/>
          </a:xfrm>
          <a:prstGeom prst="ellipse">
            <a:avLst/>
          </a:prstGeom>
          <a:blipFill>
            <a:blip r:embed="rId4"/>
            <a:stretch>
              <a:fillRect l="-3000" t="-3000" r="-3000" b="-3000"/>
            </a:stretch>
          </a:blipFill>
          <a:ln w="28575">
            <a:solidFill>
              <a:srgbClr val="C05710"/>
            </a:solidFill>
          </a:ln>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65" name="Picture Placeholder 7"/>
          <p:cNvSpPr txBox="1">
            <a:spLocks/>
          </p:cNvSpPr>
          <p:nvPr/>
        </p:nvSpPr>
        <p:spPr>
          <a:xfrm>
            <a:off x="5411421" y="1826712"/>
            <a:ext cx="658368" cy="658368"/>
          </a:xfrm>
          <a:prstGeom prst="ellipse">
            <a:avLst/>
          </a:prstGeom>
          <a:noFill/>
          <a:ln w="6350">
            <a:solidFill>
              <a:schemeClr val="bg1">
                <a:lumMod val="85000"/>
              </a:schemeClr>
            </a:solidFill>
          </a:ln>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sz="2200" b="0" dirty="0" smtClean="0">
                <a:solidFill>
                  <a:schemeClr val="bg1">
                    <a:lumMod val="85000"/>
                  </a:schemeClr>
                </a:solidFill>
              </a:rPr>
              <a:t>02</a:t>
            </a:r>
            <a:endParaRPr lang="en-US" sz="2200" b="0" dirty="0">
              <a:solidFill>
                <a:schemeClr val="bg1">
                  <a:lumMod val="85000"/>
                </a:schemeClr>
              </a:solidFill>
            </a:endParaRPr>
          </a:p>
        </p:txBody>
      </p:sp>
      <p:cxnSp>
        <p:nvCxnSpPr>
          <p:cNvPr id="69" name="Straight Connector 68"/>
          <p:cNvCxnSpPr>
            <a:stCxn id="70" idx="0"/>
            <a:endCxn id="71" idx="6"/>
          </p:cNvCxnSpPr>
          <p:nvPr/>
        </p:nvCxnSpPr>
        <p:spPr>
          <a:xfrm flipH="1" flipV="1">
            <a:off x="3797521" y="873597"/>
            <a:ext cx="476714" cy="581195"/>
          </a:xfrm>
          <a:prstGeom prst="line">
            <a:avLst/>
          </a:prstGeom>
          <a:ln w="28575" cap="rnd">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sp>
        <p:nvSpPr>
          <p:cNvPr id="70" name="Picture Placeholder 7"/>
          <p:cNvSpPr txBox="1">
            <a:spLocks/>
          </p:cNvSpPr>
          <p:nvPr/>
        </p:nvSpPr>
        <p:spPr>
          <a:xfrm>
            <a:off x="3548811" y="1454792"/>
            <a:ext cx="1450848" cy="1450848"/>
          </a:xfrm>
          <a:prstGeom prst="ellipse">
            <a:avLst/>
          </a:prstGeom>
          <a:blipFill>
            <a:blip r:embed="rId5"/>
            <a:stretch>
              <a:fillRect l="-3000" t="-3000" r="-3000" b="-3000"/>
            </a:stretch>
          </a:blipFill>
          <a:ln w="28575">
            <a:solidFill>
              <a:srgbClr val="2F74B4"/>
            </a:solidFill>
          </a:ln>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71" name="Picture Placeholder 7"/>
          <p:cNvSpPr txBox="1">
            <a:spLocks/>
          </p:cNvSpPr>
          <p:nvPr/>
        </p:nvSpPr>
        <p:spPr>
          <a:xfrm>
            <a:off x="3139153" y="544413"/>
            <a:ext cx="658368" cy="658368"/>
          </a:xfrm>
          <a:prstGeom prst="ellipse">
            <a:avLst/>
          </a:prstGeom>
          <a:noFill/>
          <a:ln w="6350">
            <a:solidFill>
              <a:schemeClr val="bg1">
                <a:lumMod val="85000"/>
              </a:schemeClr>
            </a:solidFill>
          </a:ln>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sz="2200" b="0" dirty="0" smtClean="0">
                <a:solidFill>
                  <a:schemeClr val="bg1">
                    <a:lumMod val="85000"/>
                  </a:schemeClr>
                </a:solidFill>
              </a:rPr>
              <a:t>01</a:t>
            </a:r>
            <a:endParaRPr lang="en-US" sz="2200" b="0" dirty="0">
              <a:solidFill>
                <a:schemeClr val="bg1">
                  <a:lumMod val="85000"/>
                </a:schemeClr>
              </a:solidFill>
            </a:endParaRPr>
          </a:p>
        </p:txBody>
      </p:sp>
      <p:grpSp>
        <p:nvGrpSpPr>
          <p:cNvPr id="72" name="Group 71"/>
          <p:cNvGrpSpPr/>
          <p:nvPr/>
        </p:nvGrpSpPr>
        <p:grpSpPr>
          <a:xfrm>
            <a:off x="4828535" y="4298023"/>
            <a:ext cx="2842789" cy="2544024"/>
            <a:chOff x="5196086" y="-2495305"/>
            <a:chExt cx="2842789" cy="2544024"/>
          </a:xfrm>
        </p:grpSpPr>
        <p:sp>
          <p:nvSpPr>
            <p:cNvPr id="73" name="Hexagon 72"/>
            <p:cNvSpPr/>
            <p:nvPr/>
          </p:nvSpPr>
          <p:spPr>
            <a:xfrm>
              <a:off x="5196086" y="-2495305"/>
              <a:ext cx="2842789" cy="2544024"/>
            </a:xfrm>
            <a:prstGeom prst="hexagon">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Box 73"/>
            <p:cNvSpPr txBox="1"/>
            <p:nvPr/>
          </p:nvSpPr>
          <p:spPr>
            <a:xfrm>
              <a:off x="5574034" y="-2295210"/>
              <a:ext cx="2085439" cy="2123658"/>
            </a:xfrm>
            <a:prstGeom prst="rect">
              <a:avLst/>
            </a:prstGeom>
            <a:noFill/>
            <a:effectLst/>
          </p:spPr>
          <p:txBody>
            <a:bodyPr wrap="square" rtlCol="0">
              <a:spAutoFit/>
            </a:bodyPr>
            <a:lstStyle/>
            <a:p>
              <a:pPr algn="ctr"/>
              <a:r>
                <a:rPr lang="en-US" sz="2000" b="1" dirty="0" smtClean="0">
                  <a:solidFill>
                    <a:schemeClr val="bg1">
                      <a:lumMod val="85000"/>
                    </a:schemeClr>
                  </a:solidFill>
                </a:rPr>
                <a:t>Lorem Ipsum</a:t>
              </a:r>
            </a:p>
            <a:p>
              <a:pPr algn="ctr"/>
              <a:endParaRPr lang="en-US" sz="800" dirty="0" smtClean="0">
                <a:solidFill>
                  <a:schemeClr val="bg1">
                    <a:lumMod val="85000"/>
                  </a:schemeClr>
                </a:solidFill>
              </a:endParaRPr>
            </a:p>
            <a:p>
              <a:r>
                <a:rPr lang="en-US" sz="1400" dirty="0">
                  <a:solidFill>
                    <a:schemeClr val="bg1">
                      <a:lumMod val="85000"/>
                    </a:schemeClr>
                  </a:solidFill>
                </a:rPr>
                <a:t>Lorem ipsum dolor sit amet, consectetur adipiscing elit, sed do eiusmod tempor </a:t>
              </a:r>
              <a:r>
                <a:rPr lang="en-US" sz="1400" dirty="0" smtClean="0">
                  <a:solidFill>
                    <a:schemeClr val="bg1">
                      <a:lumMod val="85000"/>
                    </a:schemeClr>
                  </a:solidFill>
                </a:rPr>
                <a:t>incidid</a:t>
              </a:r>
            </a:p>
            <a:p>
              <a:r>
                <a:rPr lang="en-US" sz="1200" dirty="0" smtClean="0">
                  <a:solidFill>
                    <a:schemeClr val="bg1">
                      <a:lumMod val="85000"/>
                    </a:schemeClr>
                  </a:solidFill>
                </a:rPr>
                <a:t>.</a:t>
              </a:r>
              <a:endParaRPr lang="en-US" sz="2000" dirty="0" smtClean="0">
                <a:solidFill>
                  <a:schemeClr val="bg1">
                    <a:lumMod val="85000"/>
                  </a:schemeClr>
                </a:solidFill>
              </a:endParaRPr>
            </a:p>
            <a:p>
              <a:pPr marL="285750" indent="-285750" algn="ctr">
                <a:buFont typeface="Wingdings" panose="05000000000000000000" pitchFamily="2" charset="2"/>
                <a:buChar char="ü"/>
              </a:pPr>
              <a:r>
                <a:rPr lang="en-US" sz="1600" dirty="0" smtClean="0">
                  <a:solidFill>
                    <a:schemeClr val="bg1">
                      <a:lumMod val="85000"/>
                    </a:schemeClr>
                  </a:solidFill>
                </a:rPr>
                <a:t>Lorem Ipsum</a:t>
              </a:r>
            </a:p>
            <a:p>
              <a:pPr marL="285750" indent="-285750" algn="ctr">
                <a:buFont typeface="Wingdings" panose="05000000000000000000" pitchFamily="2" charset="2"/>
                <a:buChar char="ü"/>
              </a:pPr>
              <a:r>
                <a:rPr lang="en-US" sz="1600" dirty="0" smtClean="0">
                  <a:solidFill>
                    <a:schemeClr val="bg1">
                      <a:lumMod val="85000"/>
                    </a:schemeClr>
                  </a:solidFill>
                </a:rPr>
                <a:t>Lorem Ipsum</a:t>
              </a:r>
            </a:p>
          </p:txBody>
        </p:sp>
      </p:grpSp>
      <p:grpSp>
        <p:nvGrpSpPr>
          <p:cNvPr id="75" name="Group 74"/>
          <p:cNvGrpSpPr/>
          <p:nvPr/>
        </p:nvGrpSpPr>
        <p:grpSpPr>
          <a:xfrm>
            <a:off x="2599483" y="3026485"/>
            <a:ext cx="2842789" cy="2544024"/>
            <a:chOff x="5196086" y="-2495305"/>
            <a:chExt cx="2842789" cy="2544024"/>
          </a:xfrm>
        </p:grpSpPr>
        <p:sp>
          <p:nvSpPr>
            <p:cNvPr id="76" name="Hexagon 75"/>
            <p:cNvSpPr/>
            <p:nvPr/>
          </p:nvSpPr>
          <p:spPr>
            <a:xfrm>
              <a:off x="5196086" y="-2495305"/>
              <a:ext cx="2842789" cy="2544024"/>
            </a:xfrm>
            <a:prstGeom prst="hexagon">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p:cNvSpPr txBox="1"/>
            <p:nvPr/>
          </p:nvSpPr>
          <p:spPr>
            <a:xfrm>
              <a:off x="5574034" y="-2295210"/>
              <a:ext cx="2085439" cy="2123658"/>
            </a:xfrm>
            <a:prstGeom prst="rect">
              <a:avLst/>
            </a:prstGeom>
            <a:noFill/>
            <a:effectLst/>
          </p:spPr>
          <p:txBody>
            <a:bodyPr wrap="square" rtlCol="0">
              <a:spAutoFit/>
            </a:bodyPr>
            <a:lstStyle/>
            <a:p>
              <a:pPr algn="ctr"/>
              <a:r>
                <a:rPr lang="en-US" sz="2000" b="1" dirty="0" smtClean="0">
                  <a:solidFill>
                    <a:schemeClr val="bg1">
                      <a:lumMod val="85000"/>
                    </a:schemeClr>
                  </a:solidFill>
                </a:rPr>
                <a:t>Lorem Ipsum</a:t>
              </a:r>
            </a:p>
            <a:p>
              <a:pPr algn="ctr"/>
              <a:endParaRPr lang="en-US" sz="800" dirty="0" smtClean="0">
                <a:solidFill>
                  <a:schemeClr val="bg1">
                    <a:lumMod val="85000"/>
                  </a:schemeClr>
                </a:solidFill>
              </a:endParaRPr>
            </a:p>
            <a:p>
              <a:r>
                <a:rPr lang="en-US" sz="1400" dirty="0">
                  <a:solidFill>
                    <a:schemeClr val="bg1">
                      <a:lumMod val="85000"/>
                    </a:schemeClr>
                  </a:solidFill>
                </a:rPr>
                <a:t>Lorem ipsum dolor sit amet, consectetur adipiscing elit, sed do eiusmod tempor </a:t>
              </a:r>
              <a:r>
                <a:rPr lang="en-US" sz="1400" dirty="0" smtClean="0">
                  <a:solidFill>
                    <a:schemeClr val="bg1">
                      <a:lumMod val="85000"/>
                    </a:schemeClr>
                  </a:solidFill>
                </a:rPr>
                <a:t>incidid</a:t>
              </a:r>
            </a:p>
            <a:p>
              <a:r>
                <a:rPr lang="en-US" sz="1200" dirty="0" smtClean="0">
                  <a:solidFill>
                    <a:schemeClr val="bg1">
                      <a:lumMod val="85000"/>
                    </a:schemeClr>
                  </a:solidFill>
                </a:rPr>
                <a:t>.</a:t>
              </a:r>
              <a:endParaRPr lang="en-US" sz="2000" dirty="0" smtClean="0">
                <a:solidFill>
                  <a:schemeClr val="bg1">
                    <a:lumMod val="85000"/>
                  </a:schemeClr>
                </a:solidFill>
              </a:endParaRPr>
            </a:p>
            <a:p>
              <a:pPr marL="285750" indent="-285750" algn="ctr">
                <a:buFont typeface="Wingdings" panose="05000000000000000000" pitchFamily="2" charset="2"/>
                <a:buChar char="ü"/>
              </a:pPr>
              <a:r>
                <a:rPr lang="en-US" sz="1600" dirty="0" smtClean="0">
                  <a:solidFill>
                    <a:schemeClr val="bg1">
                      <a:lumMod val="85000"/>
                    </a:schemeClr>
                  </a:solidFill>
                </a:rPr>
                <a:t>Lorem Ipsum</a:t>
              </a:r>
            </a:p>
            <a:p>
              <a:pPr marL="285750" indent="-285750" algn="ctr">
                <a:buFont typeface="Wingdings" panose="05000000000000000000" pitchFamily="2" charset="2"/>
                <a:buChar char="ü"/>
              </a:pPr>
              <a:r>
                <a:rPr lang="en-US" sz="1600" dirty="0" smtClean="0">
                  <a:solidFill>
                    <a:schemeClr val="bg1">
                      <a:lumMod val="85000"/>
                    </a:schemeClr>
                  </a:solidFill>
                </a:rPr>
                <a:t>Lorem Ipsum</a:t>
              </a:r>
            </a:p>
          </p:txBody>
        </p:sp>
      </p:grpSp>
      <p:sp>
        <p:nvSpPr>
          <p:cNvPr id="42" name="TextBox 4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294894616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2000"/>
                                        <p:tgtEl>
                                          <p:spTgt spid="8"/>
                                        </p:tgtEl>
                                      </p:cBhvr>
                                    </p:animEffect>
                                  </p:childTnLst>
                                </p:cTn>
                              </p:par>
                            </p:childTnLst>
                          </p:cTn>
                        </p:par>
                        <p:par>
                          <p:cTn id="8" fill="hold">
                            <p:stCondLst>
                              <p:cond delay="2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2500"/>
                            </p:stCondLst>
                            <p:childTnLst>
                              <p:par>
                                <p:cTn id="14" presetID="22" presetClass="entr" presetSubtype="8" fill="hold" nodeType="afterEffect">
                                  <p:stCondLst>
                                    <p:cond delay="0"/>
                                  </p:stCondLst>
                                  <p:childTnLst>
                                    <p:set>
                                      <p:cBhvr>
                                        <p:cTn id="15" dur="1" fill="hold">
                                          <p:stCondLst>
                                            <p:cond delay="0"/>
                                          </p:stCondLst>
                                        </p:cTn>
                                        <p:tgtEl>
                                          <p:spTgt spid="69"/>
                                        </p:tgtEl>
                                        <p:attrNameLst>
                                          <p:attrName>style.visibility</p:attrName>
                                        </p:attrNameLst>
                                      </p:cBhvr>
                                      <p:to>
                                        <p:strVal val="visible"/>
                                      </p:to>
                                    </p:set>
                                    <p:animEffect transition="in" filter="wipe(left)">
                                      <p:cBhvr>
                                        <p:cTn id="16" dur="500"/>
                                        <p:tgtEl>
                                          <p:spTgt spid="69"/>
                                        </p:tgtEl>
                                      </p:cBhvr>
                                    </p:animEffect>
                                  </p:childTnLst>
                                </p:cTn>
                              </p:par>
                            </p:childTnLst>
                          </p:cTn>
                        </p:par>
                        <p:par>
                          <p:cTn id="17" fill="hold">
                            <p:stCondLst>
                              <p:cond delay="3000"/>
                            </p:stCondLst>
                            <p:childTnLst>
                              <p:par>
                                <p:cTn id="18" presetID="23" presetClass="entr" presetSubtype="16" fill="hold" grpId="0" nodeType="afterEffect">
                                  <p:stCondLst>
                                    <p:cond delay="0"/>
                                  </p:stCondLst>
                                  <p:childTnLst>
                                    <p:set>
                                      <p:cBhvr>
                                        <p:cTn id="19" dur="1" fill="hold">
                                          <p:stCondLst>
                                            <p:cond delay="0"/>
                                          </p:stCondLst>
                                        </p:cTn>
                                        <p:tgtEl>
                                          <p:spTgt spid="70"/>
                                        </p:tgtEl>
                                        <p:attrNameLst>
                                          <p:attrName>style.visibility</p:attrName>
                                        </p:attrNameLst>
                                      </p:cBhvr>
                                      <p:to>
                                        <p:strVal val="visible"/>
                                      </p:to>
                                    </p:set>
                                    <p:anim calcmode="lin" valueType="num">
                                      <p:cBhvr>
                                        <p:cTn id="20" dur="500" fill="hold"/>
                                        <p:tgtEl>
                                          <p:spTgt spid="70"/>
                                        </p:tgtEl>
                                        <p:attrNameLst>
                                          <p:attrName>ppt_w</p:attrName>
                                        </p:attrNameLst>
                                      </p:cBhvr>
                                      <p:tavLst>
                                        <p:tav tm="0">
                                          <p:val>
                                            <p:fltVal val="0"/>
                                          </p:val>
                                        </p:tav>
                                        <p:tav tm="100000">
                                          <p:val>
                                            <p:strVal val="#ppt_w"/>
                                          </p:val>
                                        </p:tav>
                                      </p:tavLst>
                                    </p:anim>
                                    <p:anim calcmode="lin" valueType="num">
                                      <p:cBhvr>
                                        <p:cTn id="21" dur="500" fill="hold"/>
                                        <p:tgtEl>
                                          <p:spTgt spid="70"/>
                                        </p:tgtEl>
                                        <p:attrNameLst>
                                          <p:attrName>ppt_h</p:attrName>
                                        </p:attrNameLst>
                                      </p:cBhvr>
                                      <p:tavLst>
                                        <p:tav tm="0">
                                          <p:val>
                                            <p:fltVal val="0"/>
                                          </p:val>
                                        </p:tav>
                                        <p:tav tm="100000">
                                          <p:val>
                                            <p:strVal val="#ppt_h"/>
                                          </p:val>
                                        </p:tav>
                                      </p:tavLst>
                                    </p:anim>
                                  </p:childTnLst>
                                </p:cTn>
                              </p:par>
                            </p:childTnLst>
                          </p:cTn>
                        </p:par>
                        <p:par>
                          <p:cTn id="22" fill="hold">
                            <p:stCondLst>
                              <p:cond delay="3500"/>
                            </p:stCondLst>
                            <p:childTnLst>
                              <p:par>
                                <p:cTn id="23" presetID="22" presetClass="entr" presetSubtype="1"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Effect transition="in" filter="wipe(up)">
                                      <p:cBhvr>
                                        <p:cTn id="25" dur="1000"/>
                                        <p:tgtEl>
                                          <p:spTgt spid="75"/>
                                        </p:tgtEl>
                                      </p:cBhvr>
                                    </p:animEffect>
                                  </p:childTnLst>
                                </p:cTn>
                              </p:par>
                            </p:childTnLst>
                          </p:cTn>
                        </p:par>
                        <p:par>
                          <p:cTn id="26" fill="hold">
                            <p:stCondLst>
                              <p:cond delay="4500"/>
                            </p:stCondLst>
                            <p:childTnLst>
                              <p:par>
                                <p:cTn id="27" presetID="23" presetClass="entr" presetSubtype="16" fill="hold" grpId="0" nodeType="afterEffect">
                                  <p:stCondLst>
                                    <p:cond delay="0"/>
                                  </p:stCondLst>
                                  <p:childTnLst>
                                    <p:set>
                                      <p:cBhvr>
                                        <p:cTn id="28" dur="1" fill="hold">
                                          <p:stCondLst>
                                            <p:cond delay="0"/>
                                          </p:stCondLst>
                                        </p:cTn>
                                        <p:tgtEl>
                                          <p:spTgt spid="65"/>
                                        </p:tgtEl>
                                        <p:attrNameLst>
                                          <p:attrName>style.visibility</p:attrName>
                                        </p:attrNameLst>
                                      </p:cBhvr>
                                      <p:to>
                                        <p:strVal val="visible"/>
                                      </p:to>
                                    </p:set>
                                    <p:anim calcmode="lin" valueType="num">
                                      <p:cBhvr>
                                        <p:cTn id="29" dur="500" fill="hold"/>
                                        <p:tgtEl>
                                          <p:spTgt spid="65"/>
                                        </p:tgtEl>
                                        <p:attrNameLst>
                                          <p:attrName>ppt_w</p:attrName>
                                        </p:attrNameLst>
                                      </p:cBhvr>
                                      <p:tavLst>
                                        <p:tav tm="0">
                                          <p:val>
                                            <p:fltVal val="0"/>
                                          </p:val>
                                        </p:tav>
                                        <p:tav tm="100000">
                                          <p:val>
                                            <p:strVal val="#ppt_w"/>
                                          </p:val>
                                        </p:tav>
                                      </p:tavLst>
                                    </p:anim>
                                    <p:anim calcmode="lin" valueType="num">
                                      <p:cBhvr>
                                        <p:cTn id="30" dur="500" fill="hold"/>
                                        <p:tgtEl>
                                          <p:spTgt spid="65"/>
                                        </p:tgtEl>
                                        <p:attrNameLst>
                                          <p:attrName>ppt_h</p:attrName>
                                        </p:attrNameLst>
                                      </p:cBhvr>
                                      <p:tavLst>
                                        <p:tav tm="0">
                                          <p:val>
                                            <p:fltVal val="0"/>
                                          </p:val>
                                        </p:tav>
                                        <p:tav tm="100000">
                                          <p:val>
                                            <p:strVal val="#ppt_h"/>
                                          </p:val>
                                        </p:tav>
                                      </p:tavLst>
                                    </p:anim>
                                  </p:childTnLst>
                                </p:cTn>
                              </p:par>
                            </p:childTnLst>
                          </p:cTn>
                        </p:par>
                        <p:par>
                          <p:cTn id="31" fill="hold">
                            <p:stCondLst>
                              <p:cond delay="5000"/>
                            </p:stCondLst>
                            <p:childTnLst>
                              <p:par>
                                <p:cTn id="32" presetID="22" presetClass="entr" presetSubtype="8" fill="hold" nodeType="afterEffect">
                                  <p:stCondLst>
                                    <p:cond delay="0"/>
                                  </p:stCondLst>
                                  <p:childTnLst>
                                    <p:set>
                                      <p:cBhvr>
                                        <p:cTn id="33" dur="1" fill="hold">
                                          <p:stCondLst>
                                            <p:cond delay="0"/>
                                          </p:stCondLst>
                                        </p:cTn>
                                        <p:tgtEl>
                                          <p:spTgt spid="63"/>
                                        </p:tgtEl>
                                        <p:attrNameLst>
                                          <p:attrName>style.visibility</p:attrName>
                                        </p:attrNameLst>
                                      </p:cBhvr>
                                      <p:to>
                                        <p:strVal val="visible"/>
                                      </p:to>
                                    </p:set>
                                    <p:animEffect transition="in" filter="wipe(left)">
                                      <p:cBhvr>
                                        <p:cTn id="34" dur="500"/>
                                        <p:tgtEl>
                                          <p:spTgt spid="63"/>
                                        </p:tgtEl>
                                      </p:cBhvr>
                                    </p:animEffect>
                                  </p:childTnLst>
                                </p:cTn>
                              </p:par>
                            </p:childTnLst>
                          </p:cTn>
                        </p:par>
                        <p:par>
                          <p:cTn id="35" fill="hold">
                            <p:stCondLst>
                              <p:cond delay="5500"/>
                            </p:stCondLst>
                            <p:childTnLst>
                              <p:par>
                                <p:cTn id="36" presetID="23" presetClass="entr" presetSubtype="16"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 calcmode="lin" valueType="num">
                                      <p:cBhvr>
                                        <p:cTn id="38" dur="500" fill="hold"/>
                                        <p:tgtEl>
                                          <p:spTgt spid="64"/>
                                        </p:tgtEl>
                                        <p:attrNameLst>
                                          <p:attrName>ppt_w</p:attrName>
                                        </p:attrNameLst>
                                      </p:cBhvr>
                                      <p:tavLst>
                                        <p:tav tm="0">
                                          <p:val>
                                            <p:fltVal val="0"/>
                                          </p:val>
                                        </p:tav>
                                        <p:tav tm="100000">
                                          <p:val>
                                            <p:strVal val="#ppt_w"/>
                                          </p:val>
                                        </p:tav>
                                      </p:tavLst>
                                    </p:anim>
                                    <p:anim calcmode="lin" valueType="num">
                                      <p:cBhvr>
                                        <p:cTn id="39" dur="500" fill="hold"/>
                                        <p:tgtEl>
                                          <p:spTgt spid="64"/>
                                        </p:tgtEl>
                                        <p:attrNameLst>
                                          <p:attrName>ppt_h</p:attrName>
                                        </p:attrNameLst>
                                      </p:cBhvr>
                                      <p:tavLst>
                                        <p:tav tm="0">
                                          <p:val>
                                            <p:fltVal val="0"/>
                                          </p:val>
                                        </p:tav>
                                        <p:tav tm="100000">
                                          <p:val>
                                            <p:strVal val="#ppt_h"/>
                                          </p:val>
                                        </p:tav>
                                      </p:tavLst>
                                    </p:anim>
                                  </p:childTnLst>
                                </p:cTn>
                              </p:par>
                            </p:childTnLst>
                          </p:cTn>
                        </p:par>
                        <p:par>
                          <p:cTn id="40" fill="hold">
                            <p:stCondLst>
                              <p:cond delay="6000"/>
                            </p:stCondLst>
                            <p:childTnLst>
                              <p:par>
                                <p:cTn id="41" presetID="22" presetClass="entr" presetSubtype="1" fill="hold" nodeType="afterEffect">
                                  <p:stCondLst>
                                    <p:cond delay="0"/>
                                  </p:stCondLst>
                                  <p:childTnLst>
                                    <p:set>
                                      <p:cBhvr>
                                        <p:cTn id="42" dur="1" fill="hold">
                                          <p:stCondLst>
                                            <p:cond delay="0"/>
                                          </p:stCondLst>
                                        </p:cTn>
                                        <p:tgtEl>
                                          <p:spTgt spid="72"/>
                                        </p:tgtEl>
                                        <p:attrNameLst>
                                          <p:attrName>style.visibility</p:attrName>
                                        </p:attrNameLst>
                                      </p:cBhvr>
                                      <p:to>
                                        <p:strVal val="visible"/>
                                      </p:to>
                                    </p:set>
                                    <p:animEffect transition="in" filter="wipe(up)">
                                      <p:cBhvr>
                                        <p:cTn id="43" dur="1000"/>
                                        <p:tgtEl>
                                          <p:spTgt spid="72"/>
                                        </p:tgtEl>
                                      </p:cBhvr>
                                    </p:animEffect>
                                  </p:childTnLst>
                                </p:cTn>
                              </p:par>
                            </p:childTnLst>
                          </p:cTn>
                        </p:par>
                        <p:par>
                          <p:cTn id="44" fill="hold">
                            <p:stCondLst>
                              <p:cond delay="7000"/>
                            </p:stCondLst>
                            <p:childTnLst>
                              <p:par>
                                <p:cTn id="45" presetID="23" presetClass="entr" presetSubtype="16"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childTnLst>
                                </p:cTn>
                              </p:par>
                            </p:childTnLst>
                          </p:cTn>
                        </p:par>
                        <p:par>
                          <p:cTn id="49" fill="hold">
                            <p:stCondLst>
                              <p:cond delay="7500"/>
                            </p:stCondLst>
                            <p:childTnLst>
                              <p:par>
                                <p:cTn id="50" presetID="22" presetClass="entr" presetSubtype="8"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left)">
                                      <p:cBhvr>
                                        <p:cTn id="52" dur="500"/>
                                        <p:tgtEl>
                                          <p:spTgt spid="48"/>
                                        </p:tgtEl>
                                      </p:cBhvr>
                                    </p:animEffect>
                                  </p:childTnLst>
                                </p:cTn>
                              </p:par>
                            </p:childTnLst>
                          </p:cTn>
                        </p:par>
                        <p:par>
                          <p:cTn id="53" fill="hold">
                            <p:stCondLst>
                              <p:cond delay="8000"/>
                            </p:stCondLst>
                            <p:childTnLst>
                              <p:par>
                                <p:cTn id="54" presetID="23" presetClass="entr" presetSubtype="16" fill="hold" grpId="0" nodeType="afterEffect">
                                  <p:stCondLst>
                                    <p:cond delay="0"/>
                                  </p:stCondLst>
                                  <p:childTnLst>
                                    <p:set>
                                      <p:cBhvr>
                                        <p:cTn id="55" dur="1" fill="hold">
                                          <p:stCondLst>
                                            <p:cond delay="0"/>
                                          </p:stCondLst>
                                        </p:cTn>
                                        <p:tgtEl>
                                          <p:spTgt spid="56"/>
                                        </p:tgtEl>
                                        <p:attrNameLst>
                                          <p:attrName>style.visibility</p:attrName>
                                        </p:attrNameLst>
                                      </p:cBhvr>
                                      <p:to>
                                        <p:strVal val="visible"/>
                                      </p:to>
                                    </p:set>
                                    <p:anim calcmode="lin" valueType="num">
                                      <p:cBhvr>
                                        <p:cTn id="56" dur="500" fill="hold"/>
                                        <p:tgtEl>
                                          <p:spTgt spid="56"/>
                                        </p:tgtEl>
                                        <p:attrNameLst>
                                          <p:attrName>ppt_w</p:attrName>
                                        </p:attrNameLst>
                                      </p:cBhvr>
                                      <p:tavLst>
                                        <p:tav tm="0">
                                          <p:val>
                                            <p:fltVal val="0"/>
                                          </p:val>
                                        </p:tav>
                                        <p:tav tm="100000">
                                          <p:val>
                                            <p:strVal val="#ppt_w"/>
                                          </p:val>
                                        </p:tav>
                                      </p:tavLst>
                                    </p:anim>
                                    <p:anim calcmode="lin" valueType="num">
                                      <p:cBhvr>
                                        <p:cTn id="57" dur="500" fill="hold"/>
                                        <p:tgtEl>
                                          <p:spTgt spid="56"/>
                                        </p:tgtEl>
                                        <p:attrNameLst>
                                          <p:attrName>ppt_h</p:attrName>
                                        </p:attrNameLst>
                                      </p:cBhvr>
                                      <p:tavLst>
                                        <p:tav tm="0">
                                          <p:val>
                                            <p:fltVal val="0"/>
                                          </p:val>
                                        </p:tav>
                                        <p:tav tm="100000">
                                          <p:val>
                                            <p:strVal val="#ppt_h"/>
                                          </p:val>
                                        </p:tav>
                                      </p:tavLst>
                                    </p:anim>
                                  </p:childTnLst>
                                </p:cTn>
                              </p:par>
                            </p:childTnLst>
                          </p:cTn>
                        </p:par>
                        <p:par>
                          <p:cTn id="58" fill="hold">
                            <p:stCondLst>
                              <p:cond delay="8500"/>
                            </p:stCondLst>
                            <p:childTnLst>
                              <p:par>
                                <p:cTn id="59" presetID="22" presetClass="entr" presetSubtype="1"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Effect transition="in" filter="wipe(up)">
                                      <p:cBhvr>
                                        <p:cTn id="61"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1" grpId="0" animBg="1"/>
      <p:bldP spid="64" grpId="0" animBg="1"/>
      <p:bldP spid="65" grpId="0" animBg="1"/>
      <p:bldP spid="70" grpId="0" animBg="1"/>
      <p:bldP spid="7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6" name="Rectangle 15"/>
          <p:cNvSpPr/>
          <p:nvPr/>
        </p:nvSpPr>
        <p:spPr bwMode="auto">
          <a:xfrm>
            <a:off x="0" y="1064302"/>
            <a:ext cx="12192000" cy="5306172"/>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 name="Picture Placeholder 7"/>
          <p:cNvSpPr txBox="1">
            <a:spLocks noChangeAspect="1"/>
          </p:cNvSpPr>
          <p:nvPr/>
        </p:nvSpPr>
        <p:spPr>
          <a:xfrm>
            <a:off x="9279161" y="1872674"/>
            <a:ext cx="2464675" cy="2468880"/>
          </a:xfrm>
          <a:prstGeom prst="rect">
            <a:avLst/>
          </a:prstGeom>
          <a:blipFill>
            <a:blip r:embed="rId3"/>
            <a:stretch>
              <a:fillRect/>
            </a:stretch>
          </a:blipFill>
          <a:ln w="76200" cap="sq">
            <a:solidFill>
              <a:schemeClr val="bg1">
                <a:lumMod val="65000"/>
              </a:schemeClr>
            </a:solidFill>
            <a:miter lim="800000"/>
          </a:ln>
          <a:effectLst>
            <a:outerShdw blurRad="50800" dist="38100" algn="l" rotWithShape="0">
              <a:prstClr val="black">
                <a:alpha val="40000"/>
              </a:prstClr>
            </a:outerShdw>
            <a:reflection blurRad="6350" stA="52000" endA="300" endPos="35000" dir="5400000" sy="-100000" algn="bl" rotWithShape="0"/>
          </a:effectLst>
          <a:scene3d>
            <a:camera prst="orthographicFront"/>
            <a:lightRig rig="threePt" dir="t"/>
          </a:scene3d>
          <a:sp3d extrusionH="165100"/>
        </p:spPr>
        <p:txBody>
          <a:bodyPr wrap="none" bIns="27432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18" name="Picture Placeholder 7"/>
          <p:cNvSpPr txBox="1">
            <a:spLocks noChangeAspect="1"/>
          </p:cNvSpPr>
          <p:nvPr/>
        </p:nvSpPr>
        <p:spPr>
          <a:xfrm>
            <a:off x="6768174" y="1721274"/>
            <a:ext cx="2738525" cy="2743200"/>
          </a:xfrm>
          <a:prstGeom prst="rect">
            <a:avLst/>
          </a:prstGeom>
          <a:blipFill>
            <a:blip r:embed="rId4"/>
            <a:stretch>
              <a:fillRect/>
            </a:stretch>
          </a:blipFill>
          <a:ln w="76200" cap="sq">
            <a:solidFill>
              <a:schemeClr val="bg1">
                <a:lumMod val="65000"/>
              </a:schemeClr>
            </a:solidFill>
            <a:miter lim="800000"/>
          </a:ln>
          <a:effectLst>
            <a:outerShdw blurRad="50800" dist="38100" algn="l" rotWithShape="0">
              <a:prstClr val="black">
                <a:alpha val="40000"/>
              </a:prstClr>
            </a:outerShdw>
            <a:reflection blurRad="6350" stA="52000" endA="300" endPos="35000" dir="5400000" sy="-100000" algn="bl" rotWithShape="0"/>
          </a:effectLst>
          <a:scene3d>
            <a:camera prst="orthographicFront"/>
            <a:lightRig rig="threePt" dir="t"/>
          </a:scene3d>
          <a:sp3d extrusionH="165100"/>
        </p:spPr>
        <p:txBody>
          <a:bodyPr wrap="none" bIns="27432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19" name="Picture Placeholder 7"/>
          <p:cNvSpPr txBox="1">
            <a:spLocks noChangeAspect="1"/>
          </p:cNvSpPr>
          <p:nvPr/>
        </p:nvSpPr>
        <p:spPr>
          <a:xfrm>
            <a:off x="3924909" y="1523404"/>
            <a:ext cx="3103663" cy="3108960"/>
          </a:xfrm>
          <a:prstGeom prst="rect">
            <a:avLst/>
          </a:prstGeom>
          <a:blipFill>
            <a:blip r:embed="rId5"/>
            <a:stretch>
              <a:fillRect/>
            </a:stretch>
          </a:blipFill>
          <a:ln w="76200" cap="sq">
            <a:solidFill>
              <a:schemeClr val="bg1">
                <a:lumMod val="65000"/>
              </a:schemeClr>
            </a:solidFill>
            <a:miter lim="800000"/>
          </a:ln>
          <a:effectLst>
            <a:outerShdw blurRad="50800" dist="38100" algn="l" rotWithShape="0">
              <a:prstClr val="black">
                <a:alpha val="40000"/>
              </a:prstClr>
            </a:outerShdw>
            <a:reflection blurRad="6350" stA="52000" endA="300" endPos="35000" dir="5400000" sy="-100000" algn="bl" rotWithShape="0"/>
          </a:effectLst>
          <a:scene3d>
            <a:camera prst="orthographicFront"/>
            <a:lightRig rig="threePt" dir="t"/>
          </a:scene3d>
          <a:sp3d extrusionH="165100"/>
        </p:spPr>
        <p:txBody>
          <a:bodyPr wrap="none" bIns="27432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20" name="Picture Placeholder 7"/>
          <p:cNvSpPr txBox="1">
            <a:spLocks noChangeAspect="1"/>
          </p:cNvSpPr>
          <p:nvPr/>
        </p:nvSpPr>
        <p:spPr>
          <a:xfrm>
            <a:off x="622114" y="1305934"/>
            <a:ext cx="3560085" cy="3566160"/>
          </a:xfrm>
          <a:prstGeom prst="rect">
            <a:avLst/>
          </a:prstGeom>
          <a:blipFill>
            <a:blip r:embed="rId6"/>
            <a:stretch>
              <a:fillRect/>
            </a:stretch>
          </a:blipFill>
          <a:ln w="76200" cap="sq">
            <a:solidFill>
              <a:schemeClr val="bg1">
                <a:lumMod val="65000"/>
              </a:schemeClr>
            </a:solidFill>
            <a:miter lim="800000"/>
          </a:ln>
          <a:effectLst>
            <a:outerShdw blurRad="50800" dist="38100" algn="l" rotWithShape="0">
              <a:prstClr val="black">
                <a:alpha val="40000"/>
              </a:prstClr>
            </a:outerShdw>
            <a:reflection blurRad="6350" stA="52000" endA="300" endPos="35000" dir="5400000" sy="-100000" algn="bl" rotWithShape="0"/>
          </a:effectLst>
          <a:scene3d>
            <a:camera prst="orthographicFront"/>
            <a:lightRig rig="threePt" dir="t"/>
          </a:scene3d>
          <a:sp3d extrusionH="165100"/>
        </p:spPr>
        <p:txBody>
          <a:bodyPr wrap="none" bIns="27432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21" name="Footer Text"/>
          <p:cNvSpPr txBox="1"/>
          <p:nvPr/>
        </p:nvSpPr>
        <p:spPr>
          <a:xfrm>
            <a:off x="922742" y="5508700"/>
            <a:ext cx="10346519" cy="646331"/>
          </a:xfrm>
          <a:prstGeom prst="rect">
            <a:avLst/>
          </a:prstGeom>
          <a:noFill/>
        </p:spPr>
        <p:txBody>
          <a:bodyPr wrap="square" lIns="0" tIns="0" rIns="0" bIns="0" rtlCol="0">
            <a:spAutoFit/>
          </a:bodyPr>
          <a:lstStyle/>
          <a:p>
            <a:pPr algn="ct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a:t>
            </a:r>
            <a:r>
              <a:rPr lang="en-US" sz="1400" dirty="0" smtClean="0">
                <a:solidFill>
                  <a:schemeClr val="bg1">
                    <a:lumMod val="85000"/>
                  </a:schemeClr>
                </a:solidFill>
              </a:rPr>
              <a:t>mollit.</a:t>
            </a:r>
            <a:endParaRPr lang="en-US" sz="1333" dirty="0">
              <a:solidFill>
                <a:schemeClr val="bg1">
                  <a:lumMod val="85000"/>
                </a:schemeClr>
              </a:solidFill>
            </a:endParaRPr>
          </a:p>
        </p:txBody>
      </p:sp>
      <p:sp>
        <p:nvSpPr>
          <p:cNvPr id="22" name="TextBox 2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lumMod val="85000"/>
                  </a:schemeClr>
                </a:solidFill>
              </a:rPr>
              <a:t>P</a:t>
            </a:r>
            <a:r>
              <a:rPr lang="en-US" sz="2400" dirty="0" smtClean="0">
                <a:solidFill>
                  <a:schemeClr val="bg1">
                    <a:lumMod val="85000"/>
                  </a:schemeClr>
                </a:solidFill>
              </a:rPr>
              <a:t>ortfolio</a:t>
            </a:r>
            <a:endParaRPr lang="en-US" sz="2400" dirty="0">
              <a:solidFill>
                <a:schemeClr val="bg1">
                  <a:lumMod val="85000"/>
                </a:schemeClr>
              </a:solidFill>
            </a:endParaRPr>
          </a:p>
        </p:txBody>
      </p:sp>
    </p:spTree>
    <p:extLst>
      <p:ext uri="{BB962C8B-B14F-4D97-AF65-F5344CB8AC3E}">
        <p14:creationId xmlns:p14="http://schemas.microsoft.com/office/powerpoint/2010/main" val="2091099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1000"/>
                                        <p:tgtEl>
                                          <p:spTgt spid="18"/>
                                        </p:tgtEl>
                                      </p:cBhvr>
                                    </p:animEffect>
                                    <p:anim calcmode="lin" valueType="num">
                                      <p:cBhvr>
                                        <p:cTn id="18" dur="1000" fill="hold"/>
                                        <p:tgtEl>
                                          <p:spTgt spid="18"/>
                                        </p:tgtEl>
                                        <p:attrNameLst>
                                          <p:attrName>ppt_x</p:attrName>
                                        </p:attrNameLst>
                                      </p:cBhvr>
                                      <p:tavLst>
                                        <p:tav tm="0">
                                          <p:val>
                                            <p:strVal val="#ppt_x"/>
                                          </p:val>
                                        </p:tav>
                                        <p:tav tm="100000">
                                          <p:val>
                                            <p:strVal val="#ppt_x"/>
                                          </p:val>
                                        </p:tav>
                                      </p:tavLst>
                                    </p:anim>
                                    <p:anim calcmode="lin" valueType="num">
                                      <p:cBhvr>
                                        <p:cTn id="19" dur="1000" fill="hold"/>
                                        <p:tgtEl>
                                          <p:spTgt spid="18"/>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1000"/>
                                        <p:tgtEl>
                                          <p:spTgt spid="19"/>
                                        </p:tgtEl>
                                      </p:cBhvr>
                                    </p:animEffect>
                                    <p:anim calcmode="lin" valueType="num">
                                      <p:cBhvr>
                                        <p:cTn id="24" dur="1000" fill="hold"/>
                                        <p:tgtEl>
                                          <p:spTgt spid="19"/>
                                        </p:tgtEl>
                                        <p:attrNameLst>
                                          <p:attrName>ppt_x</p:attrName>
                                        </p:attrNameLst>
                                      </p:cBhvr>
                                      <p:tavLst>
                                        <p:tav tm="0">
                                          <p:val>
                                            <p:strVal val="#ppt_x"/>
                                          </p:val>
                                        </p:tav>
                                        <p:tav tm="100000">
                                          <p:val>
                                            <p:strVal val="#ppt_x"/>
                                          </p:val>
                                        </p:tav>
                                      </p:tavLst>
                                    </p:anim>
                                    <p:anim calcmode="lin" valueType="num">
                                      <p:cBhvr>
                                        <p:cTn id="25" dur="1000" fill="hold"/>
                                        <p:tgtEl>
                                          <p:spTgt spid="19"/>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fade">
                                      <p:cBhvr>
                                        <p:cTn id="29" dur="1000"/>
                                        <p:tgtEl>
                                          <p:spTgt spid="20"/>
                                        </p:tgtEl>
                                      </p:cBhvr>
                                    </p:animEffect>
                                    <p:anim calcmode="lin" valueType="num">
                                      <p:cBhvr>
                                        <p:cTn id="30" dur="1000" fill="hold"/>
                                        <p:tgtEl>
                                          <p:spTgt spid="20"/>
                                        </p:tgtEl>
                                        <p:attrNameLst>
                                          <p:attrName>ppt_x</p:attrName>
                                        </p:attrNameLst>
                                      </p:cBhvr>
                                      <p:tavLst>
                                        <p:tav tm="0">
                                          <p:val>
                                            <p:strVal val="#ppt_x"/>
                                          </p:val>
                                        </p:tav>
                                        <p:tav tm="100000">
                                          <p:val>
                                            <p:strVal val="#ppt_x"/>
                                          </p:val>
                                        </p:tav>
                                      </p:tavLst>
                                    </p:anim>
                                    <p:anim calcmode="lin" valueType="num">
                                      <p:cBhvr>
                                        <p:cTn id="31" dur="1000" fill="hold"/>
                                        <p:tgtEl>
                                          <p:spTgt spid="20"/>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10"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19" grpId="0" animBg="1"/>
      <p:bldP spid="20" grpId="0" animBg="1"/>
      <p:bldP spid="2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9" name="Rectangle 38"/>
          <p:cNvSpPr/>
          <p:nvPr/>
        </p:nvSpPr>
        <p:spPr bwMode="auto">
          <a:xfrm>
            <a:off x="0" y="1019330"/>
            <a:ext cx="12192000" cy="5396459"/>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7982"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101" name="Freeform 100"/>
          <p:cNvSpPr/>
          <p:nvPr/>
        </p:nvSpPr>
        <p:spPr>
          <a:xfrm>
            <a:off x="1827033" y="1818946"/>
            <a:ext cx="2026827" cy="2639028"/>
          </a:xfrm>
          <a:custGeom>
            <a:avLst/>
            <a:gdLst>
              <a:gd name="connsiteX0" fmla="*/ 0 w 2247288"/>
              <a:gd name="connsiteY0" fmla="*/ 0 h 2655864"/>
              <a:gd name="connsiteX1" fmla="*/ 2 w 2247288"/>
              <a:gd name="connsiteY1" fmla="*/ 0 h 2655864"/>
              <a:gd name="connsiteX2" fmla="*/ 2 w 2247288"/>
              <a:gd name="connsiteY2" fmla="*/ 208460 h 2655864"/>
              <a:gd name="connsiteX3" fmla="*/ 1123976 w 2247288"/>
              <a:gd name="connsiteY3" fmla="*/ 519612 h 2655864"/>
              <a:gd name="connsiteX4" fmla="*/ 2247288 w 2247288"/>
              <a:gd name="connsiteY4" fmla="*/ 208644 h 2655864"/>
              <a:gd name="connsiteX5" fmla="*/ 2247288 w 2247288"/>
              <a:gd name="connsiteY5" fmla="*/ 2412083 h 2655864"/>
              <a:gd name="connsiteX6" fmla="*/ 1123977 w 2247288"/>
              <a:gd name="connsiteY6" fmla="*/ 1597324 h 2655864"/>
              <a:gd name="connsiteX7" fmla="*/ 2 w 2247288"/>
              <a:gd name="connsiteY7" fmla="*/ 2412564 h 2655864"/>
              <a:gd name="connsiteX8" fmla="*/ 2 w 2247288"/>
              <a:gd name="connsiteY8" fmla="*/ 2655864 h 2655864"/>
              <a:gd name="connsiteX9" fmla="*/ 0 w 2247288"/>
              <a:gd name="connsiteY9" fmla="*/ 2655864 h 2655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47288" h="2655864">
                <a:moveTo>
                  <a:pt x="0" y="0"/>
                </a:moveTo>
                <a:lnTo>
                  <a:pt x="2" y="0"/>
                </a:lnTo>
                <a:lnTo>
                  <a:pt x="2" y="208460"/>
                </a:lnTo>
                <a:lnTo>
                  <a:pt x="1123976" y="519612"/>
                </a:lnTo>
                <a:lnTo>
                  <a:pt x="2247288" y="208644"/>
                </a:lnTo>
                <a:lnTo>
                  <a:pt x="2247288" y="2412083"/>
                </a:lnTo>
                <a:lnTo>
                  <a:pt x="1123977" y="1597324"/>
                </a:lnTo>
                <a:lnTo>
                  <a:pt x="2" y="2412564"/>
                </a:lnTo>
                <a:lnTo>
                  <a:pt x="2" y="2655864"/>
                </a:lnTo>
                <a:lnTo>
                  <a:pt x="0" y="2655864"/>
                </a:lnTo>
                <a:close/>
              </a:path>
            </a:pathLst>
          </a:custGeom>
          <a:solidFill>
            <a:srgbClr val="2E75B5">
              <a:alpha val="30000"/>
            </a:srgbClr>
          </a:solidFill>
          <a:ln w="6350">
            <a:solidFill>
              <a:srgbClr val="2E74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2542939" y="2518734"/>
            <a:ext cx="595614" cy="595614"/>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solidFill>
                  <a:schemeClr val="bg1"/>
                </a:solidFill>
              </a:rPr>
              <a:t>1</a:t>
            </a:r>
            <a:endParaRPr lang="en-US" sz="4000" dirty="0">
              <a:solidFill>
                <a:schemeClr val="bg1"/>
              </a:solidFill>
            </a:endParaRPr>
          </a:p>
        </p:txBody>
      </p:sp>
      <p:grpSp>
        <p:nvGrpSpPr>
          <p:cNvPr id="14" name="Group 13"/>
          <p:cNvGrpSpPr/>
          <p:nvPr/>
        </p:nvGrpSpPr>
        <p:grpSpPr>
          <a:xfrm>
            <a:off x="1828262" y="1210630"/>
            <a:ext cx="2085818" cy="1112610"/>
            <a:chOff x="2774092" y="1213784"/>
            <a:chExt cx="2085818" cy="1112610"/>
          </a:xfrm>
        </p:grpSpPr>
        <p:sp>
          <p:nvSpPr>
            <p:cNvPr id="66" name="Freeform 65"/>
            <p:cNvSpPr/>
            <p:nvPr/>
          </p:nvSpPr>
          <p:spPr>
            <a:xfrm rot="5400000">
              <a:off x="3231499" y="756377"/>
              <a:ext cx="1112610" cy="2027424"/>
            </a:xfrm>
            <a:custGeom>
              <a:avLst/>
              <a:gdLst>
                <a:gd name="connsiteX0" fmla="*/ 0 w 1614567"/>
                <a:gd name="connsiteY0" fmla="*/ 2334409 h 2334409"/>
                <a:gd name="connsiteX1" fmla="*/ 0 w 1614567"/>
                <a:gd name="connsiteY1" fmla="*/ 0 h 2334409"/>
                <a:gd name="connsiteX2" fmla="*/ 800100 w 1614567"/>
                <a:gd name="connsiteY2" fmla="*/ 0 h 2334409"/>
                <a:gd name="connsiteX3" fmla="*/ 840015 w 1614567"/>
                <a:gd name="connsiteY3" fmla="*/ 0 h 2334409"/>
                <a:gd name="connsiteX4" fmla="*/ 1207334 w 1614567"/>
                <a:gd name="connsiteY4" fmla="*/ 0 h 2334409"/>
                <a:gd name="connsiteX5" fmla="*/ 1614567 w 1614567"/>
                <a:gd name="connsiteY5" fmla="*/ 1167205 h 2334409"/>
                <a:gd name="connsiteX6" fmla="*/ 1207334 w 1614567"/>
                <a:gd name="connsiteY6" fmla="*/ 2334409 h 2334409"/>
                <a:gd name="connsiteX7" fmla="*/ 840015 w 1614567"/>
                <a:gd name="connsiteY7" fmla="*/ 2334409 h 2334409"/>
                <a:gd name="connsiteX8" fmla="*/ 800100 w 1614567"/>
                <a:gd name="connsiteY8" fmla="*/ 2334409 h 2334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4567" h="2334409">
                  <a:moveTo>
                    <a:pt x="0" y="2334409"/>
                  </a:moveTo>
                  <a:lnTo>
                    <a:pt x="0" y="0"/>
                  </a:lnTo>
                  <a:lnTo>
                    <a:pt x="800100" y="0"/>
                  </a:lnTo>
                  <a:lnTo>
                    <a:pt x="840015" y="0"/>
                  </a:lnTo>
                  <a:lnTo>
                    <a:pt x="1207334" y="0"/>
                  </a:lnTo>
                  <a:lnTo>
                    <a:pt x="1614567" y="1167205"/>
                  </a:lnTo>
                  <a:lnTo>
                    <a:pt x="1207334" y="2334409"/>
                  </a:lnTo>
                  <a:lnTo>
                    <a:pt x="840015" y="2334409"/>
                  </a:lnTo>
                  <a:lnTo>
                    <a:pt x="800100" y="2334409"/>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solidFill>
                <a:schemeClr val="bg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rot lat="0" lon="0" rev="5400000"/>
                </a:camera>
                <a:lightRig rig="threePt" dir="t"/>
              </a:scene3d>
            </a:bodyPr>
            <a:lstStyle/>
            <a:p>
              <a:pPr algn="ctr"/>
              <a:endParaRPr lang="en-US" dirty="0"/>
            </a:p>
          </p:txBody>
        </p:sp>
        <p:sp>
          <p:nvSpPr>
            <p:cNvPr id="69" name="TextBox 68"/>
            <p:cNvSpPr txBox="1"/>
            <p:nvPr/>
          </p:nvSpPr>
          <p:spPr>
            <a:xfrm>
              <a:off x="2832486" y="1456803"/>
              <a:ext cx="2027424" cy="400954"/>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smtClean="0">
                  <a:solidFill>
                    <a:schemeClr val="bg1"/>
                  </a:solidFill>
                </a:rPr>
                <a:t>Lorem Ipsum</a:t>
              </a:r>
            </a:p>
          </p:txBody>
        </p:sp>
      </p:grpSp>
      <p:sp>
        <p:nvSpPr>
          <p:cNvPr id="67" name="Freeform 66"/>
          <p:cNvSpPr/>
          <p:nvPr/>
        </p:nvSpPr>
        <p:spPr>
          <a:xfrm rot="16200000">
            <a:off x="1383185" y="3742228"/>
            <a:ext cx="2915120" cy="2027423"/>
          </a:xfrm>
          <a:custGeom>
            <a:avLst/>
            <a:gdLst>
              <a:gd name="connsiteX0" fmla="*/ 0 w 1614567"/>
              <a:gd name="connsiteY0" fmla="*/ 2334409 h 2334409"/>
              <a:gd name="connsiteX1" fmla="*/ 0 w 1614567"/>
              <a:gd name="connsiteY1" fmla="*/ 0 h 2334409"/>
              <a:gd name="connsiteX2" fmla="*/ 800100 w 1614567"/>
              <a:gd name="connsiteY2" fmla="*/ 0 h 2334409"/>
              <a:gd name="connsiteX3" fmla="*/ 840015 w 1614567"/>
              <a:gd name="connsiteY3" fmla="*/ 0 h 2334409"/>
              <a:gd name="connsiteX4" fmla="*/ 1207334 w 1614567"/>
              <a:gd name="connsiteY4" fmla="*/ 0 h 2334409"/>
              <a:gd name="connsiteX5" fmla="*/ 1614567 w 1614567"/>
              <a:gd name="connsiteY5" fmla="*/ 1167205 h 2334409"/>
              <a:gd name="connsiteX6" fmla="*/ 1207334 w 1614567"/>
              <a:gd name="connsiteY6" fmla="*/ 2334409 h 2334409"/>
              <a:gd name="connsiteX7" fmla="*/ 840015 w 1614567"/>
              <a:gd name="connsiteY7" fmla="*/ 2334409 h 2334409"/>
              <a:gd name="connsiteX8" fmla="*/ 800100 w 1614567"/>
              <a:gd name="connsiteY8" fmla="*/ 2334409 h 2334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4567" h="2334409">
                <a:moveTo>
                  <a:pt x="0" y="2334409"/>
                </a:moveTo>
                <a:lnTo>
                  <a:pt x="0" y="0"/>
                </a:lnTo>
                <a:lnTo>
                  <a:pt x="800100" y="0"/>
                </a:lnTo>
                <a:lnTo>
                  <a:pt x="840015" y="0"/>
                </a:lnTo>
                <a:lnTo>
                  <a:pt x="1207334" y="0"/>
                </a:lnTo>
                <a:lnTo>
                  <a:pt x="1614567" y="1167205"/>
                </a:lnTo>
                <a:lnTo>
                  <a:pt x="1207334" y="2334409"/>
                </a:lnTo>
                <a:lnTo>
                  <a:pt x="840015" y="2334409"/>
                </a:lnTo>
                <a:lnTo>
                  <a:pt x="800100" y="2334409"/>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solidFill>
              <a:schemeClr val="bg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p:cNvSpPr txBox="1"/>
          <p:nvPr/>
        </p:nvSpPr>
        <p:spPr>
          <a:xfrm>
            <a:off x="1827033" y="4347598"/>
            <a:ext cx="2027424" cy="1600438"/>
          </a:xfrm>
          <a:prstGeom prst="rect">
            <a:avLst/>
          </a:prstGeom>
          <a:noFill/>
          <a:effectLst/>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Ut enim ad minim </a:t>
            </a:r>
            <a:r>
              <a:rPr lang="en-US" sz="1400" dirty="0" smtClean="0">
                <a:solidFill>
                  <a:schemeClr val="bg1">
                    <a:lumMod val="85000"/>
                  </a:schemeClr>
                </a:solidFill>
              </a:rPr>
              <a:t>veniam</a:t>
            </a:r>
            <a:endParaRPr lang="en-US" sz="1400" dirty="0">
              <a:solidFill>
                <a:schemeClr val="bg1">
                  <a:lumMod val="85000"/>
                </a:schemeClr>
              </a:solidFill>
            </a:endParaRPr>
          </a:p>
        </p:txBody>
      </p:sp>
      <p:sp>
        <p:nvSpPr>
          <p:cNvPr id="102" name="Freeform 101"/>
          <p:cNvSpPr/>
          <p:nvPr/>
        </p:nvSpPr>
        <p:spPr>
          <a:xfrm>
            <a:off x="4038744" y="1783826"/>
            <a:ext cx="2026827" cy="2639028"/>
          </a:xfrm>
          <a:custGeom>
            <a:avLst/>
            <a:gdLst>
              <a:gd name="connsiteX0" fmla="*/ 0 w 2247288"/>
              <a:gd name="connsiteY0" fmla="*/ 0 h 2655864"/>
              <a:gd name="connsiteX1" fmla="*/ 2 w 2247288"/>
              <a:gd name="connsiteY1" fmla="*/ 0 h 2655864"/>
              <a:gd name="connsiteX2" fmla="*/ 2 w 2247288"/>
              <a:gd name="connsiteY2" fmla="*/ 208460 h 2655864"/>
              <a:gd name="connsiteX3" fmla="*/ 1123976 w 2247288"/>
              <a:gd name="connsiteY3" fmla="*/ 519612 h 2655864"/>
              <a:gd name="connsiteX4" fmla="*/ 2247288 w 2247288"/>
              <a:gd name="connsiteY4" fmla="*/ 208644 h 2655864"/>
              <a:gd name="connsiteX5" fmla="*/ 2247288 w 2247288"/>
              <a:gd name="connsiteY5" fmla="*/ 2412083 h 2655864"/>
              <a:gd name="connsiteX6" fmla="*/ 1123977 w 2247288"/>
              <a:gd name="connsiteY6" fmla="*/ 1597324 h 2655864"/>
              <a:gd name="connsiteX7" fmla="*/ 2 w 2247288"/>
              <a:gd name="connsiteY7" fmla="*/ 2412564 h 2655864"/>
              <a:gd name="connsiteX8" fmla="*/ 2 w 2247288"/>
              <a:gd name="connsiteY8" fmla="*/ 2655864 h 2655864"/>
              <a:gd name="connsiteX9" fmla="*/ 0 w 2247288"/>
              <a:gd name="connsiteY9" fmla="*/ 2655864 h 2655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47288" h="2655864">
                <a:moveTo>
                  <a:pt x="0" y="0"/>
                </a:moveTo>
                <a:lnTo>
                  <a:pt x="2" y="0"/>
                </a:lnTo>
                <a:lnTo>
                  <a:pt x="2" y="208460"/>
                </a:lnTo>
                <a:lnTo>
                  <a:pt x="1123976" y="519612"/>
                </a:lnTo>
                <a:lnTo>
                  <a:pt x="2247288" y="208644"/>
                </a:lnTo>
                <a:lnTo>
                  <a:pt x="2247288" y="2412083"/>
                </a:lnTo>
                <a:lnTo>
                  <a:pt x="1123977" y="1597324"/>
                </a:lnTo>
                <a:lnTo>
                  <a:pt x="2" y="2412564"/>
                </a:lnTo>
                <a:lnTo>
                  <a:pt x="2" y="2655864"/>
                </a:lnTo>
                <a:lnTo>
                  <a:pt x="0" y="2655864"/>
                </a:lnTo>
                <a:close/>
              </a:path>
            </a:pathLst>
          </a:custGeom>
          <a:solidFill>
            <a:srgbClr val="C15811">
              <a:alpha val="30000"/>
            </a:srgbClr>
          </a:solidFill>
          <a:ln w="6350">
            <a:solidFill>
              <a:srgbClr val="C258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p:cNvSpPr/>
          <p:nvPr/>
        </p:nvSpPr>
        <p:spPr>
          <a:xfrm>
            <a:off x="4758352" y="2518734"/>
            <a:ext cx="595614" cy="595614"/>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2</a:t>
            </a:r>
          </a:p>
        </p:txBody>
      </p:sp>
      <p:sp>
        <p:nvSpPr>
          <p:cNvPr id="78" name="Freeform 77"/>
          <p:cNvSpPr/>
          <p:nvPr/>
        </p:nvSpPr>
        <p:spPr>
          <a:xfrm rot="16200000">
            <a:off x="3598598" y="3742228"/>
            <a:ext cx="2915120" cy="2027423"/>
          </a:xfrm>
          <a:custGeom>
            <a:avLst/>
            <a:gdLst>
              <a:gd name="connsiteX0" fmla="*/ 0 w 1614567"/>
              <a:gd name="connsiteY0" fmla="*/ 2334409 h 2334409"/>
              <a:gd name="connsiteX1" fmla="*/ 0 w 1614567"/>
              <a:gd name="connsiteY1" fmla="*/ 0 h 2334409"/>
              <a:gd name="connsiteX2" fmla="*/ 800100 w 1614567"/>
              <a:gd name="connsiteY2" fmla="*/ 0 h 2334409"/>
              <a:gd name="connsiteX3" fmla="*/ 840015 w 1614567"/>
              <a:gd name="connsiteY3" fmla="*/ 0 h 2334409"/>
              <a:gd name="connsiteX4" fmla="*/ 1207334 w 1614567"/>
              <a:gd name="connsiteY4" fmla="*/ 0 h 2334409"/>
              <a:gd name="connsiteX5" fmla="*/ 1614567 w 1614567"/>
              <a:gd name="connsiteY5" fmla="*/ 1167205 h 2334409"/>
              <a:gd name="connsiteX6" fmla="*/ 1207334 w 1614567"/>
              <a:gd name="connsiteY6" fmla="*/ 2334409 h 2334409"/>
              <a:gd name="connsiteX7" fmla="*/ 840015 w 1614567"/>
              <a:gd name="connsiteY7" fmla="*/ 2334409 h 2334409"/>
              <a:gd name="connsiteX8" fmla="*/ 800100 w 1614567"/>
              <a:gd name="connsiteY8" fmla="*/ 2334409 h 2334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4567" h="2334409">
                <a:moveTo>
                  <a:pt x="0" y="2334409"/>
                </a:moveTo>
                <a:lnTo>
                  <a:pt x="0" y="0"/>
                </a:lnTo>
                <a:lnTo>
                  <a:pt x="800100" y="0"/>
                </a:lnTo>
                <a:lnTo>
                  <a:pt x="840015" y="0"/>
                </a:lnTo>
                <a:lnTo>
                  <a:pt x="1207334" y="0"/>
                </a:lnTo>
                <a:lnTo>
                  <a:pt x="1614567" y="1167205"/>
                </a:lnTo>
                <a:lnTo>
                  <a:pt x="1207334" y="2334409"/>
                </a:lnTo>
                <a:lnTo>
                  <a:pt x="840015" y="2334409"/>
                </a:lnTo>
                <a:lnTo>
                  <a:pt x="800100" y="2334409"/>
                </a:lnTo>
                <a:close/>
              </a:path>
            </a:pathLst>
          </a:cu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p:cNvSpPr txBox="1"/>
          <p:nvPr/>
        </p:nvSpPr>
        <p:spPr>
          <a:xfrm>
            <a:off x="4042446" y="4347598"/>
            <a:ext cx="2027424" cy="1600438"/>
          </a:xfrm>
          <a:prstGeom prst="rect">
            <a:avLst/>
          </a:prstGeom>
          <a:noFill/>
          <a:effectLst/>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Ut enim ad minim </a:t>
            </a:r>
            <a:r>
              <a:rPr lang="en-US" sz="1400" dirty="0" smtClean="0">
                <a:solidFill>
                  <a:schemeClr val="bg1">
                    <a:lumMod val="85000"/>
                  </a:schemeClr>
                </a:solidFill>
              </a:rPr>
              <a:t>veniam</a:t>
            </a:r>
            <a:endParaRPr lang="en-US" sz="1400" dirty="0">
              <a:solidFill>
                <a:schemeClr val="bg1">
                  <a:lumMod val="85000"/>
                </a:schemeClr>
              </a:solidFill>
            </a:endParaRPr>
          </a:p>
        </p:txBody>
      </p:sp>
      <p:sp>
        <p:nvSpPr>
          <p:cNvPr id="103" name="Freeform 102"/>
          <p:cNvSpPr/>
          <p:nvPr/>
        </p:nvSpPr>
        <p:spPr>
          <a:xfrm>
            <a:off x="6260159" y="1774839"/>
            <a:ext cx="2026827" cy="2639028"/>
          </a:xfrm>
          <a:custGeom>
            <a:avLst/>
            <a:gdLst>
              <a:gd name="connsiteX0" fmla="*/ 0 w 2247288"/>
              <a:gd name="connsiteY0" fmla="*/ 0 h 2655864"/>
              <a:gd name="connsiteX1" fmla="*/ 2 w 2247288"/>
              <a:gd name="connsiteY1" fmla="*/ 0 h 2655864"/>
              <a:gd name="connsiteX2" fmla="*/ 2 w 2247288"/>
              <a:gd name="connsiteY2" fmla="*/ 208460 h 2655864"/>
              <a:gd name="connsiteX3" fmla="*/ 1123976 w 2247288"/>
              <a:gd name="connsiteY3" fmla="*/ 519612 h 2655864"/>
              <a:gd name="connsiteX4" fmla="*/ 2247288 w 2247288"/>
              <a:gd name="connsiteY4" fmla="*/ 208644 h 2655864"/>
              <a:gd name="connsiteX5" fmla="*/ 2247288 w 2247288"/>
              <a:gd name="connsiteY5" fmla="*/ 2412083 h 2655864"/>
              <a:gd name="connsiteX6" fmla="*/ 1123977 w 2247288"/>
              <a:gd name="connsiteY6" fmla="*/ 1597324 h 2655864"/>
              <a:gd name="connsiteX7" fmla="*/ 2 w 2247288"/>
              <a:gd name="connsiteY7" fmla="*/ 2412564 h 2655864"/>
              <a:gd name="connsiteX8" fmla="*/ 2 w 2247288"/>
              <a:gd name="connsiteY8" fmla="*/ 2655864 h 2655864"/>
              <a:gd name="connsiteX9" fmla="*/ 0 w 2247288"/>
              <a:gd name="connsiteY9" fmla="*/ 2655864 h 2655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47288" h="2655864">
                <a:moveTo>
                  <a:pt x="0" y="0"/>
                </a:moveTo>
                <a:lnTo>
                  <a:pt x="2" y="0"/>
                </a:lnTo>
                <a:lnTo>
                  <a:pt x="2" y="208460"/>
                </a:lnTo>
                <a:lnTo>
                  <a:pt x="1123976" y="519612"/>
                </a:lnTo>
                <a:lnTo>
                  <a:pt x="2247288" y="208644"/>
                </a:lnTo>
                <a:lnTo>
                  <a:pt x="2247288" y="2412083"/>
                </a:lnTo>
                <a:lnTo>
                  <a:pt x="1123977" y="1597324"/>
                </a:lnTo>
                <a:lnTo>
                  <a:pt x="2" y="2412564"/>
                </a:lnTo>
                <a:lnTo>
                  <a:pt x="2" y="2655864"/>
                </a:lnTo>
                <a:lnTo>
                  <a:pt x="0" y="2655864"/>
                </a:lnTo>
                <a:close/>
              </a:path>
            </a:pathLst>
          </a:custGeom>
          <a:solidFill>
            <a:srgbClr val="7C7C7C">
              <a:alpha val="30000"/>
            </a:srgbClr>
          </a:solidFill>
          <a:ln w="6350">
            <a:solidFill>
              <a:srgbClr val="7B7B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p:cNvSpPr/>
          <p:nvPr/>
        </p:nvSpPr>
        <p:spPr>
          <a:xfrm>
            <a:off x="6974363" y="2512722"/>
            <a:ext cx="595614" cy="595614"/>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3</a:t>
            </a:r>
          </a:p>
        </p:txBody>
      </p:sp>
      <p:sp>
        <p:nvSpPr>
          <p:cNvPr id="87" name="Freeform 86"/>
          <p:cNvSpPr/>
          <p:nvPr/>
        </p:nvSpPr>
        <p:spPr>
          <a:xfrm rot="16200000">
            <a:off x="5814609" y="3736216"/>
            <a:ext cx="2915120" cy="2027423"/>
          </a:xfrm>
          <a:custGeom>
            <a:avLst/>
            <a:gdLst>
              <a:gd name="connsiteX0" fmla="*/ 0 w 1614567"/>
              <a:gd name="connsiteY0" fmla="*/ 2334409 h 2334409"/>
              <a:gd name="connsiteX1" fmla="*/ 0 w 1614567"/>
              <a:gd name="connsiteY1" fmla="*/ 0 h 2334409"/>
              <a:gd name="connsiteX2" fmla="*/ 800100 w 1614567"/>
              <a:gd name="connsiteY2" fmla="*/ 0 h 2334409"/>
              <a:gd name="connsiteX3" fmla="*/ 840015 w 1614567"/>
              <a:gd name="connsiteY3" fmla="*/ 0 h 2334409"/>
              <a:gd name="connsiteX4" fmla="*/ 1207334 w 1614567"/>
              <a:gd name="connsiteY4" fmla="*/ 0 h 2334409"/>
              <a:gd name="connsiteX5" fmla="*/ 1614567 w 1614567"/>
              <a:gd name="connsiteY5" fmla="*/ 1167205 h 2334409"/>
              <a:gd name="connsiteX6" fmla="*/ 1207334 w 1614567"/>
              <a:gd name="connsiteY6" fmla="*/ 2334409 h 2334409"/>
              <a:gd name="connsiteX7" fmla="*/ 840015 w 1614567"/>
              <a:gd name="connsiteY7" fmla="*/ 2334409 h 2334409"/>
              <a:gd name="connsiteX8" fmla="*/ 800100 w 1614567"/>
              <a:gd name="connsiteY8" fmla="*/ 2334409 h 2334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4567" h="2334409">
                <a:moveTo>
                  <a:pt x="0" y="2334409"/>
                </a:moveTo>
                <a:lnTo>
                  <a:pt x="0" y="0"/>
                </a:lnTo>
                <a:lnTo>
                  <a:pt x="800100" y="0"/>
                </a:lnTo>
                <a:lnTo>
                  <a:pt x="840015" y="0"/>
                </a:lnTo>
                <a:lnTo>
                  <a:pt x="1207334" y="0"/>
                </a:lnTo>
                <a:lnTo>
                  <a:pt x="1614567" y="1167205"/>
                </a:lnTo>
                <a:lnTo>
                  <a:pt x="1207334" y="2334409"/>
                </a:lnTo>
                <a:lnTo>
                  <a:pt x="840015" y="2334409"/>
                </a:lnTo>
                <a:lnTo>
                  <a:pt x="800100" y="2334409"/>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87"/>
          <p:cNvSpPr txBox="1"/>
          <p:nvPr/>
        </p:nvSpPr>
        <p:spPr>
          <a:xfrm>
            <a:off x="6258457" y="4341586"/>
            <a:ext cx="2027424" cy="1600438"/>
          </a:xfrm>
          <a:prstGeom prst="rect">
            <a:avLst/>
          </a:prstGeom>
          <a:noFill/>
          <a:effectLst/>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Ut enim ad minim </a:t>
            </a:r>
            <a:r>
              <a:rPr lang="en-US" sz="1400" dirty="0" smtClean="0">
                <a:solidFill>
                  <a:schemeClr val="bg1">
                    <a:lumMod val="85000"/>
                  </a:schemeClr>
                </a:solidFill>
              </a:rPr>
              <a:t>veniam</a:t>
            </a:r>
            <a:endParaRPr lang="en-US" sz="1400" dirty="0">
              <a:solidFill>
                <a:schemeClr val="bg1">
                  <a:lumMod val="85000"/>
                </a:schemeClr>
              </a:solidFill>
            </a:endParaRPr>
          </a:p>
        </p:txBody>
      </p:sp>
      <p:sp>
        <p:nvSpPr>
          <p:cNvPr id="104" name="Freeform 103"/>
          <p:cNvSpPr/>
          <p:nvPr/>
        </p:nvSpPr>
        <p:spPr>
          <a:xfrm>
            <a:off x="8448600" y="1780866"/>
            <a:ext cx="2026827" cy="2639028"/>
          </a:xfrm>
          <a:custGeom>
            <a:avLst/>
            <a:gdLst>
              <a:gd name="connsiteX0" fmla="*/ 0 w 2247288"/>
              <a:gd name="connsiteY0" fmla="*/ 0 h 2655864"/>
              <a:gd name="connsiteX1" fmla="*/ 2 w 2247288"/>
              <a:gd name="connsiteY1" fmla="*/ 0 h 2655864"/>
              <a:gd name="connsiteX2" fmla="*/ 2 w 2247288"/>
              <a:gd name="connsiteY2" fmla="*/ 208460 h 2655864"/>
              <a:gd name="connsiteX3" fmla="*/ 1123976 w 2247288"/>
              <a:gd name="connsiteY3" fmla="*/ 519612 h 2655864"/>
              <a:gd name="connsiteX4" fmla="*/ 2247288 w 2247288"/>
              <a:gd name="connsiteY4" fmla="*/ 208644 h 2655864"/>
              <a:gd name="connsiteX5" fmla="*/ 2247288 w 2247288"/>
              <a:gd name="connsiteY5" fmla="*/ 2412083 h 2655864"/>
              <a:gd name="connsiteX6" fmla="*/ 1123977 w 2247288"/>
              <a:gd name="connsiteY6" fmla="*/ 1597324 h 2655864"/>
              <a:gd name="connsiteX7" fmla="*/ 2 w 2247288"/>
              <a:gd name="connsiteY7" fmla="*/ 2412564 h 2655864"/>
              <a:gd name="connsiteX8" fmla="*/ 2 w 2247288"/>
              <a:gd name="connsiteY8" fmla="*/ 2655864 h 2655864"/>
              <a:gd name="connsiteX9" fmla="*/ 0 w 2247288"/>
              <a:gd name="connsiteY9" fmla="*/ 2655864 h 2655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47288" h="2655864">
                <a:moveTo>
                  <a:pt x="0" y="0"/>
                </a:moveTo>
                <a:lnTo>
                  <a:pt x="2" y="0"/>
                </a:lnTo>
                <a:lnTo>
                  <a:pt x="2" y="208460"/>
                </a:lnTo>
                <a:lnTo>
                  <a:pt x="1123976" y="519612"/>
                </a:lnTo>
                <a:lnTo>
                  <a:pt x="2247288" y="208644"/>
                </a:lnTo>
                <a:lnTo>
                  <a:pt x="2247288" y="2412083"/>
                </a:lnTo>
                <a:lnTo>
                  <a:pt x="1123977" y="1597324"/>
                </a:lnTo>
                <a:lnTo>
                  <a:pt x="2" y="2412564"/>
                </a:lnTo>
                <a:lnTo>
                  <a:pt x="2" y="2655864"/>
                </a:lnTo>
                <a:lnTo>
                  <a:pt x="0" y="2655864"/>
                </a:lnTo>
                <a:close/>
              </a:path>
            </a:pathLst>
          </a:custGeom>
          <a:solidFill>
            <a:srgbClr val="538135">
              <a:alpha val="20000"/>
            </a:srgbClr>
          </a:solidFill>
          <a:ln w="6350">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p:cNvSpPr/>
          <p:nvPr/>
        </p:nvSpPr>
        <p:spPr>
          <a:xfrm>
            <a:off x="9176968" y="2512722"/>
            <a:ext cx="595614" cy="595614"/>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4</a:t>
            </a:r>
          </a:p>
        </p:txBody>
      </p:sp>
      <p:sp>
        <p:nvSpPr>
          <p:cNvPr id="96" name="Freeform 95"/>
          <p:cNvSpPr/>
          <p:nvPr/>
        </p:nvSpPr>
        <p:spPr>
          <a:xfrm rot="16200000">
            <a:off x="8017214" y="3736216"/>
            <a:ext cx="2915120" cy="2027423"/>
          </a:xfrm>
          <a:custGeom>
            <a:avLst/>
            <a:gdLst>
              <a:gd name="connsiteX0" fmla="*/ 0 w 1614567"/>
              <a:gd name="connsiteY0" fmla="*/ 2334409 h 2334409"/>
              <a:gd name="connsiteX1" fmla="*/ 0 w 1614567"/>
              <a:gd name="connsiteY1" fmla="*/ 0 h 2334409"/>
              <a:gd name="connsiteX2" fmla="*/ 800100 w 1614567"/>
              <a:gd name="connsiteY2" fmla="*/ 0 h 2334409"/>
              <a:gd name="connsiteX3" fmla="*/ 840015 w 1614567"/>
              <a:gd name="connsiteY3" fmla="*/ 0 h 2334409"/>
              <a:gd name="connsiteX4" fmla="*/ 1207334 w 1614567"/>
              <a:gd name="connsiteY4" fmla="*/ 0 h 2334409"/>
              <a:gd name="connsiteX5" fmla="*/ 1614567 w 1614567"/>
              <a:gd name="connsiteY5" fmla="*/ 1167205 h 2334409"/>
              <a:gd name="connsiteX6" fmla="*/ 1207334 w 1614567"/>
              <a:gd name="connsiteY6" fmla="*/ 2334409 h 2334409"/>
              <a:gd name="connsiteX7" fmla="*/ 840015 w 1614567"/>
              <a:gd name="connsiteY7" fmla="*/ 2334409 h 2334409"/>
              <a:gd name="connsiteX8" fmla="*/ 800100 w 1614567"/>
              <a:gd name="connsiteY8" fmla="*/ 2334409 h 2334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4567" h="2334409">
                <a:moveTo>
                  <a:pt x="0" y="2334409"/>
                </a:moveTo>
                <a:lnTo>
                  <a:pt x="0" y="0"/>
                </a:lnTo>
                <a:lnTo>
                  <a:pt x="800100" y="0"/>
                </a:lnTo>
                <a:lnTo>
                  <a:pt x="840015" y="0"/>
                </a:lnTo>
                <a:lnTo>
                  <a:pt x="1207334" y="0"/>
                </a:lnTo>
                <a:lnTo>
                  <a:pt x="1614567" y="1167205"/>
                </a:lnTo>
                <a:lnTo>
                  <a:pt x="1207334" y="2334409"/>
                </a:lnTo>
                <a:lnTo>
                  <a:pt x="840015" y="2334409"/>
                </a:lnTo>
                <a:lnTo>
                  <a:pt x="800100" y="2334409"/>
                </a:lnTo>
                <a:close/>
              </a:path>
            </a:pathLst>
          </a:cu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Box 96"/>
          <p:cNvSpPr txBox="1"/>
          <p:nvPr/>
        </p:nvSpPr>
        <p:spPr>
          <a:xfrm>
            <a:off x="8461062" y="4341586"/>
            <a:ext cx="2027424" cy="1600438"/>
          </a:xfrm>
          <a:prstGeom prst="rect">
            <a:avLst/>
          </a:prstGeom>
          <a:noFill/>
          <a:effectLst/>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Ut enim ad minim </a:t>
            </a:r>
            <a:r>
              <a:rPr lang="en-US" sz="1400" dirty="0" smtClean="0">
                <a:solidFill>
                  <a:schemeClr val="bg1">
                    <a:lumMod val="85000"/>
                  </a:schemeClr>
                </a:solidFill>
              </a:rPr>
              <a:t>veniam</a:t>
            </a:r>
            <a:endParaRPr lang="en-US" sz="1400" dirty="0">
              <a:solidFill>
                <a:schemeClr val="bg1">
                  <a:lumMod val="85000"/>
                </a:schemeClr>
              </a:solidFill>
            </a:endParaRPr>
          </a:p>
        </p:txBody>
      </p:sp>
      <p:grpSp>
        <p:nvGrpSpPr>
          <p:cNvPr id="54" name="Group 53"/>
          <p:cNvGrpSpPr/>
          <p:nvPr/>
        </p:nvGrpSpPr>
        <p:grpSpPr>
          <a:xfrm>
            <a:off x="4035302" y="1205153"/>
            <a:ext cx="2085818" cy="1112610"/>
            <a:chOff x="2774092" y="1213784"/>
            <a:chExt cx="2085818" cy="1112610"/>
          </a:xfrm>
        </p:grpSpPr>
        <p:sp>
          <p:nvSpPr>
            <p:cNvPr id="55" name="Freeform 54"/>
            <p:cNvSpPr/>
            <p:nvPr/>
          </p:nvSpPr>
          <p:spPr>
            <a:xfrm rot="5400000">
              <a:off x="3231499" y="756377"/>
              <a:ext cx="1112610" cy="2027424"/>
            </a:xfrm>
            <a:custGeom>
              <a:avLst/>
              <a:gdLst>
                <a:gd name="connsiteX0" fmla="*/ 0 w 1614567"/>
                <a:gd name="connsiteY0" fmla="*/ 2334409 h 2334409"/>
                <a:gd name="connsiteX1" fmla="*/ 0 w 1614567"/>
                <a:gd name="connsiteY1" fmla="*/ 0 h 2334409"/>
                <a:gd name="connsiteX2" fmla="*/ 800100 w 1614567"/>
                <a:gd name="connsiteY2" fmla="*/ 0 h 2334409"/>
                <a:gd name="connsiteX3" fmla="*/ 840015 w 1614567"/>
                <a:gd name="connsiteY3" fmla="*/ 0 h 2334409"/>
                <a:gd name="connsiteX4" fmla="*/ 1207334 w 1614567"/>
                <a:gd name="connsiteY4" fmla="*/ 0 h 2334409"/>
                <a:gd name="connsiteX5" fmla="*/ 1614567 w 1614567"/>
                <a:gd name="connsiteY5" fmla="*/ 1167205 h 2334409"/>
                <a:gd name="connsiteX6" fmla="*/ 1207334 w 1614567"/>
                <a:gd name="connsiteY6" fmla="*/ 2334409 h 2334409"/>
                <a:gd name="connsiteX7" fmla="*/ 840015 w 1614567"/>
                <a:gd name="connsiteY7" fmla="*/ 2334409 h 2334409"/>
                <a:gd name="connsiteX8" fmla="*/ 800100 w 1614567"/>
                <a:gd name="connsiteY8" fmla="*/ 2334409 h 2334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4567" h="2334409">
                  <a:moveTo>
                    <a:pt x="0" y="2334409"/>
                  </a:moveTo>
                  <a:lnTo>
                    <a:pt x="0" y="0"/>
                  </a:lnTo>
                  <a:lnTo>
                    <a:pt x="800100" y="0"/>
                  </a:lnTo>
                  <a:lnTo>
                    <a:pt x="840015" y="0"/>
                  </a:lnTo>
                  <a:lnTo>
                    <a:pt x="1207334" y="0"/>
                  </a:lnTo>
                  <a:lnTo>
                    <a:pt x="1614567" y="1167205"/>
                  </a:lnTo>
                  <a:lnTo>
                    <a:pt x="1207334" y="2334409"/>
                  </a:lnTo>
                  <a:lnTo>
                    <a:pt x="840015" y="2334409"/>
                  </a:lnTo>
                  <a:lnTo>
                    <a:pt x="800100" y="2334409"/>
                  </a:lnTo>
                  <a:close/>
                </a:path>
              </a:pathLst>
            </a:cu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solidFill>
                <a:schemeClr val="bg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rot lat="0" lon="0" rev="5400000"/>
                </a:camera>
                <a:lightRig rig="threePt" dir="t"/>
              </a:scene3d>
            </a:bodyPr>
            <a:lstStyle/>
            <a:p>
              <a:pPr algn="ctr"/>
              <a:endParaRPr lang="en-US" dirty="0"/>
            </a:p>
          </p:txBody>
        </p:sp>
        <p:sp>
          <p:nvSpPr>
            <p:cNvPr id="56" name="TextBox 55"/>
            <p:cNvSpPr txBox="1"/>
            <p:nvPr/>
          </p:nvSpPr>
          <p:spPr>
            <a:xfrm>
              <a:off x="2832486" y="1456803"/>
              <a:ext cx="2027424" cy="400954"/>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smtClean="0">
                  <a:solidFill>
                    <a:schemeClr val="bg1"/>
                  </a:solidFill>
                </a:rPr>
                <a:t>Lorem Ipsum</a:t>
              </a:r>
            </a:p>
          </p:txBody>
        </p:sp>
      </p:grpSp>
      <p:grpSp>
        <p:nvGrpSpPr>
          <p:cNvPr id="57" name="Group 56"/>
          <p:cNvGrpSpPr/>
          <p:nvPr/>
        </p:nvGrpSpPr>
        <p:grpSpPr>
          <a:xfrm>
            <a:off x="6248629" y="1205153"/>
            <a:ext cx="2085818" cy="1112610"/>
            <a:chOff x="2774092" y="1213784"/>
            <a:chExt cx="2085818" cy="1112610"/>
          </a:xfrm>
        </p:grpSpPr>
        <p:sp>
          <p:nvSpPr>
            <p:cNvPr id="58" name="Freeform 57"/>
            <p:cNvSpPr/>
            <p:nvPr/>
          </p:nvSpPr>
          <p:spPr>
            <a:xfrm rot="5400000">
              <a:off x="3231499" y="756377"/>
              <a:ext cx="1112610" cy="2027424"/>
            </a:xfrm>
            <a:custGeom>
              <a:avLst/>
              <a:gdLst>
                <a:gd name="connsiteX0" fmla="*/ 0 w 1614567"/>
                <a:gd name="connsiteY0" fmla="*/ 2334409 h 2334409"/>
                <a:gd name="connsiteX1" fmla="*/ 0 w 1614567"/>
                <a:gd name="connsiteY1" fmla="*/ 0 h 2334409"/>
                <a:gd name="connsiteX2" fmla="*/ 800100 w 1614567"/>
                <a:gd name="connsiteY2" fmla="*/ 0 h 2334409"/>
                <a:gd name="connsiteX3" fmla="*/ 840015 w 1614567"/>
                <a:gd name="connsiteY3" fmla="*/ 0 h 2334409"/>
                <a:gd name="connsiteX4" fmla="*/ 1207334 w 1614567"/>
                <a:gd name="connsiteY4" fmla="*/ 0 h 2334409"/>
                <a:gd name="connsiteX5" fmla="*/ 1614567 w 1614567"/>
                <a:gd name="connsiteY5" fmla="*/ 1167205 h 2334409"/>
                <a:gd name="connsiteX6" fmla="*/ 1207334 w 1614567"/>
                <a:gd name="connsiteY6" fmla="*/ 2334409 h 2334409"/>
                <a:gd name="connsiteX7" fmla="*/ 840015 w 1614567"/>
                <a:gd name="connsiteY7" fmla="*/ 2334409 h 2334409"/>
                <a:gd name="connsiteX8" fmla="*/ 800100 w 1614567"/>
                <a:gd name="connsiteY8" fmla="*/ 2334409 h 2334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4567" h="2334409">
                  <a:moveTo>
                    <a:pt x="0" y="2334409"/>
                  </a:moveTo>
                  <a:lnTo>
                    <a:pt x="0" y="0"/>
                  </a:lnTo>
                  <a:lnTo>
                    <a:pt x="800100" y="0"/>
                  </a:lnTo>
                  <a:lnTo>
                    <a:pt x="840015" y="0"/>
                  </a:lnTo>
                  <a:lnTo>
                    <a:pt x="1207334" y="0"/>
                  </a:lnTo>
                  <a:lnTo>
                    <a:pt x="1614567" y="1167205"/>
                  </a:lnTo>
                  <a:lnTo>
                    <a:pt x="1207334" y="2334409"/>
                  </a:lnTo>
                  <a:lnTo>
                    <a:pt x="840015" y="2334409"/>
                  </a:lnTo>
                  <a:lnTo>
                    <a:pt x="800100" y="2334409"/>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solidFill>
                <a:schemeClr val="bg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rot lat="0" lon="0" rev="5400000"/>
                </a:camera>
                <a:lightRig rig="threePt" dir="t"/>
              </a:scene3d>
            </a:bodyPr>
            <a:lstStyle/>
            <a:p>
              <a:pPr algn="ctr"/>
              <a:endParaRPr lang="en-US" dirty="0"/>
            </a:p>
          </p:txBody>
        </p:sp>
        <p:sp>
          <p:nvSpPr>
            <p:cNvPr id="59" name="TextBox 58"/>
            <p:cNvSpPr txBox="1"/>
            <p:nvPr/>
          </p:nvSpPr>
          <p:spPr>
            <a:xfrm>
              <a:off x="2832486" y="1456803"/>
              <a:ext cx="2027424" cy="400954"/>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smtClean="0">
                  <a:solidFill>
                    <a:schemeClr val="bg1"/>
                  </a:solidFill>
                </a:rPr>
                <a:t>Lorem Ipsum</a:t>
              </a:r>
            </a:p>
          </p:txBody>
        </p:sp>
      </p:grpSp>
      <p:grpSp>
        <p:nvGrpSpPr>
          <p:cNvPr id="60" name="Group 59"/>
          <p:cNvGrpSpPr/>
          <p:nvPr/>
        </p:nvGrpSpPr>
        <p:grpSpPr>
          <a:xfrm>
            <a:off x="8448600" y="1205153"/>
            <a:ext cx="2085818" cy="1112610"/>
            <a:chOff x="2774092" y="1213784"/>
            <a:chExt cx="2085818" cy="1112610"/>
          </a:xfrm>
        </p:grpSpPr>
        <p:sp>
          <p:nvSpPr>
            <p:cNvPr id="61" name="Freeform 60"/>
            <p:cNvSpPr/>
            <p:nvPr/>
          </p:nvSpPr>
          <p:spPr>
            <a:xfrm rot="5400000">
              <a:off x="3231499" y="756377"/>
              <a:ext cx="1112610" cy="2027424"/>
            </a:xfrm>
            <a:custGeom>
              <a:avLst/>
              <a:gdLst>
                <a:gd name="connsiteX0" fmla="*/ 0 w 1614567"/>
                <a:gd name="connsiteY0" fmla="*/ 2334409 h 2334409"/>
                <a:gd name="connsiteX1" fmla="*/ 0 w 1614567"/>
                <a:gd name="connsiteY1" fmla="*/ 0 h 2334409"/>
                <a:gd name="connsiteX2" fmla="*/ 800100 w 1614567"/>
                <a:gd name="connsiteY2" fmla="*/ 0 h 2334409"/>
                <a:gd name="connsiteX3" fmla="*/ 840015 w 1614567"/>
                <a:gd name="connsiteY3" fmla="*/ 0 h 2334409"/>
                <a:gd name="connsiteX4" fmla="*/ 1207334 w 1614567"/>
                <a:gd name="connsiteY4" fmla="*/ 0 h 2334409"/>
                <a:gd name="connsiteX5" fmla="*/ 1614567 w 1614567"/>
                <a:gd name="connsiteY5" fmla="*/ 1167205 h 2334409"/>
                <a:gd name="connsiteX6" fmla="*/ 1207334 w 1614567"/>
                <a:gd name="connsiteY6" fmla="*/ 2334409 h 2334409"/>
                <a:gd name="connsiteX7" fmla="*/ 840015 w 1614567"/>
                <a:gd name="connsiteY7" fmla="*/ 2334409 h 2334409"/>
                <a:gd name="connsiteX8" fmla="*/ 800100 w 1614567"/>
                <a:gd name="connsiteY8" fmla="*/ 2334409 h 2334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4567" h="2334409">
                  <a:moveTo>
                    <a:pt x="0" y="2334409"/>
                  </a:moveTo>
                  <a:lnTo>
                    <a:pt x="0" y="0"/>
                  </a:lnTo>
                  <a:lnTo>
                    <a:pt x="800100" y="0"/>
                  </a:lnTo>
                  <a:lnTo>
                    <a:pt x="840015" y="0"/>
                  </a:lnTo>
                  <a:lnTo>
                    <a:pt x="1207334" y="0"/>
                  </a:lnTo>
                  <a:lnTo>
                    <a:pt x="1614567" y="1167205"/>
                  </a:lnTo>
                  <a:lnTo>
                    <a:pt x="1207334" y="2334409"/>
                  </a:lnTo>
                  <a:lnTo>
                    <a:pt x="840015" y="2334409"/>
                  </a:lnTo>
                  <a:lnTo>
                    <a:pt x="800100" y="2334409"/>
                  </a:lnTo>
                  <a:close/>
                </a:path>
              </a:pathLst>
            </a:cu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solidFill>
                <a:schemeClr val="bg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rot lat="0" lon="0" rev="5400000"/>
                </a:camera>
                <a:lightRig rig="threePt" dir="t"/>
              </a:scene3d>
            </a:bodyPr>
            <a:lstStyle/>
            <a:p>
              <a:pPr algn="ctr"/>
              <a:endParaRPr lang="en-US" dirty="0"/>
            </a:p>
          </p:txBody>
        </p:sp>
        <p:sp>
          <p:nvSpPr>
            <p:cNvPr id="62" name="TextBox 61"/>
            <p:cNvSpPr txBox="1"/>
            <p:nvPr/>
          </p:nvSpPr>
          <p:spPr>
            <a:xfrm>
              <a:off x="2832486" y="1456803"/>
              <a:ext cx="2027424" cy="400954"/>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smtClean="0">
                  <a:solidFill>
                    <a:schemeClr val="bg1"/>
                  </a:solidFill>
                </a:rPr>
                <a:t>Lorem Ipsum</a:t>
              </a:r>
            </a:p>
          </p:txBody>
        </p:sp>
      </p:grpSp>
      <p:sp>
        <p:nvSpPr>
          <p:cNvPr id="40" name="TextBox 3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31489158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barn(inVertical)">
                                      <p:cBhvr>
                                        <p:cTn id="7" dur="500"/>
                                        <p:tgtEl>
                                          <p:spTgt spid="39"/>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up)">
                                      <p:cBhvr>
                                        <p:cTn id="11" dur="500"/>
                                        <p:tgtEl>
                                          <p:spTgt spid="14"/>
                                        </p:tgtEl>
                                      </p:cBhvr>
                                    </p:animEffect>
                                  </p:childTnLst>
                                </p:cTn>
                              </p:par>
                            </p:childTnLst>
                          </p:cTn>
                        </p:par>
                        <p:par>
                          <p:cTn id="12" fill="hold">
                            <p:stCondLst>
                              <p:cond delay="1000"/>
                            </p:stCondLst>
                            <p:childTnLst>
                              <p:par>
                                <p:cTn id="13" presetID="2" presetClass="entr" presetSubtype="4" fill="hold" grpId="0" nodeType="afterEffect">
                                  <p:stCondLst>
                                    <p:cond delay="0"/>
                                  </p:stCondLst>
                                  <p:childTnLst>
                                    <p:set>
                                      <p:cBhvr>
                                        <p:cTn id="14" dur="1" fill="hold">
                                          <p:stCondLst>
                                            <p:cond delay="0"/>
                                          </p:stCondLst>
                                        </p:cTn>
                                        <p:tgtEl>
                                          <p:spTgt spid="101"/>
                                        </p:tgtEl>
                                        <p:attrNameLst>
                                          <p:attrName>style.visibility</p:attrName>
                                        </p:attrNameLst>
                                      </p:cBhvr>
                                      <p:to>
                                        <p:strVal val="visible"/>
                                      </p:to>
                                    </p:set>
                                    <p:anim calcmode="lin" valueType="num">
                                      <p:cBhvr additive="base">
                                        <p:cTn id="15" dur="500" fill="hold"/>
                                        <p:tgtEl>
                                          <p:spTgt spid="101"/>
                                        </p:tgtEl>
                                        <p:attrNameLst>
                                          <p:attrName>ppt_x</p:attrName>
                                        </p:attrNameLst>
                                      </p:cBhvr>
                                      <p:tavLst>
                                        <p:tav tm="0">
                                          <p:val>
                                            <p:strVal val="#ppt_x"/>
                                          </p:val>
                                        </p:tav>
                                        <p:tav tm="100000">
                                          <p:val>
                                            <p:strVal val="#ppt_x"/>
                                          </p:val>
                                        </p:tav>
                                      </p:tavLst>
                                    </p:anim>
                                    <p:anim calcmode="lin" valueType="num">
                                      <p:cBhvr additive="base">
                                        <p:cTn id="16" dur="500" fill="hold"/>
                                        <p:tgtEl>
                                          <p:spTgt spid="101"/>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p:cTn id="20" dur="500" fill="hold"/>
                                        <p:tgtEl>
                                          <p:spTgt spid="68"/>
                                        </p:tgtEl>
                                        <p:attrNameLst>
                                          <p:attrName>ppt_w</p:attrName>
                                        </p:attrNameLst>
                                      </p:cBhvr>
                                      <p:tavLst>
                                        <p:tav tm="0">
                                          <p:val>
                                            <p:fltVal val="0"/>
                                          </p:val>
                                        </p:tav>
                                        <p:tav tm="100000">
                                          <p:val>
                                            <p:strVal val="#ppt_w"/>
                                          </p:val>
                                        </p:tav>
                                      </p:tavLst>
                                    </p:anim>
                                    <p:anim calcmode="lin" valueType="num">
                                      <p:cBhvr>
                                        <p:cTn id="21" dur="500" fill="hold"/>
                                        <p:tgtEl>
                                          <p:spTgt spid="68"/>
                                        </p:tgtEl>
                                        <p:attrNameLst>
                                          <p:attrName>ppt_h</p:attrName>
                                        </p:attrNameLst>
                                      </p:cBhvr>
                                      <p:tavLst>
                                        <p:tav tm="0">
                                          <p:val>
                                            <p:fltVal val="0"/>
                                          </p:val>
                                        </p:tav>
                                        <p:tav tm="100000">
                                          <p:val>
                                            <p:strVal val="#ppt_h"/>
                                          </p:val>
                                        </p:tav>
                                      </p:tavLst>
                                    </p:anim>
                                    <p:animEffect transition="in" filter="fade">
                                      <p:cBhvr>
                                        <p:cTn id="22" dur="500"/>
                                        <p:tgtEl>
                                          <p:spTgt spid="68"/>
                                        </p:tgtEl>
                                      </p:cBhvr>
                                    </p:animEffect>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67"/>
                                        </p:tgtEl>
                                        <p:attrNameLst>
                                          <p:attrName>style.visibility</p:attrName>
                                        </p:attrNameLst>
                                      </p:cBhvr>
                                      <p:to>
                                        <p:strVal val="visible"/>
                                      </p:to>
                                    </p:set>
                                    <p:anim calcmode="lin" valueType="num">
                                      <p:cBhvr additive="base">
                                        <p:cTn id="26" dur="500" fill="hold"/>
                                        <p:tgtEl>
                                          <p:spTgt spid="67"/>
                                        </p:tgtEl>
                                        <p:attrNameLst>
                                          <p:attrName>ppt_x</p:attrName>
                                        </p:attrNameLst>
                                      </p:cBhvr>
                                      <p:tavLst>
                                        <p:tav tm="0">
                                          <p:val>
                                            <p:strVal val="#ppt_x"/>
                                          </p:val>
                                        </p:tav>
                                        <p:tav tm="100000">
                                          <p:val>
                                            <p:strVal val="#ppt_x"/>
                                          </p:val>
                                        </p:tav>
                                      </p:tavLst>
                                    </p:anim>
                                    <p:anim calcmode="lin" valueType="num">
                                      <p:cBhvr additive="base">
                                        <p:cTn id="27" dur="500" fill="hold"/>
                                        <p:tgtEl>
                                          <p:spTgt spid="67"/>
                                        </p:tgtEl>
                                        <p:attrNameLst>
                                          <p:attrName>ppt_y</p:attrName>
                                        </p:attrNameLst>
                                      </p:cBhvr>
                                      <p:tavLst>
                                        <p:tav tm="0">
                                          <p:val>
                                            <p:strVal val="1+#ppt_h/2"/>
                                          </p:val>
                                        </p:tav>
                                        <p:tav tm="100000">
                                          <p:val>
                                            <p:strVal val="#ppt_y"/>
                                          </p:val>
                                        </p:tav>
                                      </p:tavLst>
                                    </p:anim>
                                  </p:childTnLst>
                                </p:cTn>
                              </p:par>
                            </p:childTnLst>
                          </p:cTn>
                        </p:par>
                        <p:par>
                          <p:cTn id="28" fill="hold">
                            <p:stCondLst>
                              <p:cond delay="2500"/>
                            </p:stCondLst>
                            <p:childTnLst>
                              <p:par>
                                <p:cTn id="29" presetID="2" presetClass="entr" presetSubtype="4" fill="hold" grpId="0" nodeType="afterEffect">
                                  <p:stCondLst>
                                    <p:cond delay="0"/>
                                  </p:stCondLst>
                                  <p:childTnLst>
                                    <p:set>
                                      <p:cBhvr>
                                        <p:cTn id="30" dur="1" fill="hold">
                                          <p:stCondLst>
                                            <p:cond delay="0"/>
                                          </p:stCondLst>
                                        </p:cTn>
                                        <p:tgtEl>
                                          <p:spTgt spid="70"/>
                                        </p:tgtEl>
                                        <p:attrNameLst>
                                          <p:attrName>style.visibility</p:attrName>
                                        </p:attrNameLst>
                                      </p:cBhvr>
                                      <p:to>
                                        <p:strVal val="visible"/>
                                      </p:to>
                                    </p:set>
                                    <p:anim calcmode="lin" valueType="num">
                                      <p:cBhvr additive="base">
                                        <p:cTn id="31" dur="500" fill="hold"/>
                                        <p:tgtEl>
                                          <p:spTgt spid="70"/>
                                        </p:tgtEl>
                                        <p:attrNameLst>
                                          <p:attrName>ppt_x</p:attrName>
                                        </p:attrNameLst>
                                      </p:cBhvr>
                                      <p:tavLst>
                                        <p:tav tm="0">
                                          <p:val>
                                            <p:strVal val="#ppt_x"/>
                                          </p:val>
                                        </p:tav>
                                        <p:tav tm="100000">
                                          <p:val>
                                            <p:strVal val="#ppt_x"/>
                                          </p:val>
                                        </p:tav>
                                      </p:tavLst>
                                    </p:anim>
                                    <p:anim calcmode="lin" valueType="num">
                                      <p:cBhvr additive="base">
                                        <p:cTn id="32" dur="500" fill="hold"/>
                                        <p:tgtEl>
                                          <p:spTgt spid="70"/>
                                        </p:tgtEl>
                                        <p:attrNameLst>
                                          <p:attrName>ppt_y</p:attrName>
                                        </p:attrNameLst>
                                      </p:cBhvr>
                                      <p:tavLst>
                                        <p:tav tm="0">
                                          <p:val>
                                            <p:strVal val="1+#ppt_h/2"/>
                                          </p:val>
                                        </p:tav>
                                        <p:tav tm="100000">
                                          <p:val>
                                            <p:strVal val="#ppt_y"/>
                                          </p:val>
                                        </p:tav>
                                      </p:tavLst>
                                    </p:anim>
                                  </p:childTnLst>
                                </p:cTn>
                              </p:par>
                            </p:childTnLst>
                          </p:cTn>
                        </p:par>
                        <p:par>
                          <p:cTn id="33" fill="hold">
                            <p:stCondLst>
                              <p:cond delay="3000"/>
                            </p:stCondLst>
                            <p:childTnLst>
                              <p:par>
                                <p:cTn id="34" presetID="22" presetClass="entr" presetSubtype="1"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Effect transition="in" filter="wipe(up)">
                                      <p:cBhvr>
                                        <p:cTn id="36" dur="500"/>
                                        <p:tgtEl>
                                          <p:spTgt spid="54"/>
                                        </p:tgtEl>
                                      </p:cBhvr>
                                    </p:animEffect>
                                  </p:childTnLst>
                                </p:cTn>
                              </p:par>
                            </p:childTnLst>
                          </p:cTn>
                        </p:par>
                        <p:par>
                          <p:cTn id="37" fill="hold">
                            <p:stCondLst>
                              <p:cond delay="3500"/>
                            </p:stCondLst>
                            <p:childTnLst>
                              <p:par>
                                <p:cTn id="38" presetID="2" presetClass="entr" presetSubtype="4" fill="hold" grpId="0" nodeType="afterEffect">
                                  <p:stCondLst>
                                    <p:cond delay="0"/>
                                  </p:stCondLst>
                                  <p:childTnLst>
                                    <p:set>
                                      <p:cBhvr>
                                        <p:cTn id="39" dur="1" fill="hold">
                                          <p:stCondLst>
                                            <p:cond delay="0"/>
                                          </p:stCondLst>
                                        </p:cTn>
                                        <p:tgtEl>
                                          <p:spTgt spid="102"/>
                                        </p:tgtEl>
                                        <p:attrNameLst>
                                          <p:attrName>style.visibility</p:attrName>
                                        </p:attrNameLst>
                                      </p:cBhvr>
                                      <p:to>
                                        <p:strVal val="visible"/>
                                      </p:to>
                                    </p:set>
                                    <p:anim calcmode="lin" valueType="num">
                                      <p:cBhvr additive="base">
                                        <p:cTn id="40" dur="500" fill="hold"/>
                                        <p:tgtEl>
                                          <p:spTgt spid="102"/>
                                        </p:tgtEl>
                                        <p:attrNameLst>
                                          <p:attrName>ppt_x</p:attrName>
                                        </p:attrNameLst>
                                      </p:cBhvr>
                                      <p:tavLst>
                                        <p:tav tm="0">
                                          <p:val>
                                            <p:strVal val="#ppt_x"/>
                                          </p:val>
                                        </p:tav>
                                        <p:tav tm="100000">
                                          <p:val>
                                            <p:strVal val="#ppt_x"/>
                                          </p:val>
                                        </p:tav>
                                      </p:tavLst>
                                    </p:anim>
                                    <p:anim calcmode="lin" valueType="num">
                                      <p:cBhvr additive="base">
                                        <p:cTn id="41" dur="500" fill="hold"/>
                                        <p:tgtEl>
                                          <p:spTgt spid="102"/>
                                        </p:tgtEl>
                                        <p:attrNameLst>
                                          <p:attrName>ppt_y</p:attrName>
                                        </p:attrNameLst>
                                      </p:cBhvr>
                                      <p:tavLst>
                                        <p:tav tm="0">
                                          <p:val>
                                            <p:strVal val="1+#ppt_h/2"/>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75"/>
                                        </p:tgtEl>
                                        <p:attrNameLst>
                                          <p:attrName>style.visibility</p:attrName>
                                        </p:attrNameLst>
                                      </p:cBhvr>
                                      <p:to>
                                        <p:strVal val="visible"/>
                                      </p:to>
                                    </p:set>
                                    <p:anim calcmode="lin" valueType="num">
                                      <p:cBhvr>
                                        <p:cTn id="45" dur="500" fill="hold"/>
                                        <p:tgtEl>
                                          <p:spTgt spid="75"/>
                                        </p:tgtEl>
                                        <p:attrNameLst>
                                          <p:attrName>ppt_w</p:attrName>
                                        </p:attrNameLst>
                                      </p:cBhvr>
                                      <p:tavLst>
                                        <p:tav tm="0">
                                          <p:val>
                                            <p:fltVal val="0"/>
                                          </p:val>
                                        </p:tav>
                                        <p:tav tm="100000">
                                          <p:val>
                                            <p:strVal val="#ppt_w"/>
                                          </p:val>
                                        </p:tav>
                                      </p:tavLst>
                                    </p:anim>
                                    <p:anim calcmode="lin" valueType="num">
                                      <p:cBhvr>
                                        <p:cTn id="46" dur="500" fill="hold"/>
                                        <p:tgtEl>
                                          <p:spTgt spid="75"/>
                                        </p:tgtEl>
                                        <p:attrNameLst>
                                          <p:attrName>ppt_h</p:attrName>
                                        </p:attrNameLst>
                                      </p:cBhvr>
                                      <p:tavLst>
                                        <p:tav tm="0">
                                          <p:val>
                                            <p:fltVal val="0"/>
                                          </p:val>
                                        </p:tav>
                                        <p:tav tm="100000">
                                          <p:val>
                                            <p:strVal val="#ppt_h"/>
                                          </p:val>
                                        </p:tav>
                                      </p:tavLst>
                                    </p:anim>
                                    <p:animEffect transition="in" filter="fade">
                                      <p:cBhvr>
                                        <p:cTn id="47" dur="500"/>
                                        <p:tgtEl>
                                          <p:spTgt spid="75"/>
                                        </p:tgtEl>
                                      </p:cBhvr>
                                    </p:animEffect>
                                  </p:childTnLst>
                                </p:cTn>
                              </p:par>
                            </p:childTnLst>
                          </p:cTn>
                        </p:par>
                        <p:par>
                          <p:cTn id="48" fill="hold">
                            <p:stCondLst>
                              <p:cond delay="4500"/>
                            </p:stCondLst>
                            <p:childTnLst>
                              <p:par>
                                <p:cTn id="49" presetID="2" presetClass="entr" presetSubtype="4" fill="hold" grpId="0" nodeType="afterEffect">
                                  <p:stCondLst>
                                    <p:cond delay="0"/>
                                  </p:stCondLst>
                                  <p:childTnLst>
                                    <p:set>
                                      <p:cBhvr>
                                        <p:cTn id="50" dur="1" fill="hold">
                                          <p:stCondLst>
                                            <p:cond delay="0"/>
                                          </p:stCondLst>
                                        </p:cTn>
                                        <p:tgtEl>
                                          <p:spTgt spid="78"/>
                                        </p:tgtEl>
                                        <p:attrNameLst>
                                          <p:attrName>style.visibility</p:attrName>
                                        </p:attrNameLst>
                                      </p:cBhvr>
                                      <p:to>
                                        <p:strVal val="visible"/>
                                      </p:to>
                                    </p:set>
                                    <p:anim calcmode="lin" valueType="num">
                                      <p:cBhvr additive="base">
                                        <p:cTn id="51" dur="500" fill="hold"/>
                                        <p:tgtEl>
                                          <p:spTgt spid="78"/>
                                        </p:tgtEl>
                                        <p:attrNameLst>
                                          <p:attrName>ppt_x</p:attrName>
                                        </p:attrNameLst>
                                      </p:cBhvr>
                                      <p:tavLst>
                                        <p:tav tm="0">
                                          <p:val>
                                            <p:strVal val="#ppt_x"/>
                                          </p:val>
                                        </p:tav>
                                        <p:tav tm="100000">
                                          <p:val>
                                            <p:strVal val="#ppt_x"/>
                                          </p:val>
                                        </p:tav>
                                      </p:tavLst>
                                    </p:anim>
                                    <p:anim calcmode="lin" valueType="num">
                                      <p:cBhvr additive="base">
                                        <p:cTn id="52" dur="500" fill="hold"/>
                                        <p:tgtEl>
                                          <p:spTgt spid="78"/>
                                        </p:tgtEl>
                                        <p:attrNameLst>
                                          <p:attrName>ppt_y</p:attrName>
                                        </p:attrNameLst>
                                      </p:cBhvr>
                                      <p:tavLst>
                                        <p:tav tm="0">
                                          <p:val>
                                            <p:strVal val="1+#ppt_h/2"/>
                                          </p:val>
                                        </p:tav>
                                        <p:tav tm="100000">
                                          <p:val>
                                            <p:strVal val="#ppt_y"/>
                                          </p:val>
                                        </p:tav>
                                      </p:tavLst>
                                    </p:anim>
                                  </p:childTnLst>
                                </p:cTn>
                              </p:par>
                            </p:childTnLst>
                          </p:cTn>
                        </p:par>
                        <p:par>
                          <p:cTn id="53" fill="hold">
                            <p:stCondLst>
                              <p:cond delay="5000"/>
                            </p:stCondLst>
                            <p:childTnLst>
                              <p:par>
                                <p:cTn id="54" presetID="2" presetClass="entr" presetSubtype="4" fill="hold" grpId="0" nodeType="afterEffect">
                                  <p:stCondLst>
                                    <p:cond delay="0"/>
                                  </p:stCondLst>
                                  <p:childTnLst>
                                    <p:set>
                                      <p:cBhvr>
                                        <p:cTn id="55" dur="1" fill="hold">
                                          <p:stCondLst>
                                            <p:cond delay="0"/>
                                          </p:stCondLst>
                                        </p:cTn>
                                        <p:tgtEl>
                                          <p:spTgt spid="79"/>
                                        </p:tgtEl>
                                        <p:attrNameLst>
                                          <p:attrName>style.visibility</p:attrName>
                                        </p:attrNameLst>
                                      </p:cBhvr>
                                      <p:to>
                                        <p:strVal val="visible"/>
                                      </p:to>
                                    </p:set>
                                    <p:anim calcmode="lin" valueType="num">
                                      <p:cBhvr additive="base">
                                        <p:cTn id="56" dur="500" fill="hold"/>
                                        <p:tgtEl>
                                          <p:spTgt spid="79"/>
                                        </p:tgtEl>
                                        <p:attrNameLst>
                                          <p:attrName>ppt_x</p:attrName>
                                        </p:attrNameLst>
                                      </p:cBhvr>
                                      <p:tavLst>
                                        <p:tav tm="0">
                                          <p:val>
                                            <p:strVal val="#ppt_x"/>
                                          </p:val>
                                        </p:tav>
                                        <p:tav tm="100000">
                                          <p:val>
                                            <p:strVal val="#ppt_x"/>
                                          </p:val>
                                        </p:tav>
                                      </p:tavLst>
                                    </p:anim>
                                    <p:anim calcmode="lin" valueType="num">
                                      <p:cBhvr additive="base">
                                        <p:cTn id="57" dur="500" fill="hold"/>
                                        <p:tgtEl>
                                          <p:spTgt spid="79"/>
                                        </p:tgtEl>
                                        <p:attrNameLst>
                                          <p:attrName>ppt_y</p:attrName>
                                        </p:attrNameLst>
                                      </p:cBhvr>
                                      <p:tavLst>
                                        <p:tav tm="0">
                                          <p:val>
                                            <p:strVal val="1+#ppt_h/2"/>
                                          </p:val>
                                        </p:tav>
                                        <p:tav tm="100000">
                                          <p:val>
                                            <p:strVal val="#ppt_y"/>
                                          </p:val>
                                        </p:tav>
                                      </p:tavLst>
                                    </p:anim>
                                  </p:childTnLst>
                                </p:cTn>
                              </p:par>
                            </p:childTnLst>
                          </p:cTn>
                        </p:par>
                        <p:par>
                          <p:cTn id="58" fill="hold">
                            <p:stCondLst>
                              <p:cond delay="5500"/>
                            </p:stCondLst>
                            <p:childTnLst>
                              <p:par>
                                <p:cTn id="59" presetID="22" presetClass="entr" presetSubtype="1" fill="hold" nodeType="afterEffect">
                                  <p:stCondLst>
                                    <p:cond delay="0"/>
                                  </p:stCondLst>
                                  <p:childTnLst>
                                    <p:set>
                                      <p:cBhvr>
                                        <p:cTn id="60" dur="1" fill="hold">
                                          <p:stCondLst>
                                            <p:cond delay="0"/>
                                          </p:stCondLst>
                                        </p:cTn>
                                        <p:tgtEl>
                                          <p:spTgt spid="57"/>
                                        </p:tgtEl>
                                        <p:attrNameLst>
                                          <p:attrName>style.visibility</p:attrName>
                                        </p:attrNameLst>
                                      </p:cBhvr>
                                      <p:to>
                                        <p:strVal val="visible"/>
                                      </p:to>
                                    </p:set>
                                    <p:animEffect transition="in" filter="wipe(up)">
                                      <p:cBhvr>
                                        <p:cTn id="61" dur="500"/>
                                        <p:tgtEl>
                                          <p:spTgt spid="57"/>
                                        </p:tgtEl>
                                      </p:cBhvr>
                                    </p:animEffect>
                                  </p:childTnLst>
                                </p:cTn>
                              </p:par>
                            </p:childTnLst>
                          </p:cTn>
                        </p:par>
                        <p:par>
                          <p:cTn id="62" fill="hold">
                            <p:stCondLst>
                              <p:cond delay="6000"/>
                            </p:stCondLst>
                            <p:childTnLst>
                              <p:par>
                                <p:cTn id="63" presetID="2" presetClass="entr" presetSubtype="4" fill="hold" grpId="0" nodeType="afterEffect">
                                  <p:stCondLst>
                                    <p:cond delay="0"/>
                                  </p:stCondLst>
                                  <p:childTnLst>
                                    <p:set>
                                      <p:cBhvr>
                                        <p:cTn id="64" dur="1" fill="hold">
                                          <p:stCondLst>
                                            <p:cond delay="0"/>
                                          </p:stCondLst>
                                        </p:cTn>
                                        <p:tgtEl>
                                          <p:spTgt spid="103"/>
                                        </p:tgtEl>
                                        <p:attrNameLst>
                                          <p:attrName>style.visibility</p:attrName>
                                        </p:attrNameLst>
                                      </p:cBhvr>
                                      <p:to>
                                        <p:strVal val="visible"/>
                                      </p:to>
                                    </p:set>
                                    <p:anim calcmode="lin" valueType="num">
                                      <p:cBhvr additive="base">
                                        <p:cTn id="65" dur="500" fill="hold"/>
                                        <p:tgtEl>
                                          <p:spTgt spid="103"/>
                                        </p:tgtEl>
                                        <p:attrNameLst>
                                          <p:attrName>ppt_x</p:attrName>
                                        </p:attrNameLst>
                                      </p:cBhvr>
                                      <p:tavLst>
                                        <p:tav tm="0">
                                          <p:val>
                                            <p:strVal val="#ppt_x"/>
                                          </p:val>
                                        </p:tav>
                                        <p:tav tm="100000">
                                          <p:val>
                                            <p:strVal val="#ppt_x"/>
                                          </p:val>
                                        </p:tav>
                                      </p:tavLst>
                                    </p:anim>
                                    <p:anim calcmode="lin" valueType="num">
                                      <p:cBhvr additive="base">
                                        <p:cTn id="66" dur="500" fill="hold"/>
                                        <p:tgtEl>
                                          <p:spTgt spid="103"/>
                                        </p:tgtEl>
                                        <p:attrNameLst>
                                          <p:attrName>ppt_y</p:attrName>
                                        </p:attrNameLst>
                                      </p:cBhvr>
                                      <p:tavLst>
                                        <p:tav tm="0">
                                          <p:val>
                                            <p:strVal val="1+#ppt_h/2"/>
                                          </p:val>
                                        </p:tav>
                                        <p:tav tm="100000">
                                          <p:val>
                                            <p:strVal val="#ppt_y"/>
                                          </p:val>
                                        </p:tav>
                                      </p:tavLst>
                                    </p:anim>
                                  </p:childTnLst>
                                </p:cTn>
                              </p:par>
                            </p:childTnLst>
                          </p:cTn>
                        </p:par>
                        <p:par>
                          <p:cTn id="67" fill="hold">
                            <p:stCondLst>
                              <p:cond delay="6500"/>
                            </p:stCondLst>
                            <p:childTnLst>
                              <p:par>
                                <p:cTn id="68" presetID="53" presetClass="entr" presetSubtype="16" fill="hold" grpId="0" nodeType="afterEffect">
                                  <p:stCondLst>
                                    <p:cond delay="0"/>
                                  </p:stCondLst>
                                  <p:childTnLst>
                                    <p:set>
                                      <p:cBhvr>
                                        <p:cTn id="69" dur="1" fill="hold">
                                          <p:stCondLst>
                                            <p:cond delay="0"/>
                                          </p:stCondLst>
                                        </p:cTn>
                                        <p:tgtEl>
                                          <p:spTgt spid="84"/>
                                        </p:tgtEl>
                                        <p:attrNameLst>
                                          <p:attrName>style.visibility</p:attrName>
                                        </p:attrNameLst>
                                      </p:cBhvr>
                                      <p:to>
                                        <p:strVal val="visible"/>
                                      </p:to>
                                    </p:set>
                                    <p:anim calcmode="lin" valueType="num">
                                      <p:cBhvr>
                                        <p:cTn id="70" dur="500" fill="hold"/>
                                        <p:tgtEl>
                                          <p:spTgt spid="84"/>
                                        </p:tgtEl>
                                        <p:attrNameLst>
                                          <p:attrName>ppt_w</p:attrName>
                                        </p:attrNameLst>
                                      </p:cBhvr>
                                      <p:tavLst>
                                        <p:tav tm="0">
                                          <p:val>
                                            <p:fltVal val="0"/>
                                          </p:val>
                                        </p:tav>
                                        <p:tav tm="100000">
                                          <p:val>
                                            <p:strVal val="#ppt_w"/>
                                          </p:val>
                                        </p:tav>
                                      </p:tavLst>
                                    </p:anim>
                                    <p:anim calcmode="lin" valueType="num">
                                      <p:cBhvr>
                                        <p:cTn id="71" dur="500" fill="hold"/>
                                        <p:tgtEl>
                                          <p:spTgt spid="84"/>
                                        </p:tgtEl>
                                        <p:attrNameLst>
                                          <p:attrName>ppt_h</p:attrName>
                                        </p:attrNameLst>
                                      </p:cBhvr>
                                      <p:tavLst>
                                        <p:tav tm="0">
                                          <p:val>
                                            <p:fltVal val="0"/>
                                          </p:val>
                                        </p:tav>
                                        <p:tav tm="100000">
                                          <p:val>
                                            <p:strVal val="#ppt_h"/>
                                          </p:val>
                                        </p:tav>
                                      </p:tavLst>
                                    </p:anim>
                                    <p:animEffect transition="in" filter="fade">
                                      <p:cBhvr>
                                        <p:cTn id="72" dur="500"/>
                                        <p:tgtEl>
                                          <p:spTgt spid="84"/>
                                        </p:tgtEl>
                                      </p:cBhvr>
                                    </p:animEffect>
                                  </p:childTnLst>
                                </p:cTn>
                              </p:par>
                            </p:childTnLst>
                          </p:cTn>
                        </p:par>
                        <p:par>
                          <p:cTn id="73" fill="hold">
                            <p:stCondLst>
                              <p:cond delay="7000"/>
                            </p:stCondLst>
                            <p:childTnLst>
                              <p:par>
                                <p:cTn id="74" presetID="2" presetClass="entr" presetSubtype="4"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 calcmode="lin" valueType="num">
                                      <p:cBhvr additive="base">
                                        <p:cTn id="76" dur="500" fill="hold"/>
                                        <p:tgtEl>
                                          <p:spTgt spid="87"/>
                                        </p:tgtEl>
                                        <p:attrNameLst>
                                          <p:attrName>ppt_x</p:attrName>
                                        </p:attrNameLst>
                                      </p:cBhvr>
                                      <p:tavLst>
                                        <p:tav tm="0">
                                          <p:val>
                                            <p:strVal val="#ppt_x"/>
                                          </p:val>
                                        </p:tav>
                                        <p:tav tm="100000">
                                          <p:val>
                                            <p:strVal val="#ppt_x"/>
                                          </p:val>
                                        </p:tav>
                                      </p:tavLst>
                                    </p:anim>
                                    <p:anim calcmode="lin" valueType="num">
                                      <p:cBhvr additive="base">
                                        <p:cTn id="77" dur="500" fill="hold"/>
                                        <p:tgtEl>
                                          <p:spTgt spid="87"/>
                                        </p:tgtEl>
                                        <p:attrNameLst>
                                          <p:attrName>ppt_y</p:attrName>
                                        </p:attrNameLst>
                                      </p:cBhvr>
                                      <p:tavLst>
                                        <p:tav tm="0">
                                          <p:val>
                                            <p:strVal val="1+#ppt_h/2"/>
                                          </p:val>
                                        </p:tav>
                                        <p:tav tm="100000">
                                          <p:val>
                                            <p:strVal val="#ppt_y"/>
                                          </p:val>
                                        </p:tav>
                                      </p:tavLst>
                                    </p:anim>
                                  </p:childTnLst>
                                </p:cTn>
                              </p:par>
                            </p:childTnLst>
                          </p:cTn>
                        </p:par>
                        <p:par>
                          <p:cTn id="78" fill="hold">
                            <p:stCondLst>
                              <p:cond delay="7500"/>
                            </p:stCondLst>
                            <p:childTnLst>
                              <p:par>
                                <p:cTn id="79" presetID="2" presetClass="entr" presetSubtype="4" fill="hold" grpId="0" nodeType="afterEffect">
                                  <p:stCondLst>
                                    <p:cond delay="0"/>
                                  </p:stCondLst>
                                  <p:childTnLst>
                                    <p:set>
                                      <p:cBhvr>
                                        <p:cTn id="80" dur="1" fill="hold">
                                          <p:stCondLst>
                                            <p:cond delay="0"/>
                                          </p:stCondLst>
                                        </p:cTn>
                                        <p:tgtEl>
                                          <p:spTgt spid="88"/>
                                        </p:tgtEl>
                                        <p:attrNameLst>
                                          <p:attrName>style.visibility</p:attrName>
                                        </p:attrNameLst>
                                      </p:cBhvr>
                                      <p:to>
                                        <p:strVal val="visible"/>
                                      </p:to>
                                    </p:set>
                                    <p:anim calcmode="lin" valueType="num">
                                      <p:cBhvr additive="base">
                                        <p:cTn id="81" dur="500" fill="hold"/>
                                        <p:tgtEl>
                                          <p:spTgt spid="88"/>
                                        </p:tgtEl>
                                        <p:attrNameLst>
                                          <p:attrName>ppt_x</p:attrName>
                                        </p:attrNameLst>
                                      </p:cBhvr>
                                      <p:tavLst>
                                        <p:tav tm="0">
                                          <p:val>
                                            <p:strVal val="#ppt_x"/>
                                          </p:val>
                                        </p:tav>
                                        <p:tav tm="100000">
                                          <p:val>
                                            <p:strVal val="#ppt_x"/>
                                          </p:val>
                                        </p:tav>
                                      </p:tavLst>
                                    </p:anim>
                                    <p:anim calcmode="lin" valueType="num">
                                      <p:cBhvr additive="base">
                                        <p:cTn id="82" dur="500" fill="hold"/>
                                        <p:tgtEl>
                                          <p:spTgt spid="88"/>
                                        </p:tgtEl>
                                        <p:attrNameLst>
                                          <p:attrName>ppt_y</p:attrName>
                                        </p:attrNameLst>
                                      </p:cBhvr>
                                      <p:tavLst>
                                        <p:tav tm="0">
                                          <p:val>
                                            <p:strVal val="1+#ppt_h/2"/>
                                          </p:val>
                                        </p:tav>
                                        <p:tav tm="100000">
                                          <p:val>
                                            <p:strVal val="#ppt_y"/>
                                          </p:val>
                                        </p:tav>
                                      </p:tavLst>
                                    </p:anim>
                                  </p:childTnLst>
                                </p:cTn>
                              </p:par>
                            </p:childTnLst>
                          </p:cTn>
                        </p:par>
                        <p:par>
                          <p:cTn id="83" fill="hold">
                            <p:stCondLst>
                              <p:cond delay="8000"/>
                            </p:stCondLst>
                            <p:childTnLst>
                              <p:par>
                                <p:cTn id="84" presetID="22" presetClass="entr" presetSubtype="1" fill="hold" nodeType="afterEffect">
                                  <p:stCondLst>
                                    <p:cond delay="0"/>
                                  </p:stCondLst>
                                  <p:childTnLst>
                                    <p:set>
                                      <p:cBhvr>
                                        <p:cTn id="85" dur="1" fill="hold">
                                          <p:stCondLst>
                                            <p:cond delay="0"/>
                                          </p:stCondLst>
                                        </p:cTn>
                                        <p:tgtEl>
                                          <p:spTgt spid="60"/>
                                        </p:tgtEl>
                                        <p:attrNameLst>
                                          <p:attrName>style.visibility</p:attrName>
                                        </p:attrNameLst>
                                      </p:cBhvr>
                                      <p:to>
                                        <p:strVal val="visible"/>
                                      </p:to>
                                    </p:set>
                                    <p:animEffect transition="in" filter="wipe(up)">
                                      <p:cBhvr>
                                        <p:cTn id="86" dur="500"/>
                                        <p:tgtEl>
                                          <p:spTgt spid="60"/>
                                        </p:tgtEl>
                                      </p:cBhvr>
                                    </p:animEffect>
                                  </p:childTnLst>
                                </p:cTn>
                              </p:par>
                            </p:childTnLst>
                          </p:cTn>
                        </p:par>
                        <p:par>
                          <p:cTn id="87" fill="hold">
                            <p:stCondLst>
                              <p:cond delay="8500"/>
                            </p:stCondLst>
                            <p:childTnLst>
                              <p:par>
                                <p:cTn id="88" presetID="2" presetClass="entr" presetSubtype="4" fill="hold" grpId="0" nodeType="afterEffect">
                                  <p:stCondLst>
                                    <p:cond delay="0"/>
                                  </p:stCondLst>
                                  <p:childTnLst>
                                    <p:set>
                                      <p:cBhvr>
                                        <p:cTn id="89" dur="1" fill="hold">
                                          <p:stCondLst>
                                            <p:cond delay="0"/>
                                          </p:stCondLst>
                                        </p:cTn>
                                        <p:tgtEl>
                                          <p:spTgt spid="104"/>
                                        </p:tgtEl>
                                        <p:attrNameLst>
                                          <p:attrName>style.visibility</p:attrName>
                                        </p:attrNameLst>
                                      </p:cBhvr>
                                      <p:to>
                                        <p:strVal val="visible"/>
                                      </p:to>
                                    </p:set>
                                    <p:anim calcmode="lin" valueType="num">
                                      <p:cBhvr additive="base">
                                        <p:cTn id="90" dur="500" fill="hold"/>
                                        <p:tgtEl>
                                          <p:spTgt spid="104"/>
                                        </p:tgtEl>
                                        <p:attrNameLst>
                                          <p:attrName>ppt_x</p:attrName>
                                        </p:attrNameLst>
                                      </p:cBhvr>
                                      <p:tavLst>
                                        <p:tav tm="0">
                                          <p:val>
                                            <p:strVal val="#ppt_x"/>
                                          </p:val>
                                        </p:tav>
                                        <p:tav tm="100000">
                                          <p:val>
                                            <p:strVal val="#ppt_x"/>
                                          </p:val>
                                        </p:tav>
                                      </p:tavLst>
                                    </p:anim>
                                    <p:anim calcmode="lin" valueType="num">
                                      <p:cBhvr additive="base">
                                        <p:cTn id="91" dur="500" fill="hold"/>
                                        <p:tgtEl>
                                          <p:spTgt spid="104"/>
                                        </p:tgtEl>
                                        <p:attrNameLst>
                                          <p:attrName>ppt_y</p:attrName>
                                        </p:attrNameLst>
                                      </p:cBhvr>
                                      <p:tavLst>
                                        <p:tav tm="0">
                                          <p:val>
                                            <p:strVal val="1+#ppt_h/2"/>
                                          </p:val>
                                        </p:tav>
                                        <p:tav tm="100000">
                                          <p:val>
                                            <p:strVal val="#ppt_y"/>
                                          </p:val>
                                        </p:tav>
                                      </p:tavLst>
                                    </p:anim>
                                  </p:childTnLst>
                                </p:cTn>
                              </p:par>
                            </p:childTnLst>
                          </p:cTn>
                        </p:par>
                        <p:par>
                          <p:cTn id="92" fill="hold">
                            <p:stCondLst>
                              <p:cond delay="9000"/>
                            </p:stCondLst>
                            <p:childTnLst>
                              <p:par>
                                <p:cTn id="93" presetID="53" presetClass="entr" presetSubtype="16" fill="hold" grpId="0" nodeType="afterEffect">
                                  <p:stCondLst>
                                    <p:cond delay="0"/>
                                  </p:stCondLst>
                                  <p:childTnLst>
                                    <p:set>
                                      <p:cBhvr>
                                        <p:cTn id="94" dur="1" fill="hold">
                                          <p:stCondLst>
                                            <p:cond delay="0"/>
                                          </p:stCondLst>
                                        </p:cTn>
                                        <p:tgtEl>
                                          <p:spTgt spid="93"/>
                                        </p:tgtEl>
                                        <p:attrNameLst>
                                          <p:attrName>style.visibility</p:attrName>
                                        </p:attrNameLst>
                                      </p:cBhvr>
                                      <p:to>
                                        <p:strVal val="visible"/>
                                      </p:to>
                                    </p:set>
                                    <p:anim calcmode="lin" valueType="num">
                                      <p:cBhvr>
                                        <p:cTn id="95" dur="500" fill="hold"/>
                                        <p:tgtEl>
                                          <p:spTgt spid="93"/>
                                        </p:tgtEl>
                                        <p:attrNameLst>
                                          <p:attrName>ppt_w</p:attrName>
                                        </p:attrNameLst>
                                      </p:cBhvr>
                                      <p:tavLst>
                                        <p:tav tm="0">
                                          <p:val>
                                            <p:fltVal val="0"/>
                                          </p:val>
                                        </p:tav>
                                        <p:tav tm="100000">
                                          <p:val>
                                            <p:strVal val="#ppt_w"/>
                                          </p:val>
                                        </p:tav>
                                      </p:tavLst>
                                    </p:anim>
                                    <p:anim calcmode="lin" valueType="num">
                                      <p:cBhvr>
                                        <p:cTn id="96" dur="500" fill="hold"/>
                                        <p:tgtEl>
                                          <p:spTgt spid="93"/>
                                        </p:tgtEl>
                                        <p:attrNameLst>
                                          <p:attrName>ppt_h</p:attrName>
                                        </p:attrNameLst>
                                      </p:cBhvr>
                                      <p:tavLst>
                                        <p:tav tm="0">
                                          <p:val>
                                            <p:fltVal val="0"/>
                                          </p:val>
                                        </p:tav>
                                        <p:tav tm="100000">
                                          <p:val>
                                            <p:strVal val="#ppt_h"/>
                                          </p:val>
                                        </p:tav>
                                      </p:tavLst>
                                    </p:anim>
                                    <p:animEffect transition="in" filter="fade">
                                      <p:cBhvr>
                                        <p:cTn id="97" dur="500"/>
                                        <p:tgtEl>
                                          <p:spTgt spid="93"/>
                                        </p:tgtEl>
                                      </p:cBhvr>
                                    </p:animEffect>
                                  </p:childTnLst>
                                </p:cTn>
                              </p:par>
                            </p:childTnLst>
                          </p:cTn>
                        </p:par>
                        <p:par>
                          <p:cTn id="98" fill="hold">
                            <p:stCondLst>
                              <p:cond delay="9500"/>
                            </p:stCondLst>
                            <p:childTnLst>
                              <p:par>
                                <p:cTn id="99" presetID="2" presetClass="entr" presetSubtype="4" fill="hold" grpId="0" nodeType="afterEffect">
                                  <p:stCondLst>
                                    <p:cond delay="0"/>
                                  </p:stCondLst>
                                  <p:childTnLst>
                                    <p:set>
                                      <p:cBhvr>
                                        <p:cTn id="100" dur="1" fill="hold">
                                          <p:stCondLst>
                                            <p:cond delay="0"/>
                                          </p:stCondLst>
                                        </p:cTn>
                                        <p:tgtEl>
                                          <p:spTgt spid="96"/>
                                        </p:tgtEl>
                                        <p:attrNameLst>
                                          <p:attrName>style.visibility</p:attrName>
                                        </p:attrNameLst>
                                      </p:cBhvr>
                                      <p:to>
                                        <p:strVal val="visible"/>
                                      </p:to>
                                    </p:set>
                                    <p:anim calcmode="lin" valueType="num">
                                      <p:cBhvr additive="base">
                                        <p:cTn id="101" dur="500" fill="hold"/>
                                        <p:tgtEl>
                                          <p:spTgt spid="96"/>
                                        </p:tgtEl>
                                        <p:attrNameLst>
                                          <p:attrName>ppt_x</p:attrName>
                                        </p:attrNameLst>
                                      </p:cBhvr>
                                      <p:tavLst>
                                        <p:tav tm="0">
                                          <p:val>
                                            <p:strVal val="#ppt_x"/>
                                          </p:val>
                                        </p:tav>
                                        <p:tav tm="100000">
                                          <p:val>
                                            <p:strVal val="#ppt_x"/>
                                          </p:val>
                                        </p:tav>
                                      </p:tavLst>
                                    </p:anim>
                                    <p:anim calcmode="lin" valueType="num">
                                      <p:cBhvr additive="base">
                                        <p:cTn id="102" dur="500" fill="hold"/>
                                        <p:tgtEl>
                                          <p:spTgt spid="96"/>
                                        </p:tgtEl>
                                        <p:attrNameLst>
                                          <p:attrName>ppt_y</p:attrName>
                                        </p:attrNameLst>
                                      </p:cBhvr>
                                      <p:tavLst>
                                        <p:tav tm="0">
                                          <p:val>
                                            <p:strVal val="1+#ppt_h/2"/>
                                          </p:val>
                                        </p:tav>
                                        <p:tav tm="100000">
                                          <p:val>
                                            <p:strVal val="#ppt_y"/>
                                          </p:val>
                                        </p:tav>
                                      </p:tavLst>
                                    </p:anim>
                                  </p:childTnLst>
                                </p:cTn>
                              </p:par>
                            </p:childTnLst>
                          </p:cTn>
                        </p:par>
                        <p:par>
                          <p:cTn id="103" fill="hold">
                            <p:stCondLst>
                              <p:cond delay="10000"/>
                            </p:stCondLst>
                            <p:childTnLst>
                              <p:par>
                                <p:cTn id="104" presetID="2" presetClass="entr" presetSubtype="4" fill="hold" grpId="0" nodeType="afterEffect">
                                  <p:stCondLst>
                                    <p:cond delay="0"/>
                                  </p:stCondLst>
                                  <p:childTnLst>
                                    <p:set>
                                      <p:cBhvr>
                                        <p:cTn id="105" dur="1" fill="hold">
                                          <p:stCondLst>
                                            <p:cond delay="0"/>
                                          </p:stCondLst>
                                        </p:cTn>
                                        <p:tgtEl>
                                          <p:spTgt spid="97"/>
                                        </p:tgtEl>
                                        <p:attrNameLst>
                                          <p:attrName>style.visibility</p:attrName>
                                        </p:attrNameLst>
                                      </p:cBhvr>
                                      <p:to>
                                        <p:strVal val="visible"/>
                                      </p:to>
                                    </p:set>
                                    <p:anim calcmode="lin" valueType="num">
                                      <p:cBhvr additive="base">
                                        <p:cTn id="106" dur="500" fill="hold"/>
                                        <p:tgtEl>
                                          <p:spTgt spid="97"/>
                                        </p:tgtEl>
                                        <p:attrNameLst>
                                          <p:attrName>ppt_x</p:attrName>
                                        </p:attrNameLst>
                                      </p:cBhvr>
                                      <p:tavLst>
                                        <p:tav tm="0">
                                          <p:val>
                                            <p:strVal val="#ppt_x"/>
                                          </p:val>
                                        </p:tav>
                                        <p:tav tm="100000">
                                          <p:val>
                                            <p:strVal val="#ppt_x"/>
                                          </p:val>
                                        </p:tav>
                                      </p:tavLst>
                                    </p:anim>
                                    <p:anim calcmode="lin" valueType="num">
                                      <p:cBhvr additive="base">
                                        <p:cTn id="107" dur="500" fill="hold"/>
                                        <p:tgtEl>
                                          <p:spTgt spid="9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101" grpId="0" animBg="1"/>
      <p:bldP spid="68" grpId="0" animBg="1"/>
      <p:bldP spid="67" grpId="0" animBg="1"/>
      <p:bldP spid="70" grpId="0"/>
      <p:bldP spid="102" grpId="0" animBg="1"/>
      <p:bldP spid="75" grpId="0" animBg="1"/>
      <p:bldP spid="78" grpId="0" animBg="1"/>
      <p:bldP spid="79" grpId="0"/>
      <p:bldP spid="103" grpId="0" animBg="1"/>
      <p:bldP spid="84" grpId="0" animBg="1"/>
      <p:bldP spid="87" grpId="0" animBg="1"/>
      <p:bldP spid="88" grpId="0"/>
      <p:bldP spid="104" grpId="0" animBg="1"/>
      <p:bldP spid="93" grpId="0" animBg="1"/>
      <p:bldP spid="96" grpId="0" animBg="1"/>
      <p:bldP spid="9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938867"/>
            <a:ext cx="12192000" cy="4064000"/>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 name="Group 15"/>
          <p:cNvGrpSpPr/>
          <p:nvPr/>
        </p:nvGrpSpPr>
        <p:grpSpPr>
          <a:xfrm>
            <a:off x="5166786" y="4349803"/>
            <a:ext cx="1422400" cy="1422400"/>
            <a:chOff x="2997710" y="1399716"/>
            <a:chExt cx="1066800" cy="1066800"/>
          </a:xfrm>
        </p:grpSpPr>
        <p:sp>
          <p:nvSpPr>
            <p:cNvPr id="17" name="Oval 16"/>
            <p:cNvSpPr/>
            <p:nvPr/>
          </p:nvSpPr>
          <p:spPr>
            <a:xfrm>
              <a:off x="2997710" y="1399716"/>
              <a:ext cx="1066800" cy="10668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18" name="Group 34"/>
            <p:cNvGrpSpPr/>
            <p:nvPr/>
          </p:nvGrpSpPr>
          <p:grpSpPr>
            <a:xfrm>
              <a:off x="3269160" y="1670007"/>
              <a:ext cx="523900" cy="526219"/>
              <a:chOff x="3249814" y="1657349"/>
              <a:chExt cx="523900" cy="526219"/>
            </a:xfrm>
          </p:grpSpPr>
          <p:sp>
            <p:nvSpPr>
              <p:cNvPr id="20" name="Freeform 106"/>
              <p:cNvSpPr>
                <a:spLocks noEditPoints="1"/>
              </p:cNvSpPr>
              <p:nvPr/>
            </p:nvSpPr>
            <p:spPr bwMode="auto">
              <a:xfrm>
                <a:off x="3463083" y="1738483"/>
                <a:ext cx="122862" cy="125180"/>
              </a:xfrm>
              <a:custGeom>
                <a:avLst/>
                <a:gdLst/>
                <a:ahLst/>
                <a:cxnLst>
                  <a:cxn ang="0">
                    <a:pos x="27" y="0"/>
                  </a:cxn>
                  <a:cxn ang="0">
                    <a:pos x="0" y="27"/>
                  </a:cxn>
                  <a:cxn ang="0">
                    <a:pos x="2" y="29"/>
                  </a:cxn>
                  <a:cxn ang="0">
                    <a:pos x="4" y="27"/>
                  </a:cxn>
                  <a:cxn ang="0">
                    <a:pos x="27" y="4"/>
                  </a:cxn>
                  <a:cxn ang="0">
                    <a:pos x="29" y="2"/>
                  </a:cxn>
                  <a:cxn ang="0">
                    <a:pos x="27" y="0"/>
                  </a:cxn>
                  <a:cxn ang="0">
                    <a:pos x="27" y="0"/>
                  </a:cxn>
                  <a:cxn ang="0">
                    <a:pos x="27" y="0"/>
                  </a:cxn>
                </a:cxnLst>
                <a:rect l="0" t="0" r="r" b="b"/>
                <a:pathLst>
                  <a:path w="29" h="29">
                    <a:moveTo>
                      <a:pt x="27" y="0"/>
                    </a:moveTo>
                    <a:cubicBezTo>
                      <a:pt x="12" y="0"/>
                      <a:pt x="0" y="12"/>
                      <a:pt x="0" y="27"/>
                    </a:cubicBezTo>
                    <a:cubicBezTo>
                      <a:pt x="0" y="28"/>
                      <a:pt x="1" y="29"/>
                      <a:pt x="2" y="29"/>
                    </a:cubicBezTo>
                    <a:cubicBezTo>
                      <a:pt x="3" y="29"/>
                      <a:pt x="4" y="28"/>
                      <a:pt x="4" y="27"/>
                    </a:cubicBezTo>
                    <a:cubicBezTo>
                      <a:pt x="4" y="14"/>
                      <a:pt x="14" y="4"/>
                      <a:pt x="27" y="4"/>
                    </a:cubicBezTo>
                    <a:cubicBezTo>
                      <a:pt x="28" y="4"/>
                      <a:pt x="29" y="3"/>
                      <a:pt x="29" y="2"/>
                    </a:cubicBezTo>
                    <a:cubicBezTo>
                      <a:pt x="29" y="1"/>
                      <a:pt x="28" y="0"/>
                      <a:pt x="27" y="0"/>
                    </a:cubicBezTo>
                    <a:close/>
                    <a:moveTo>
                      <a:pt x="27" y="0"/>
                    </a:moveTo>
                    <a:cubicBezTo>
                      <a:pt x="27" y="0"/>
                      <a:pt x="27" y="0"/>
                      <a:pt x="27" y="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105"/>
              <p:cNvSpPr>
                <a:spLocks noEditPoints="1"/>
              </p:cNvSpPr>
              <p:nvPr/>
            </p:nvSpPr>
            <p:spPr bwMode="auto">
              <a:xfrm>
                <a:off x="3249814" y="1657349"/>
                <a:ext cx="523900" cy="526219"/>
              </a:xfrm>
              <a:custGeom>
                <a:avLst/>
                <a:gdLst/>
                <a:ahLst/>
                <a:cxnLst>
                  <a:cxn ang="0">
                    <a:pos x="77" y="0"/>
                  </a:cxn>
                  <a:cxn ang="0">
                    <a:pos x="31" y="46"/>
                  </a:cxn>
                  <a:cxn ang="0">
                    <a:pos x="36" y="68"/>
                  </a:cxn>
                  <a:cxn ang="0">
                    <a:pos x="4" y="100"/>
                  </a:cxn>
                  <a:cxn ang="0">
                    <a:pos x="4" y="100"/>
                  </a:cxn>
                  <a:cxn ang="0">
                    <a:pos x="0" y="109"/>
                  </a:cxn>
                  <a:cxn ang="0">
                    <a:pos x="13" y="123"/>
                  </a:cxn>
                  <a:cxn ang="0">
                    <a:pos x="23" y="119"/>
                  </a:cxn>
                  <a:cxn ang="0">
                    <a:pos x="23" y="119"/>
                  </a:cxn>
                  <a:cxn ang="0">
                    <a:pos x="55" y="87"/>
                  </a:cxn>
                  <a:cxn ang="0">
                    <a:pos x="77" y="92"/>
                  </a:cxn>
                  <a:cxn ang="0">
                    <a:pos x="123" y="46"/>
                  </a:cxn>
                  <a:cxn ang="0">
                    <a:pos x="77" y="0"/>
                  </a:cxn>
                  <a:cxn ang="0">
                    <a:pos x="18" y="114"/>
                  </a:cxn>
                  <a:cxn ang="0">
                    <a:pos x="13" y="116"/>
                  </a:cxn>
                  <a:cxn ang="0">
                    <a:pos x="7" y="109"/>
                  </a:cxn>
                  <a:cxn ang="0">
                    <a:pos x="9" y="104"/>
                  </a:cxn>
                  <a:cxn ang="0">
                    <a:pos x="9" y="104"/>
                  </a:cxn>
                  <a:cxn ang="0">
                    <a:pos x="40" y="73"/>
                  </a:cxn>
                  <a:cxn ang="0">
                    <a:pos x="49" y="83"/>
                  </a:cxn>
                  <a:cxn ang="0">
                    <a:pos x="18" y="114"/>
                  </a:cxn>
                  <a:cxn ang="0">
                    <a:pos x="77" y="84"/>
                  </a:cxn>
                  <a:cxn ang="0">
                    <a:pos x="38" y="46"/>
                  </a:cxn>
                  <a:cxn ang="0">
                    <a:pos x="77" y="8"/>
                  </a:cxn>
                  <a:cxn ang="0">
                    <a:pos x="115" y="46"/>
                  </a:cxn>
                  <a:cxn ang="0">
                    <a:pos x="77" y="84"/>
                  </a:cxn>
                  <a:cxn ang="0">
                    <a:pos x="77" y="84"/>
                  </a:cxn>
                  <a:cxn ang="0">
                    <a:pos x="77" y="84"/>
                  </a:cxn>
                </a:cxnLst>
                <a:rect l="0" t="0" r="r" b="b"/>
                <a:pathLst>
                  <a:path w="123" h="123">
                    <a:moveTo>
                      <a:pt x="77" y="0"/>
                    </a:moveTo>
                    <a:cubicBezTo>
                      <a:pt x="51" y="0"/>
                      <a:pt x="31" y="21"/>
                      <a:pt x="31" y="46"/>
                    </a:cubicBezTo>
                    <a:cubicBezTo>
                      <a:pt x="31" y="54"/>
                      <a:pt x="33" y="61"/>
                      <a:pt x="36" y="68"/>
                    </a:cubicBezTo>
                    <a:cubicBezTo>
                      <a:pt x="4" y="100"/>
                      <a:pt x="4" y="100"/>
                      <a:pt x="4" y="100"/>
                    </a:cubicBezTo>
                    <a:cubicBezTo>
                      <a:pt x="4" y="100"/>
                      <a:pt x="4" y="100"/>
                      <a:pt x="4" y="100"/>
                    </a:cubicBezTo>
                    <a:cubicBezTo>
                      <a:pt x="2" y="102"/>
                      <a:pt x="0" y="105"/>
                      <a:pt x="0" y="109"/>
                    </a:cubicBezTo>
                    <a:cubicBezTo>
                      <a:pt x="0" y="117"/>
                      <a:pt x="6" y="123"/>
                      <a:pt x="13" y="123"/>
                    </a:cubicBezTo>
                    <a:cubicBezTo>
                      <a:pt x="17" y="123"/>
                      <a:pt x="21" y="121"/>
                      <a:pt x="23" y="119"/>
                    </a:cubicBezTo>
                    <a:cubicBezTo>
                      <a:pt x="23" y="119"/>
                      <a:pt x="23" y="119"/>
                      <a:pt x="23" y="119"/>
                    </a:cubicBezTo>
                    <a:cubicBezTo>
                      <a:pt x="55" y="87"/>
                      <a:pt x="55" y="87"/>
                      <a:pt x="55" y="87"/>
                    </a:cubicBezTo>
                    <a:cubicBezTo>
                      <a:pt x="62" y="90"/>
                      <a:pt x="69" y="92"/>
                      <a:pt x="77" y="92"/>
                    </a:cubicBezTo>
                    <a:cubicBezTo>
                      <a:pt x="102" y="92"/>
                      <a:pt x="123" y="71"/>
                      <a:pt x="123" y="46"/>
                    </a:cubicBezTo>
                    <a:cubicBezTo>
                      <a:pt x="123" y="21"/>
                      <a:pt x="102" y="0"/>
                      <a:pt x="77" y="0"/>
                    </a:cubicBezTo>
                    <a:close/>
                    <a:moveTo>
                      <a:pt x="18" y="114"/>
                    </a:moveTo>
                    <a:cubicBezTo>
                      <a:pt x="17" y="115"/>
                      <a:pt x="15" y="116"/>
                      <a:pt x="13" y="116"/>
                    </a:cubicBezTo>
                    <a:cubicBezTo>
                      <a:pt x="10" y="116"/>
                      <a:pt x="7" y="113"/>
                      <a:pt x="7" y="109"/>
                    </a:cubicBezTo>
                    <a:cubicBezTo>
                      <a:pt x="7" y="107"/>
                      <a:pt x="8" y="106"/>
                      <a:pt x="9" y="104"/>
                    </a:cubicBezTo>
                    <a:cubicBezTo>
                      <a:pt x="9" y="104"/>
                      <a:pt x="9" y="104"/>
                      <a:pt x="9" y="104"/>
                    </a:cubicBezTo>
                    <a:cubicBezTo>
                      <a:pt x="40" y="73"/>
                      <a:pt x="40" y="73"/>
                      <a:pt x="40" y="73"/>
                    </a:cubicBezTo>
                    <a:cubicBezTo>
                      <a:pt x="42" y="77"/>
                      <a:pt x="46" y="80"/>
                      <a:pt x="49" y="83"/>
                    </a:cubicBezTo>
                    <a:lnTo>
                      <a:pt x="18" y="114"/>
                    </a:lnTo>
                    <a:close/>
                    <a:moveTo>
                      <a:pt x="77" y="84"/>
                    </a:moveTo>
                    <a:cubicBezTo>
                      <a:pt x="55" y="84"/>
                      <a:pt x="38" y="67"/>
                      <a:pt x="38" y="46"/>
                    </a:cubicBezTo>
                    <a:cubicBezTo>
                      <a:pt x="38" y="25"/>
                      <a:pt x="55" y="8"/>
                      <a:pt x="77" y="8"/>
                    </a:cubicBezTo>
                    <a:cubicBezTo>
                      <a:pt x="98" y="8"/>
                      <a:pt x="115" y="25"/>
                      <a:pt x="115" y="46"/>
                    </a:cubicBezTo>
                    <a:cubicBezTo>
                      <a:pt x="115" y="67"/>
                      <a:pt x="98" y="84"/>
                      <a:pt x="77" y="84"/>
                    </a:cubicBezTo>
                    <a:close/>
                    <a:moveTo>
                      <a:pt x="77" y="84"/>
                    </a:moveTo>
                    <a:cubicBezTo>
                      <a:pt x="77" y="84"/>
                      <a:pt x="77" y="84"/>
                      <a:pt x="77" y="8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7384713" y="2216203"/>
            <a:ext cx="1422400" cy="1422400"/>
            <a:chOff x="5079492" y="1341660"/>
            <a:chExt cx="1066800" cy="1066800"/>
          </a:xfrm>
        </p:grpSpPr>
        <p:sp>
          <p:nvSpPr>
            <p:cNvPr id="22" name="Oval 21"/>
            <p:cNvSpPr/>
            <p:nvPr/>
          </p:nvSpPr>
          <p:spPr>
            <a:xfrm>
              <a:off x="5079492" y="1341660"/>
              <a:ext cx="1066800" cy="1066800"/>
            </a:xfrm>
            <a:prstGeom prst="ellipse">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3" name="Freeform 90"/>
            <p:cNvSpPr>
              <a:spLocks noEditPoints="1"/>
            </p:cNvSpPr>
            <p:nvPr/>
          </p:nvSpPr>
          <p:spPr bwMode="auto">
            <a:xfrm>
              <a:off x="5354637" y="1616805"/>
              <a:ext cx="516510" cy="516510"/>
            </a:xfrm>
            <a:custGeom>
              <a:avLst/>
              <a:gdLst/>
              <a:ahLst/>
              <a:cxnLst>
                <a:cxn ang="0">
                  <a:pos x="77" y="14"/>
                </a:cxn>
                <a:cxn ang="0">
                  <a:pos x="51" y="34"/>
                </a:cxn>
                <a:cxn ang="0">
                  <a:pos x="0" y="54"/>
                </a:cxn>
                <a:cxn ang="0">
                  <a:pos x="23" y="80"/>
                </a:cxn>
                <a:cxn ang="0">
                  <a:pos x="31" y="123"/>
                </a:cxn>
                <a:cxn ang="0">
                  <a:pos x="54" y="115"/>
                </a:cxn>
                <a:cxn ang="0">
                  <a:pos x="50" y="103"/>
                </a:cxn>
                <a:cxn ang="0">
                  <a:pos x="50" y="76"/>
                </a:cxn>
                <a:cxn ang="0">
                  <a:pos x="51" y="74"/>
                </a:cxn>
                <a:cxn ang="0">
                  <a:pos x="52" y="73"/>
                </a:cxn>
                <a:cxn ang="0">
                  <a:pos x="53" y="73"/>
                </a:cxn>
                <a:cxn ang="0">
                  <a:pos x="77" y="94"/>
                </a:cxn>
                <a:cxn ang="0">
                  <a:pos x="123" y="54"/>
                </a:cxn>
                <a:cxn ang="0">
                  <a:pos x="77" y="54"/>
                </a:cxn>
                <a:cxn ang="0">
                  <a:pos x="88" y="42"/>
                </a:cxn>
                <a:cxn ang="0">
                  <a:pos x="88" y="65"/>
                </a:cxn>
                <a:cxn ang="0">
                  <a:pos x="77" y="54"/>
                </a:cxn>
                <a:cxn ang="0">
                  <a:pos x="15" y="42"/>
                </a:cxn>
                <a:cxn ang="0">
                  <a:pos x="38" y="54"/>
                </a:cxn>
                <a:cxn ang="0">
                  <a:pos x="15" y="65"/>
                </a:cxn>
                <a:cxn ang="0">
                  <a:pos x="46" y="115"/>
                </a:cxn>
                <a:cxn ang="0">
                  <a:pos x="31" y="80"/>
                </a:cxn>
                <a:cxn ang="0">
                  <a:pos x="31" y="73"/>
                </a:cxn>
                <a:cxn ang="0">
                  <a:pos x="43" y="73"/>
                </a:cxn>
                <a:cxn ang="0">
                  <a:pos x="42" y="103"/>
                </a:cxn>
                <a:cxn ang="0">
                  <a:pos x="46" y="112"/>
                </a:cxn>
                <a:cxn ang="0">
                  <a:pos x="51" y="65"/>
                </a:cxn>
                <a:cxn ang="0">
                  <a:pos x="50" y="65"/>
                </a:cxn>
                <a:cxn ang="0">
                  <a:pos x="50" y="42"/>
                </a:cxn>
                <a:cxn ang="0">
                  <a:pos x="71" y="34"/>
                </a:cxn>
                <a:cxn ang="0">
                  <a:pos x="71" y="73"/>
                </a:cxn>
                <a:cxn ang="0">
                  <a:pos x="96" y="100"/>
                </a:cxn>
                <a:cxn ang="0">
                  <a:pos x="88" y="73"/>
                </a:cxn>
                <a:cxn ang="0">
                  <a:pos x="88" y="34"/>
                </a:cxn>
                <a:cxn ang="0">
                  <a:pos x="96" y="8"/>
                </a:cxn>
                <a:cxn ang="0">
                  <a:pos x="96" y="100"/>
                </a:cxn>
                <a:cxn ang="0">
                  <a:pos x="96" y="100"/>
                </a:cxn>
              </a:cxnLst>
              <a:rect l="0" t="0" r="r" b="b"/>
              <a:pathLst>
                <a:path w="123" h="123">
                  <a:moveTo>
                    <a:pt x="96" y="0"/>
                  </a:moveTo>
                  <a:cubicBezTo>
                    <a:pt x="88" y="0"/>
                    <a:pt x="82" y="5"/>
                    <a:pt x="77" y="14"/>
                  </a:cubicBezTo>
                  <a:cubicBezTo>
                    <a:pt x="77" y="14"/>
                    <a:pt x="77" y="14"/>
                    <a:pt x="77" y="14"/>
                  </a:cubicBezTo>
                  <a:cubicBezTo>
                    <a:pt x="71" y="26"/>
                    <a:pt x="61" y="34"/>
                    <a:pt x="51" y="34"/>
                  </a:cubicBezTo>
                  <a:cubicBezTo>
                    <a:pt x="15" y="34"/>
                    <a:pt x="15" y="34"/>
                    <a:pt x="15" y="34"/>
                  </a:cubicBezTo>
                  <a:cubicBezTo>
                    <a:pt x="7" y="34"/>
                    <a:pt x="0" y="43"/>
                    <a:pt x="0" y="54"/>
                  </a:cubicBezTo>
                  <a:cubicBezTo>
                    <a:pt x="0" y="64"/>
                    <a:pt x="7" y="73"/>
                    <a:pt x="15" y="73"/>
                  </a:cubicBezTo>
                  <a:cubicBezTo>
                    <a:pt x="20" y="73"/>
                    <a:pt x="23" y="76"/>
                    <a:pt x="23" y="80"/>
                  </a:cubicBezTo>
                  <a:cubicBezTo>
                    <a:pt x="23" y="115"/>
                    <a:pt x="23" y="115"/>
                    <a:pt x="23" y="115"/>
                  </a:cubicBezTo>
                  <a:cubicBezTo>
                    <a:pt x="23" y="119"/>
                    <a:pt x="26" y="123"/>
                    <a:pt x="31" y="123"/>
                  </a:cubicBezTo>
                  <a:cubicBezTo>
                    <a:pt x="46" y="123"/>
                    <a:pt x="46" y="123"/>
                    <a:pt x="46" y="123"/>
                  </a:cubicBezTo>
                  <a:cubicBezTo>
                    <a:pt x="50" y="123"/>
                    <a:pt x="54" y="119"/>
                    <a:pt x="54" y="115"/>
                  </a:cubicBezTo>
                  <a:cubicBezTo>
                    <a:pt x="54" y="111"/>
                    <a:pt x="54" y="111"/>
                    <a:pt x="54" y="111"/>
                  </a:cubicBezTo>
                  <a:cubicBezTo>
                    <a:pt x="54" y="107"/>
                    <a:pt x="50" y="106"/>
                    <a:pt x="50" y="103"/>
                  </a:cubicBezTo>
                  <a:cubicBezTo>
                    <a:pt x="50" y="77"/>
                    <a:pt x="50" y="77"/>
                    <a:pt x="50" y="77"/>
                  </a:cubicBezTo>
                  <a:cubicBezTo>
                    <a:pt x="50" y="76"/>
                    <a:pt x="50" y="76"/>
                    <a:pt x="50" y="76"/>
                  </a:cubicBezTo>
                  <a:cubicBezTo>
                    <a:pt x="50" y="76"/>
                    <a:pt x="50" y="75"/>
                    <a:pt x="50" y="75"/>
                  </a:cubicBezTo>
                  <a:cubicBezTo>
                    <a:pt x="50" y="75"/>
                    <a:pt x="51" y="75"/>
                    <a:pt x="51" y="74"/>
                  </a:cubicBezTo>
                  <a:cubicBezTo>
                    <a:pt x="51" y="74"/>
                    <a:pt x="51" y="74"/>
                    <a:pt x="52" y="73"/>
                  </a:cubicBezTo>
                  <a:cubicBezTo>
                    <a:pt x="52" y="73"/>
                    <a:pt x="52" y="73"/>
                    <a:pt x="52" y="73"/>
                  </a:cubicBezTo>
                  <a:cubicBezTo>
                    <a:pt x="52" y="73"/>
                    <a:pt x="52" y="73"/>
                    <a:pt x="52" y="73"/>
                  </a:cubicBezTo>
                  <a:cubicBezTo>
                    <a:pt x="52" y="73"/>
                    <a:pt x="53" y="73"/>
                    <a:pt x="53" y="73"/>
                  </a:cubicBezTo>
                  <a:cubicBezTo>
                    <a:pt x="63" y="74"/>
                    <a:pt x="71" y="82"/>
                    <a:pt x="77" y="94"/>
                  </a:cubicBezTo>
                  <a:cubicBezTo>
                    <a:pt x="77" y="94"/>
                    <a:pt x="77" y="94"/>
                    <a:pt x="77" y="94"/>
                  </a:cubicBezTo>
                  <a:cubicBezTo>
                    <a:pt x="82" y="102"/>
                    <a:pt x="88" y="107"/>
                    <a:pt x="96" y="107"/>
                  </a:cubicBezTo>
                  <a:cubicBezTo>
                    <a:pt x="114" y="107"/>
                    <a:pt x="123" y="80"/>
                    <a:pt x="123" y="54"/>
                  </a:cubicBezTo>
                  <a:cubicBezTo>
                    <a:pt x="123" y="27"/>
                    <a:pt x="114" y="0"/>
                    <a:pt x="96" y="0"/>
                  </a:cubicBezTo>
                  <a:close/>
                  <a:moveTo>
                    <a:pt x="77" y="54"/>
                  </a:moveTo>
                  <a:cubicBezTo>
                    <a:pt x="77" y="50"/>
                    <a:pt x="77" y="46"/>
                    <a:pt x="77" y="42"/>
                  </a:cubicBezTo>
                  <a:cubicBezTo>
                    <a:pt x="88" y="42"/>
                    <a:pt x="88" y="42"/>
                    <a:pt x="88" y="42"/>
                  </a:cubicBezTo>
                  <a:cubicBezTo>
                    <a:pt x="92" y="42"/>
                    <a:pt x="96" y="47"/>
                    <a:pt x="96" y="54"/>
                  </a:cubicBezTo>
                  <a:cubicBezTo>
                    <a:pt x="96" y="60"/>
                    <a:pt x="92" y="65"/>
                    <a:pt x="88" y="65"/>
                  </a:cubicBezTo>
                  <a:cubicBezTo>
                    <a:pt x="77" y="65"/>
                    <a:pt x="77" y="65"/>
                    <a:pt x="77" y="65"/>
                  </a:cubicBezTo>
                  <a:cubicBezTo>
                    <a:pt x="77" y="61"/>
                    <a:pt x="77" y="58"/>
                    <a:pt x="77" y="54"/>
                  </a:cubicBezTo>
                  <a:close/>
                  <a:moveTo>
                    <a:pt x="8" y="54"/>
                  </a:moveTo>
                  <a:cubicBezTo>
                    <a:pt x="8" y="47"/>
                    <a:pt x="11" y="42"/>
                    <a:pt x="15" y="42"/>
                  </a:cubicBezTo>
                  <a:cubicBezTo>
                    <a:pt x="42" y="42"/>
                    <a:pt x="42" y="42"/>
                    <a:pt x="42" y="42"/>
                  </a:cubicBezTo>
                  <a:cubicBezTo>
                    <a:pt x="40" y="45"/>
                    <a:pt x="38" y="49"/>
                    <a:pt x="38" y="54"/>
                  </a:cubicBezTo>
                  <a:cubicBezTo>
                    <a:pt x="38" y="58"/>
                    <a:pt x="40" y="62"/>
                    <a:pt x="42" y="65"/>
                  </a:cubicBezTo>
                  <a:cubicBezTo>
                    <a:pt x="15" y="65"/>
                    <a:pt x="15" y="65"/>
                    <a:pt x="15" y="65"/>
                  </a:cubicBezTo>
                  <a:cubicBezTo>
                    <a:pt x="11" y="65"/>
                    <a:pt x="8" y="60"/>
                    <a:pt x="8" y="54"/>
                  </a:cubicBezTo>
                  <a:close/>
                  <a:moveTo>
                    <a:pt x="46" y="115"/>
                  </a:moveTo>
                  <a:cubicBezTo>
                    <a:pt x="31" y="115"/>
                    <a:pt x="31" y="115"/>
                    <a:pt x="31" y="115"/>
                  </a:cubicBezTo>
                  <a:cubicBezTo>
                    <a:pt x="31" y="80"/>
                    <a:pt x="31" y="80"/>
                    <a:pt x="31" y="80"/>
                  </a:cubicBezTo>
                  <a:cubicBezTo>
                    <a:pt x="31" y="78"/>
                    <a:pt x="30" y="75"/>
                    <a:pt x="29" y="73"/>
                  </a:cubicBezTo>
                  <a:cubicBezTo>
                    <a:pt x="31" y="73"/>
                    <a:pt x="31" y="73"/>
                    <a:pt x="31" y="73"/>
                  </a:cubicBezTo>
                  <a:cubicBezTo>
                    <a:pt x="31" y="73"/>
                    <a:pt x="31" y="73"/>
                    <a:pt x="31" y="73"/>
                  </a:cubicBezTo>
                  <a:cubicBezTo>
                    <a:pt x="43" y="73"/>
                    <a:pt x="43" y="73"/>
                    <a:pt x="43" y="73"/>
                  </a:cubicBezTo>
                  <a:cubicBezTo>
                    <a:pt x="42" y="74"/>
                    <a:pt x="42" y="75"/>
                    <a:pt x="42" y="77"/>
                  </a:cubicBezTo>
                  <a:cubicBezTo>
                    <a:pt x="42" y="103"/>
                    <a:pt x="42" y="103"/>
                    <a:pt x="42" y="103"/>
                  </a:cubicBezTo>
                  <a:cubicBezTo>
                    <a:pt x="42" y="107"/>
                    <a:pt x="44" y="110"/>
                    <a:pt x="46" y="111"/>
                  </a:cubicBezTo>
                  <a:cubicBezTo>
                    <a:pt x="46" y="111"/>
                    <a:pt x="46" y="111"/>
                    <a:pt x="46" y="112"/>
                  </a:cubicBezTo>
                  <a:lnTo>
                    <a:pt x="46" y="115"/>
                  </a:lnTo>
                  <a:close/>
                  <a:moveTo>
                    <a:pt x="51" y="65"/>
                  </a:moveTo>
                  <a:cubicBezTo>
                    <a:pt x="50" y="65"/>
                    <a:pt x="50" y="65"/>
                    <a:pt x="50" y="65"/>
                  </a:cubicBezTo>
                  <a:cubicBezTo>
                    <a:pt x="50" y="65"/>
                    <a:pt x="50" y="65"/>
                    <a:pt x="50" y="65"/>
                  </a:cubicBezTo>
                  <a:cubicBezTo>
                    <a:pt x="46" y="65"/>
                    <a:pt x="42" y="60"/>
                    <a:pt x="42" y="54"/>
                  </a:cubicBezTo>
                  <a:cubicBezTo>
                    <a:pt x="42" y="47"/>
                    <a:pt x="46" y="42"/>
                    <a:pt x="50" y="42"/>
                  </a:cubicBezTo>
                  <a:cubicBezTo>
                    <a:pt x="51" y="42"/>
                    <a:pt x="51" y="42"/>
                    <a:pt x="51" y="42"/>
                  </a:cubicBezTo>
                  <a:cubicBezTo>
                    <a:pt x="58" y="42"/>
                    <a:pt x="65" y="39"/>
                    <a:pt x="71" y="34"/>
                  </a:cubicBezTo>
                  <a:cubicBezTo>
                    <a:pt x="70" y="40"/>
                    <a:pt x="69" y="47"/>
                    <a:pt x="69" y="54"/>
                  </a:cubicBezTo>
                  <a:cubicBezTo>
                    <a:pt x="69" y="60"/>
                    <a:pt x="70" y="67"/>
                    <a:pt x="71" y="73"/>
                  </a:cubicBezTo>
                  <a:cubicBezTo>
                    <a:pt x="65" y="68"/>
                    <a:pt x="58" y="65"/>
                    <a:pt x="51" y="65"/>
                  </a:cubicBezTo>
                  <a:close/>
                  <a:moveTo>
                    <a:pt x="96" y="100"/>
                  </a:moveTo>
                  <a:cubicBezTo>
                    <a:pt x="88" y="100"/>
                    <a:pt x="82" y="89"/>
                    <a:pt x="79" y="73"/>
                  </a:cubicBezTo>
                  <a:cubicBezTo>
                    <a:pt x="88" y="73"/>
                    <a:pt x="88" y="73"/>
                    <a:pt x="88" y="73"/>
                  </a:cubicBezTo>
                  <a:cubicBezTo>
                    <a:pt x="97" y="73"/>
                    <a:pt x="104" y="64"/>
                    <a:pt x="104" y="54"/>
                  </a:cubicBezTo>
                  <a:cubicBezTo>
                    <a:pt x="104" y="43"/>
                    <a:pt x="97" y="34"/>
                    <a:pt x="88" y="34"/>
                  </a:cubicBezTo>
                  <a:cubicBezTo>
                    <a:pt x="79" y="34"/>
                    <a:pt x="79" y="34"/>
                    <a:pt x="79" y="34"/>
                  </a:cubicBezTo>
                  <a:cubicBezTo>
                    <a:pt x="82" y="19"/>
                    <a:pt x="88" y="8"/>
                    <a:pt x="96" y="8"/>
                  </a:cubicBezTo>
                  <a:cubicBezTo>
                    <a:pt x="107" y="8"/>
                    <a:pt x="115" y="28"/>
                    <a:pt x="115" y="54"/>
                  </a:cubicBezTo>
                  <a:cubicBezTo>
                    <a:pt x="115" y="79"/>
                    <a:pt x="107" y="100"/>
                    <a:pt x="96" y="100"/>
                  </a:cubicBezTo>
                  <a:close/>
                  <a:moveTo>
                    <a:pt x="96" y="100"/>
                  </a:moveTo>
                  <a:cubicBezTo>
                    <a:pt x="96" y="100"/>
                    <a:pt x="96" y="100"/>
                    <a:pt x="96" y="10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7384713" y="4349803"/>
            <a:ext cx="1422400" cy="1422400"/>
            <a:chOff x="7161273" y="1399716"/>
            <a:chExt cx="1066800" cy="1066800"/>
          </a:xfrm>
        </p:grpSpPr>
        <p:sp>
          <p:nvSpPr>
            <p:cNvPr id="25" name="Oval 24"/>
            <p:cNvSpPr/>
            <p:nvPr/>
          </p:nvSpPr>
          <p:spPr>
            <a:xfrm>
              <a:off x="7161273" y="1399716"/>
              <a:ext cx="1066800" cy="1066800"/>
            </a:xfrm>
            <a:prstGeom prst="ellipse">
              <a:avLst/>
            </a:pr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26" name="Group 37"/>
            <p:cNvGrpSpPr/>
            <p:nvPr/>
          </p:nvGrpSpPr>
          <p:grpSpPr>
            <a:xfrm>
              <a:off x="7420061" y="1702248"/>
              <a:ext cx="549224" cy="461736"/>
              <a:chOff x="4856163" y="2736851"/>
              <a:chExt cx="358775" cy="301625"/>
            </a:xfrm>
            <a:solidFill>
              <a:schemeClr val="bg1"/>
            </a:solidFill>
          </p:grpSpPr>
          <p:sp>
            <p:nvSpPr>
              <p:cNvPr id="27" name="Freeform 128"/>
              <p:cNvSpPr>
                <a:spLocks noEditPoints="1"/>
              </p:cNvSpPr>
              <p:nvPr/>
            </p:nvSpPr>
            <p:spPr bwMode="auto">
              <a:xfrm>
                <a:off x="4946650" y="2814638"/>
                <a:ext cx="177800" cy="179388"/>
              </a:xfrm>
              <a:custGeom>
                <a:avLst/>
                <a:gdLst/>
                <a:ahLst/>
                <a:cxnLst>
                  <a:cxn ang="0">
                    <a:pos x="31" y="0"/>
                  </a:cxn>
                  <a:cxn ang="0">
                    <a:pos x="0" y="30"/>
                  </a:cxn>
                  <a:cxn ang="0">
                    <a:pos x="31" y="61"/>
                  </a:cxn>
                  <a:cxn ang="0">
                    <a:pos x="61" y="30"/>
                  </a:cxn>
                  <a:cxn ang="0">
                    <a:pos x="31" y="0"/>
                  </a:cxn>
                  <a:cxn ang="0">
                    <a:pos x="48" y="45"/>
                  </a:cxn>
                  <a:cxn ang="0">
                    <a:pos x="16" y="48"/>
                  </a:cxn>
                  <a:cxn ang="0">
                    <a:pos x="13" y="15"/>
                  </a:cxn>
                  <a:cxn ang="0">
                    <a:pos x="46" y="13"/>
                  </a:cxn>
                  <a:cxn ang="0">
                    <a:pos x="48" y="45"/>
                  </a:cxn>
                  <a:cxn ang="0">
                    <a:pos x="48" y="45"/>
                  </a:cxn>
                  <a:cxn ang="0">
                    <a:pos x="48" y="45"/>
                  </a:cxn>
                </a:cxnLst>
                <a:rect l="0" t="0" r="r" b="b"/>
                <a:pathLst>
                  <a:path w="61" h="61">
                    <a:moveTo>
                      <a:pt x="31" y="0"/>
                    </a:moveTo>
                    <a:cubicBezTo>
                      <a:pt x="14" y="0"/>
                      <a:pt x="0" y="13"/>
                      <a:pt x="0" y="30"/>
                    </a:cubicBezTo>
                    <a:cubicBezTo>
                      <a:pt x="0" y="47"/>
                      <a:pt x="14" y="61"/>
                      <a:pt x="31" y="61"/>
                    </a:cubicBezTo>
                    <a:cubicBezTo>
                      <a:pt x="48" y="61"/>
                      <a:pt x="61" y="47"/>
                      <a:pt x="61" y="30"/>
                    </a:cubicBezTo>
                    <a:cubicBezTo>
                      <a:pt x="61" y="13"/>
                      <a:pt x="48" y="0"/>
                      <a:pt x="31" y="0"/>
                    </a:cubicBezTo>
                    <a:close/>
                    <a:moveTo>
                      <a:pt x="48" y="45"/>
                    </a:moveTo>
                    <a:cubicBezTo>
                      <a:pt x="40" y="55"/>
                      <a:pt x="25" y="56"/>
                      <a:pt x="16" y="48"/>
                    </a:cubicBezTo>
                    <a:cubicBezTo>
                      <a:pt x="6" y="39"/>
                      <a:pt x="5" y="25"/>
                      <a:pt x="13" y="15"/>
                    </a:cubicBezTo>
                    <a:cubicBezTo>
                      <a:pt x="22" y="6"/>
                      <a:pt x="36" y="5"/>
                      <a:pt x="46" y="13"/>
                    </a:cubicBezTo>
                    <a:cubicBezTo>
                      <a:pt x="55" y="21"/>
                      <a:pt x="57" y="36"/>
                      <a:pt x="48" y="45"/>
                    </a:cubicBezTo>
                    <a:close/>
                    <a:moveTo>
                      <a:pt x="48" y="45"/>
                    </a:moveTo>
                    <a:cubicBezTo>
                      <a:pt x="48" y="45"/>
                      <a:pt x="48" y="45"/>
                      <a:pt x="48" y="45"/>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29"/>
              <p:cNvSpPr>
                <a:spLocks noEditPoints="1"/>
              </p:cNvSpPr>
              <p:nvPr/>
            </p:nvSpPr>
            <p:spPr bwMode="auto">
              <a:xfrm>
                <a:off x="4989513" y="2859088"/>
                <a:ext cx="53975" cy="50800"/>
              </a:xfrm>
              <a:custGeom>
                <a:avLst/>
                <a:gdLst/>
                <a:ahLst/>
                <a:cxnLst>
                  <a:cxn ang="0">
                    <a:pos x="16" y="0"/>
                  </a:cxn>
                  <a:cxn ang="0">
                    <a:pos x="0" y="15"/>
                  </a:cxn>
                  <a:cxn ang="0">
                    <a:pos x="2" y="17"/>
                  </a:cxn>
                  <a:cxn ang="0">
                    <a:pos x="4" y="15"/>
                  </a:cxn>
                  <a:cxn ang="0">
                    <a:pos x="16" y="4"/>
                  </a:cxn>
                  <a:cxn ang="0">
                    <a:pos x="18" y="2"/>
                  </a:cxn>
                  <a:cxn ang="0">
                    <a:pos x="16" y="0"/>
                  </a:cxn>
                  <a:cxn ang="0">
                    <a:pos x="16" y="0"/>
                  </a:cxn>
                  <a:cxn ang="0">
                    <a:pos x="16" y="0"/>
                  </a:cxn>
                </a:cxnLst>
                <a:rect l="0" t="0" r="r" b="b"/>
                <a:pathLst>
                  <a:path w="18" h="17">
                    <a:moveTo>
                      <a:pt x="16" y="0"/>
                    </a:moveTo>
                    <a:cubicBezTo>
                      <a:pt x="7" y="0"/>
                      <a:pt x="0" y="7"/>
                      <a:pt x="0" y="15"/>
                    </a:cubicBezTo>
                    <a:cubicBezTo>
                      <a:pt x="0" y="16"/>
                      <a:pt x="1" y="17"/>
                      <a:pt x="2" y="17"/>
                    </a:cubicBezTo>
                    <a:cubicBezTo>
                      <a:pt x="3" y="17"/>
                      <a:pt x="4" y="16"/>
                      <a:pt x="4" y="15"/>
                    </a:cubicBezTo>
                    <a:cubicBezTo>
                      <a:pt x="4" y="9"/>
                      <a:pt x="9" y="4"/>
                      <a:pt x="16" y="4"/>
                    </a:cubicBezTo>
                    <a:cubicBezTo>
                      <a:pt x="17" y="4"/>
                      <a:pt x="18" y="3"/>
                      <a:pt x="18" y="2"/>
                    </a:cubicBezTo>
                    <a:cubicBezTo>
                      <a:pt x="18" y="1"/>
                      <a:pt x="17" y="0"/>
                      <a:pt x="16" y="0"/>
                    </a:cubicBezTo>
                    <a:close/>
                    <a:moveTo>
                      <a:pt x="16" y="0"/>
                    </a:moveTo>
                    <a:cubicBezTo>
                      <a:pt x="16" y="0"/>
                      <a:pt x="16" y="0"/>
                      <a:pt x="1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30"/>
              <p:cNvSpPr>
                <a:spLocks noEditPoints="1"/>
              </p:cNvSpPr>
              <p:nvPr/>
            </p:nvSpPr>
            <p:spPr bwMode="auto">
              <a:xfrm>
                <a:off x="4856163" y="2736851"/>
                <a:ext cx="358775" cy="301625"/>
              </a:xfrm>
              <a:custGeom>
                <a:avLst/>
                <a:gdLst/>
                <a:ahLst/>
                <a:cxnLst>
                  <a:cxn ang="0">
                    <a:pos x="114" y="23"/>
                  </a:cxn>
                  <a:cxn ang="0">
                    <a:pos x="97" y="20"/>
                  </a:cxn>
                  <a:cxn ang="0">
                    <a:pos x="92" y="7"/>
                  </a:cxn>
                  <a:cxn ang="0">
                    <a:pos x="81" y="0"/>
                  </a:cxn>
                  <a:cxn ang="0">
                    <a:pos x="43" y="0"/>
                  </a:cxn>
                  <a:cxn ang="0">
                    <a:pos x="32" y="7"/>
                  </a:cxn>
                  <a:cxn ang="0">
                    <a:pos x="27" y="20"/>
                  </a:cxn>
                  <a:cxn ang="0">
                    <a:pos x="10" y="23"/>
                  </a:cxn>
                  <a:cxn ang="0">
                    <a:pos x="0" y="34"/>
                  </a:cxn>
                  <a:cxn ang="0">
                    <a:pos x="0" y="92"/>
                  </a:cxn>
                  <a:cxn ang="0">
                    <a:pos x="12" y="103"/>
                  </a:cxn>
                  <a:cxn ang="0">
                    <a:pos x="112" y="103"/>
                  </a:cxn>
                  <a:cxn ang="0">
                    <a:pos x="123" y="92"/>
                  </a:cxn>
                  <a:cxn ang="0">
                    <a:pos x="123" y="34"/>
                  </a:cxn>
                  <a:cxn ang="0">
                    <a:pos x="114" y="23"/>
                  </a:cxn>
                  <a:cxn ang="0">
                    <a:pos x="115" y="92"/>
                  </a:cxn>
                  <a:cxn ang="0">
                    <a:pos x="112" y="96"/>
                  </a:cxn>
                  <a:cxn ang="0">
                    <a:pos x="12" y="96"/>
                  </a:cxn>
                  <a:cxn ang="0">
                    <a:pos x="8" y="92"/>
                  </a:cxn>
                  <a:cxn ang="0">
                    <a:pos x="8" y="34"/>
                  </a:cxn>
                  <a:cxn ang="0">
                    <a:pos x="11" y="30"/>
                  </a:cxn>
                  <a:cxn ang="0">
                    <a:pos x="32" y="27"/>
                  </a:cxn>
                  <a:cxn ang="0">
                    <a:pos x="39" y="10"/>
                  </a:cxn>
                  <a:cxn ang="0">
                    <a:pos x="43" y="7"/>
                  </a:cxn>
                  <a:cxn ang="0">
                    <a:pos x="81" y="7"/>
                  </a:cxn>
                  <a:cxn ang="0">
                    <a:pos x="85" y="10"/>
                  </a:cxn>
                  <a:cxn ang="0">
                    <a:pos x="91" y="27"/>
                  </a:cxn>
                  <a:cxn ang="0">
                    <a:pos x="112" y="30"/>
                  </a:cxn>
                  <a:cxn ang="0">
                    <a:pos x="115" y="34"/>
                  </a:cxn>
                  <a:cxn ang="0">
                    <a:pos x="115" y="92"/>
                  </a:cxn>
                  <a:cxn ang="0">
                    <a:pos x="115" y="92"/>
                  </a:cxn>
                  <a:cxn ang="0">
                    <a:pos x="115" y="92"/>
                  </a:cxn>
                </a:cxnLst>
                <a:rect l="0" t="0" r="r" b="b"/>
                <a:pathLst>
                  <a:path w="123" h="103">
                    <a:moveTo>
                      <a:pt x="114" y="23"/>
                    </a:moveTo>
                    <a:cubicBezTo>
                      <a:pt x="97" y="20"/>
                      <a:pt x="97" y="20"/>
                      <a:pt x="97" y="20"/>
                    </a:cubicBezTo>
                    <a:cubicBezTo>
                      <a:pt x="92" y="7"/>
                      <a:pt x="92" y="7"/>
                      <a:pt x="92" y="7"/>
                    </a:cubicBezTo>
                    <a:cubicBezTo>
                      <a:pt x="90" y="3"/>
                      <a:pt x="86" y="0"/>
                      <a:pt x="81" y="0"/>
                    </a:cubicBezTo>
                    <a:cubicBezTo>
                      <a:pt x="43" y="0"/>
                      <a:pt x="43" y="0"/>
                      <a:pt x="43" y="0"/>
                    </a:cubicBezTo>
                    <a:cubicBezTo>
                      <a:pt x="38" y="0"/>
                      <a:pt x="34" y="3"/>
                      <a:pt x="32" y="7"/>
                    </a:cubicBezTo>
                    <a:cubicBezTo>
                      <a:pt x="27" y="20"/>
                      <a:pt x="27" y="20"/>
                      <a:pt x="27" y="20"/>
                    </a:cubicBezTo>
                    <a:cubicBezTo>
                      <a:pt x="10" y="23"/>
                      <a:pt x="10" y="23"/>
                      <a:pt x="10" y="23"/>
                    </a:cubicBezTo>
                    <a:cubicBezTo>
                      <a:pt x="4" y="24"/>
                      <a:pt x="0" y="29"/>
                      <a:pt x="0" y="34"/>
                    </a:cubicBezTo>
                    <a:cubicBezTo>
                      <a:pt x="0" y="92"/>
                      <a:pt x="0" y="92"/>
                      <a:pt x="0" y="92"/>
                    </a:cubicBezTo>
                    <a:cubicBezTo>
                      <a:pt x="0" y="98"/>
                      <a:pt x="6" y="103"/>
                      <a:pt x="12" y="103"/>
                    </a:cubicBezTo>
                    <a:cubicBezTo>
                      <a:pt x="112" y="103"/>
                      <a:pt x="112" y="103"/>
                      <a:pt x="112" y="103"/>
                    </a:cubicBezTo>
                    <a:cubicBezTo>
                      <a:pt x="118" y="103"/>
                      <a:pt x="123" y="98"/>
                      <a:pt x="123" y="92"/>
                    </a:cubicBezTo>
                    <a:cubicBezTo>
                      <a:pt x="123" y="34"/>
                      <a:pt x="123" y="34"/>
                      <a:pt x="123" y="34"/>
                    </a:cubicBezTo>
                    <a:cubicBezTo>
                      <a:pt x="123" y="29"/>
                      <a:pt x="119" y="24"/>
                      <a:pt x="114" y="23"/>
                    </a:cubicBezTo>
                    <a:close/>
                    <a:moveTo>
                      <a:pt x="115" y="92"/>
                    </a:moveTo>
                    <a:cubicBezTo>
                      <a:pt x="115" y="94"/>
                      <a:pt x="114" y="96"/>
                      <a:pt x="112" y="96"/>
                    </a:cubicBezTo>
                    <a:cubicBezTo>
                      <a:pt x="12" y="96"/>
                      <a:pt x="12" y="96"/>
                      <a:pt x="12" y="96"/>
                    </a:cubicBezTo>
                    <a:cubicBezTo>
                      <a:pt x="10" y="96"/>
                      <a:pt x="8" y="94"/>
                      <a:pt x="8" y="92"/>
                    </a:cubicBezTo>
                    <a:cubicBezTo>
                      <a:pt x="8" y="34"/>
                      <a:pt x="8" y="34"/>
                      <a:pt x="8" y="34"/>
                    </a:cubicBezTo>
                    <a:cubicBezTo>
                      <a:pt x="8" y="32"/>
                      <a:pt x="9" y="31"/>
                      <a:pt x="11" y="30"/>
                    </a:cubicBezTo>
                    <a:cubicBezTo>
                      <a:pt x="32" y="27"/>
                      <a:pt x="32" y="27"/>
                      <a:pt x="32" y="27"/>
                    </a:cubicBezTo>
                    <a:cubicBezTo>
                      <a:pt x="39" y="10"/>
                      <a:pt x="39" y="10"/>
                      <a:pt x="39" y="10"/>
                    </a:cubicBezTo>
                    <a:cubicBezTo>
                      <a:pt x="40" y="8"/>
                      <a:pt x="41" y="7"/>
                      <a:pt x="43" y="7"/>
                    </a:cubicBezTo>
                    <a:cubicBezTo>
                      <a:pt x="81" y="7"/>
                      <a:pt x="81" y="7"/>
                      <a:pt x="81" y="7"/>
                    </a:cubicBezTo>
                    <a:cubicBezTo>
                      <a:pt x="83" y="7"/>
                      <a:pt x="84" y="8"/>
                      <a:pt x="85" y="10"/>
                    </a:cubicBezTo>
                    <a:cubicBezTo>
                      <a:pt x="91" y="27"/>
                      <a:pt x="91" y="27"/>
                      <a:pt x="91" y="27"/>
                    </a:cubicBezTo>
                    <a:cubicBezTo>
                      <a:pt x="112" y="30"/>
                      <a:pt x="112" y="30"/>
                      <a:pt x="112" y="30"/>
                    </a:cubicBezTo>
                    <a:cubicBezTo>
                      <a:pt x="114" y="31"/>
                      <a:pt x="115" y="32"/>
                      <a:pt x="115" y="34"/>
                    </a:cubicBezTo>
                    <a:lnTo>
                      <a:pt x="115" y="92"/>
                    </a:lnTo>
                    <a:close/>
                    <a:moveTo>
                      <a:pt x="115" y="92"/>
                    </a:moveTo>
                    <a:cubicBezTo>
                      <a:pt x="115" y="92"/>
                      <a:pt x="115" y="92"/>
                      <a:pt x="115" y="9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9" name="TextBox 8"/>
          <p:cNvSpPr txBox="1"/>
          <p:nvPr/>
        </p:nvSpPr>
        <p:spPr>
          <a:xfrm>
            <a:off x="2092368" y="2188740"/>
            <a:ext cx="2633453" cy="1477328"/>
          </a:xfrm>
          <a:prstGeom prst="rect">
            <a:avLst/>
          </a:prstGeom>
          <a:noFill/>
        </p:spPr>
        <p:txBody>
          <a:bodyPr wrap="square" rtlCol="0">
            <a:spAutoFit/>
          </a:bodyPr>
          <a:lstStyle/>
          <a:p>
            <a:pPr algn="r"/>
            <a:r>
              <a:rPr lang="en-US" sz="2000" b="1" dirty="0">
                <a:solidFill>
                  <a:srgbClr val="337BBD"/>
                </a:solidFill>
              </a:rPr>
              <a:t>Title Goes Here</a:t>
            </a:r>
          </a:p>
          <a:p>
            <a:pPr algn="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13" name="TextBox 12"/>
          <p:cNvSpPr txBox="1"/>
          <p:nvPr/>
        </p:nvSpPr>
        <p:spPr>
          <a:xfrm>
            <a:off x="2092368" y="4322340"/>
            <a:ext cx="2633453" cy="1477328"/>
          </a:xfrm>
          <a:prstGeom prst="rect">
            <a:avLst/>
          </a:prstGeom>
          <a:noFill/>
        </p:spPr>
        <p:txBody>
          <a:bodyPr wrap="square" rtlCol="0">
            <a:spAutoFit/>
          </a:bodyPr>
          <a:lstStyle/>
          <a:p>
            <a:pPr algn="r"/>
            <a:r>
              <a:rPr lang="en-US" sz="2000" b="1" dirty="0">
                <a:solidFill>
                  <a:srgbClr val="838383"/>
                </a:solidFill>
              </a:rPr>
              <a:t>Title Goes Here</a:t>
            </a:r>
          </a:p>
          <a:p>
            <a:pPr algn="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14" name="TextBox 13"/>
          <p:cNvSpPr txBox="1"/>
          <p:nvPr/>
        </p:nvSpPr>
        <p:spPr>
          <a:xfrm>
            <a:off x="9248079" y="2188740"/>
            <a:ext cx="2633453" cy="1477328"/>
          </a:xfrm>
          <a:prstGeom prst="rect">
            <a:avLst/>
          </a:prstGeom>
          <a:noFill/>
        </p:spPr>
        <p:txBody>
          <a:bodyPr wrap="square" rtlCol="0">
            <a:spAutoFit/>
          </a:bodyPr>
          <a:lstStyle/>
          <a:p>
            <a:r>
              <a:rPr lang="en-US" sz="2000" b="1" dirty="0" smtClean="0">
                <a:solidFill>
                  <a:srgbClr val="CF5E12"/>
                </a:solidFill>
              </a:rPr>
              <a:t>Title Goes Here</a:t>
            </a:r>
          </a:p>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15" name="TextBox 14"/>
          <p:cNvSpPr txBox="1"/>
          <p:nvPr/>
        </p:nvSpPr>
        <p:spPr>
          <a:xfrm>
            <a:off x="9248079" y="4322340"/>
            <a:ext cx="2633453" cy="1477328"/>
          </a:xfrm>
          <a:prstGeom prst="rect">
            <a:avLst/>
          </a:prstGeom>
          <a:noFill/>
        </p:spPr>
        <p:txBody>
          <a:bodyPr wrap="square" rtlCol="0">
            <a:spAutoFit/>
          </a:bodyPr>
          <a:lstStyle/>
          <a:p>
            <a:r>
              <a:rPr lang="en-US" sz="2000" b="1" dirty="0">
                <a:solidFill>
                  <a:srgbClr val="598938"/>
                </a:solidFill>
              </a:rPr>
              <a:t>Title Goes Here</a:t>
            </a:r>
          </a:p>
          <a:p>
            <a:r>
              <a:rPr lang="en-US" sz="1400" dirty="0">
                <a:solidFill>
                  <a:schemeClr val="bg1">
                    <a:lumMod val="85000"/>
                  </a:schemeClr>
                </a:solidFill>
              </a:rPr>
              <a:t>Lorem ipsum dolor sit amet, consectetur adipiscing elit, sed do eiusmod tempor incididunt ut labore et dolore magna aliqua. Ut enim ad minim veniam</a:t>
            </a:r>
          </a:p>
        </p:txBody>
      </p:sp>
      <p:grpSp>
        <p:nvGrpSpPr>
          <p:cNvPr id="10" name="Group 9"/>
          <p:cNvGrpSpPr/>
          <p:nvPr/>
        </p:nvGrpSpPr>
        <p:grpSpPr>
          <a:xfrm>
            <a:off x="5166786" y="2216203"/>
            <a:ext cx="1422400" cy="1422400"/>
            <a:chOff x="990600" y="1341660"/>
            <a:chExt cx="1066800" cy="1066800"/>
          </a:xfrm>
        </p:grpSpPr>
        <p:sp>
          <p:nvSpPr>
            <p:cNvPr id="11" name="Oval 10"/>
            <p:cNvSpPr/>
            <p:nvPr/>
          </p:nvSpPr>
          <p:spPr>
            <a:xfrm>
              <a:off x="990600" y="1341660"/>
              <a:ext cx="1066800" cy="1066800"/>
            </a:xfrm>
            <a:prstGeom prst="ellipse">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131"/>
            <p:cNvSpPr>
              <a:spLocks noEditPoints="1"/>
            </p:cNvSpPr>
            <p:nvPr/>
          </p:nvSpPr>
          <p:spPr bwMode="auto">
            <a:xfrm>
              <a:off x="1274377" y="1640833"/>
              <a:ext cx="499246" cy="468455"/>
            </a:xfrm>
            <a:custGeom>
              <a:avLst/>
              <a:gdLst/>
              <a:ahLst/>
              <a:cxnLst>
                <a:cxn ang="0">
                  <a:pos x="111" y="0"/>
                </a:cxn>
                <a:cxn ang="0">
                  <a:pos x="12" y="0"/>
                </a:cxn>
                <a:cxn ang="0">
                  <a:pos x="0" y="12"/>
                </a:cxn>
                <a:cxn ang="0">
                  <a:pos x="0" y="88"/>
                </a:cxn>
                <a:cxn ang="0">
                  <a:pos x="12" y="100"/>
                </a:cxn>
                <a:cxn ang="0">
                  <a:pos x="50" y="100"/>
                </a:cxn>
                <a:cxn ang="0">
                  <a:pos x="50" y="104"/>
                </a:cxn>
                <a:cxn ang="0">
                  <a:pos x="26" y="108"/>
                </a:cxn>
                <a:cxn ang="0">
                  <a:pos x="23" y="111"/>
                </a:cxn>
                <a:cxn ang="0">
                  <a:pos x="27" y="115"/>
                </a:cxn>
                <a:cxn ang="0">
                  <a:pos x="96" y="115"/>
                </a:cxn>
                <a:cxn ang="0">
                  <a:pos x="100" y="111"/>
                </a:cxn>
                <a:cxn ang="0">
                  <a:pos x="97" y="108"/>
                </a:cxn>
                <a:cxn ang="0">
                  <a:pos x="73" y="104"/>
                </a:cxn>
                <a:cxn ang="0">
                  <a:pos x="73" y="100"/>
                </a:cxn>
                <a:cxn ang="0">
                  <a:pos x="111" y="100"/>
                </a:cxn>
                <a:cxn ang="0">
                  <a:pos x="123" y="88"/>
                </a:cxn>
                <a:cxn ang="0">
                  <a:pos x="123" y="12"/>
                </a:cxn>
                <a:cxn ang="0">
                  <a:pos x="111" y="0"/>
                </a:cxn>
                <a:cxn ang="0">
                  <a:pos x="115" y="88"/>
                </a:cxn>
                <a:cxn ang="0">
                  <a:pos x="111" y="92"/>
                </a:cxn>
                <a:cxn ang="0">
                  <a:pos x="12" y="92"/>
                </a:cxn>
                <a:cxn ang="0">
                  <a:pos x="8" y="88"/>
                </a:cxn>
                <a:cxn ang="0">
                  <a:pos x="8" y="12"/>
                </a:cxn>
                <a:cxn ang="0">
                  <a:pos x="12" y="8"/>
                </a:cxn>
                <a:cxn ang="0">
                  <a:pos x="111" y="8"/>
                </a:cxn>
                <a:cxn ang="0">
                  <a:pos x="115" y="12"/>
                </a:cxn>
                <a:cxn ang="0">
                  <a:pos x="115" y="88"/>
                </a:cxn>
                <a:cxn ang="0">
                  <a:pos x="104" y="15"/>
                </a:cxn>
                <a:cxn ang="0">
                  <a:pos x="19" y="15"/>
                </a:cxn>
                <a:cxn ang="0">
                  <a:pos x="16" y="19"/>
                </a:cxn>
                <a:cxn ang="0">
                  <a:pos x="16" y="73"/>
                </a:cxn>
                <a:cxn ang="0">
                  <a:pos x="19" y="77"/>
                </a:cxn>
                <a:cxn ang="0">
                  <a:pos x="104" y="77"/>
                </a:cxn>
                <a:cxn ang="0">
                  <a:pos x="108" y="73"/>
                </a:cxn>
                <a:cxn ang="0">
                  <a:pos x="108" y="19"/>
                </a:cxn>
                <a:cxn ang="0">
                  <a:pos x="104" y="15"/>
                </a:cxn>
                <a:cxn ang="0">
                  <a:pos x="104" y="73"/>
                </a:cxn>
                <a:cxn ang="0">
                  <a:pos x="19" y="73"/>
                </a:cxn>
                <a:cxn ang="0">
                  <a:pos x="19" y="19"/>
                </a:cxn>
                <a:cxn ang="0">
                  <a:pos x="104" y="19"/>
                </a:cxn>
                <a:cxn ang="0">
                  <a:pos x="104" y="73"/>
                </a:cxn>
                <a:cxn ang="0">
                  <a:pos x="104" y="73"/>
                </a:cxn>
                <a:cxn ang="0">
                  <a:pos x="104" y="73"/>
                </a:cxn>
              </a:cxnLst>
              <a:rect l="0" t="0" r="r" b="b"/>
              <a:pathLst>
                <a:path w="123" h="115">
                  <a:moveTo>
                    <a:pt x="111" y="0"/>
                  </a:moveTo>
                  <a:cubicBezTo>
                    <a:pt x="12" y="0"/>
                    <a:pt x="12" y="0"/>
                    <a:pt x="12" y="0"/>
                  </a:cubicBezTo>
                  <a:cubicBezTo>
                    <a:pt x="5" y="0"/>
                    <a:pt x="0" y="5"/>
                    <a:pt x="0" y="12"/>
                  </a:cubicBezTo>
                  <a:cubicBezTo>
                    <a:pt x="0" y="88"/>
                    <a:pt x="0" y="88"/>
                    <a:pt x="0" y="88"/>
                  </a:cubicBezTo>
                  <a:cubicBezTo>
                    <a:pt x="0" y="95"/>
                    <a:pt x="5" y="100"/>
                    <a:pt x="12" y="100"/>
                  </a:cubicBezTo>
                  <a:cubicBezTo>
                    <a:pt x="50" y="100"/>
                    <a:pt x="50" y="100"/>
                    <a:pt x="50" y="100"/>
                  </a:cubicBezTo>
                  <a:cubicBezTo>
                    <a:pt x="50" y="104"/>
                    <a:pt x="50" y="104"/>
                    <a:pt x="50" y="104"/>
                  </a:cubicBezTo>
                  <a:cubicBezTo>
                    <a:pt x="26" y="108"/>
                    <a:pt x="26" y="108"/>
                    <a:pt x="26" y="108"/>
                  </a:cubicBezTo>
                  <a:cubicBezTo>
                    <a:pt x="24" y="108"/>
                    <a:pt x="23" y="109"/>
                    <a:pt x="23" y="111"/>
                  </a:cubicBezTo>
                  <a:cubicBezTo>
                    <a:pt x="23" y="113"/>
                    <a:pt x="25" y="115"/>
                    <a:pt x="27" y="115"/>
                  </a:cubicBezTo>
                  <a:cubicBezTo>
                    <a:pt x="96" y="115"/>
                    <a:pt x="96" y="115"/>
                    <a:pt x="96" y="115"/>
                  </a:cubicBezTo>
                  <a:cubicBezTo>
                    <a:pt x="98" y="115"/>
                    <a:pt x="100" y="113"/>
                    <a:pt x="100" y="111"/>
                  </a:cubicBezTo>
                  <a:cubicBezTo>
                    <a:pt x="100" y="109"/>
                    <a:pt x="99" y="108"/>
                    <a:pt x="97" y="108"/>
                  </a:cubicBezTo>
                  <a:cubicBezTo>
                    <a:pt x="73" y="104"/>
                    <a:pt x="73" y="104"/>
                    <a:pt x="73" y="104"/>
                  </a:cubicBezTo>
                  <a:cubicBezTo>
                    <a:pt x="73" y="100"/>
                    <a:pt x="73" y="100"/>
                    <a:pt x="73" y="100"/>
                  </a:cubicBezTo>
                  <a:cubicBezTo>
                    <a:pt x="111" y="100"/>
                    <a:pt x="111" y="100"/>
                    <a:pt x="111" y="100"/>
                  </a:cubicBezTo>
                  <a:cubicBezTo>
                    <a:pt x="118" y="100"/>
                    <a:pt x="123" y="95"/>
                    <a:pt x="123" y="88"/>
                  </a:cubicBezTo>
                  <a:cubicBezTo>
                    <a:pt x="123" y="12"/>
                    <a:pt x="123" y="12"/>
                    <a:pt x="123" y="12"/>
                  </a:cubicBezTo>
                  <a:cubicBezTo>
                    <a:pt x="123" y="5"/>
                    <a:pt x="118" y="0"/>
                    <a:pt x="111" y="0"/>
                  </a:cubicBezTo>
                  <a:close/>
                  <a:moveTo>
                    <a:pt x="115" y="88"/>
                  </a:moveTo>
                  <a:cubicBezTo>
                    <a:pt x="115" y="90"/>
                    <a:pt x="114" y="92"/>
                    <a:pt x="111" y="92"/>
                  </a:cubicBezTo>
                  <a:cubicBezTo>
                    <a:pt x="12" y="92"/>
                    <a:pt x="12" y="92"/>
                    <a:pt x="12" y="92"/>
                  </a:cubicBezTo>
                  <a:cubicBezTo>
                    <a:pt x="10" y="92"/>
                    <a:pt x="8" y="90"/>
                    <a:pt x="8" y="88"/>
                  </a:cubicBezTo>
                  <a:cubicBezTo>
                    <a:pt x="8" y="12"/>
                    <a:pt x="8" y="12"/>
                    <a:pt x="8" y="12"/>
                  </a:cubicBezTo>
                  <a:cubicBezTo>
                    <a:pt x="8" y="9"/>
                    <a:pt x="10" y="8"/>
                    <a:pt x="12" y="8"/>
                  </a:cubicBezTo>
                  <a:cubicBezTo>
                    <a:pt x="111" y="8"/>
                    <a:pt x="111" y="8"/>
                    <a:pt x="111" y="8"/>
                  </a:cubicBezTo>
                  <a:cubicBezTo>
                    <a:pt x="114" y="8"/>
                    <a:pt x="115" y="9"/>
                    <a:pt x="115" y="12"/>
                  </a:cubicBezTo>
                  <a:lnTo>
                    <a:pt x="115" y="88"/>
                  </a:lnTo>
                  <a:close/>
                  <a:moveTo>
                    <a:pt x="104" y="15"/>
                  </a:moveTo>
                  <a:cubicBezTo>
                    <a:pt x="19" y="15"/>
                    <a:pt x="19" y="15"/>
                    <a:pt x="19" y="15"/>
                  </a:cubicBezTo>
                  <a:cubicBezTo>
                    <a:pt x="17" y="15"/>
                    <a:pt x="16" y="17"/>
                    <a:pt x="16" y="19"/>
                  </a:cubicBezTo>
                  <a:cubicBezTo>
                    <a:pt x="16" y="73"/>
                    <a:pt x="16" y="73"/>
                    <a:pt x="16" y="73"/>
                  </a:cubicBezTo>
                  <a:cubicBezTo>
                    <a:pt x="16" y="75"/>
                    <a:pt x="17" y="77"/>
                    <a:pt x="19" y="77"/>
                  </a:cubicBezTo>
                  <a:cubicBezTo>
                    <a:pt x="104" y="77"/>
                    <a:pt x="104" y="77"/>
                    <a:pt x="104" y="77"/>
                  </a:cubicBezTo>
                  <a:cubicBezTo>
                    <a:pt x="106" y="77"/>
                    <a:pt x="108" y="75"/>
                    <a:pt x="108" y="73"/>
                  </a:cubicBezTo>
                  <a:cubicBezTo>
                    <a:pt x="108" y="19"/>
                    <a:pt x="108" y="19"/>
                    <a:pt x="108" y="19"/>
                  </a:cubicBezTo>
                  <a:cubicBezTo>
                    <a:pt x="108" y="17"/>
                    <a:pt x="106" y="15"/>
                    <a:pt x="104" y="15"/>
                  </a:cubicBezTo>
                  <a:close/>
                  <a:moveTo>
                    <a:pt x="104" y="73"/>
                  </a:moveTo>
                  <a:cubicBezTo>
                    <a:pt x="19" y="73"/>
                    <a:pt x="19" y="73"/>
                    <a:pt x="19" y="73"/>
                  </a:cubicBezTo>
                  <a:cubicBezTo>
                    <a:pt x="19" y="19"/>
                    <a:pt x="19" y="19"/>
                    <a:pt x="19" y="19"/>
                  </a:cubicBezTo>
                  <a:cubicBezTo>
                    <a:pt x="104" y="19"/>
                    <a:pt x="104" y="19"/>
                    <a:pt x="104" y="19"/>
                  </a:cubicBezTo>
                  <a:lnTo>
                    <a:pt x="104" y="73"/>
                  </a:lnTo>
                  <a:close/>
                  <a:moveTo>
                    <a:pt x="104" y="73"/>
                  </a:moveTo>
                  <a:cubicBezTo>
                    <a:pt x="104" y="73"/>
                    <a:pt x="104" y="73"/>
                    <a:pt x="104" y="7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1" name="TextBox 3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45775678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500"/>
                                        <p:tgtEl>
                                          <p:spTgt spid="32"/>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2"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right)">
                                      <p:cBhvr>
                                        <p:cTn id="16" dur="500"/>
                                        <p:tgtEl>
                                          <p:spTgt spid="9"/>
                                        </p:tgtEl>
                                      </p:cBhvr>
                                    </p:animEffect>
                                  </p:childTnLst>
                                </p:cTn>
                              </p:par>
                            </p:childTnLst>
                          </p:cTn>
                        </p:par>
                        <p:par>
                          <p:cTn id="17" fill="hold">
                            <p:stCondLst>
                              <p:cond delay="1500"/>
                            </p:stCondLst>
                            <p:childTnLst>
                              <p:par>
                                <p:cTn id="18" presetID="23" presetClass="entr" presetSubtype="16" fill="hold" nodeType="afterEffect">
                                  <p:stCondLst>
                                    <p:cond delay="0"/>
                                  </p:stCondLst>
                                  <p:childTnLst>
                                    <p:set>
                                      <p:cBhvr>
                                        <p:cTn id="19" dur="1" fill="hold">
                                          <p:stCondLst>
                                            <p:cond delay="0"/>
                                          </p:stCondLst>
                                        </p:cTn>
                                        <p:tgtEl>
                                          <p:spTgt spid="21"/>
                                        </p:tgtEl>
                                        <p:attrNameLst>
                                          <p:attrName>style.visibility</p:attrName>
                                        </p:attrNameLst>
                                      </p:cBhvr>
                                      <p:to>
                                        <p:strVal val="visible"/>
                                      </p:to>
                                    </p:set>
                                    <p:anim calcmode="lin" valueType="num">
                                      <p:cBhvr>
                                        <p:cTn id="20" dur="500" fill="hold"/>
                                        <p:tgtEl>
                                          <p:spTgt spid="21"/>
                                        </p:tgtEl>
                                        <p:attrNameLst>
                                          <p:attrName>ppt_w</p:attrName>
                                        </p:attrNameLst>
                                      </p:cBhvr>
                                      <p:tavLst>
                                        <p:tav tm="0">
                                          <p:val>
                                            <p:fltVal val="0"/>
                                          </p:val>
                                        </p:tav>
                                        <p:tav tm="100000">
                                          <p:val>
                                            <p:strVal val="#ppt_w"/>
                                          </p:val>
                                        </p:tav>
                                      </p:tavLst>
                                    </p:anim>
                                    <p:anim calcmode="lin" valueType="num">
                                      <p:cBhvr>
                                        <p:cTn id="21" dur="500" fill="hold"/>
                                        <p:tgtEl>
                                          <p:spTgt spid="21"/>
                                        </p:tgtEl>
                                        <p:attrNameLst>
                                          <p:attrName>ppt_h</p:attrName>
                                        </p:attrNameLst>
                                      </p:cBhvr>
                                      <p:tavLst>
                                        <p:tav tm="0">
                                          <p:val>
                                            <p:fltVal val="0"/>
                                          </p:val>
                                        </p:tav>
                                        <p:tav tm="100000">
                                          <p:val>
                                            <p:strVal val="#ppt_h"/>
                                          </p:val>
                                        </p:tav>
                                      </p:tavLst>
                                    </p:anim>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wipe(left)">
                                      <p:cBhvr>
                                        <p:cTn id="25" dur="500"/>
                                        <p:tgtEl>
                                          <p:spTgt spid="14"/>
                                        </p:tgtEl>
                                      </p:cBhvr>
                                    </p:animEffect>
                                  </p:childTnLst>
                                </p:cTn>
                              </p:par>
                            </p:childTnLst>
                          </p:cTn>
                        </p:par>
                        <p:par>
                          <p:cTn id="26" fill="hold">
                            <p:stCondLst>
                              <p:cond delay="25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000"/>
                            </p:stCondLst>
                            <p:childTnLst>
                              <p:par>
                                <p:cTn id="32" presetID="22" presetClass="entr" presetSubtype="2"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wipe(right)">
                                      <p:cBhvr>
                                        <p:cTn id="34" dur="500"/>
                                        <p:tgtEl>
                                          <p:spTgt spid="13"/>
                                        </p:tgtEl>
                                      </p:cBhvr>
                                    </p:animEffect>
                                  </p:childTnLst>
                                </p:cTn>
                              </p:par>
                            </p:childTnLst>
                          </p:cTn>
                        </p:par>
                        <p:par>
                          <p:cTn id="35" fill="hold">
                            <p:stCondLst>
                              <p:cond delay="3500"/>
                            </p:stCondLst>
                            <p:childTnLst>
                              <p:par>
                                <p:cTn id="36" presetID="23" presetClass="entr" presetSubtype="16"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 calcmode="lin" valueType="num">
                                      <p:cBhvr>
                                        <p:cTn id="38" dur="500" fill="hold"/>
                                        <p:tgtEl>
                                          <p:spTgt spid="24"/>
                                        </p:tgtEl>
                                        <p:attrNameLst>
                                          <p:attrName>ppt_w</p:attrName>
                                        </p:attrNameLst>
                                      </p:cBhvr>
                                      <p:tavLst>
                                        <p:tav tm="0">
                                          <p:val>
                                            <p:fltVal val="0"/>
                                          </p:val>
                                        </p:tav>
                                        <p:tav tm="100000">
                                          <p:val>
                                            <p:strVal val="#ppt_w"/>
                                          </p:val>
                                        </p:tav>
                                      </p:tavLst>
                                    </p:anim>
                                    <p:anim calcmode="lin" valueType="num">
                                      <p:cBhvr>
                                        <p:cTn id="39" dur="500" fill="hold"/>
                                        <p:tgtEl>
                                          <p:spTgt spid="24"/>
                                        </p:tgtEl>
                                        <p:attrNameLst>
                                          <p:attrName>ppt_h</p:attrName>
                                        </p:attrNameLst>
                                      </p:cBhvr>
                                      <p:tavLst>
                                        <p:tav tm="0">
                                          <p:val>
                                            <p:fltVal val="0"/>
                                          </p:val>
                                        </p:tav>
                                        <p:tav tm="100000">
                                          <p:val>
                                            <p:strVal val="#ppt_h"/>
                                          </p:val>
                                        </p:tav>
                                      </p:tavLst>
                                    </p:anim>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left)">
                                      <p:cBhvr>
                                        <p:cTn id="4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9" grpId="0"/>
      <p:bldP spid="13" grpId="0"/>
      <p:bldP spid="14" grpId="0"/>
      <p:bldP spid="1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1297458"/>
            <a:ext cx="12192000" cy="5226909"/>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6" name="Group 35"/>
          <p:cNvGrpSpPr/>
          <p:nvPr/>
        </p:nvGrpSpPr>
        <p:grpSpPr>
          <a:xfrm>
            <a:off x="3567848" y="1606592"/>
            <a:ext cx="2458064" cy="3561080"/>
            <a:chOff x="2790186" y="1624044"/>
            <a:chExt cx="1843548" cy="2670810"/>
          </a:xfrm>
          <a:effectLst>
            <a:outerShdw blurRad="50800" dist="38100" dir="2700000" algn="tl" rotWithShape="0">
              <a:prstClr val="black">
                <a:alpha val="40000"/>
              </a:prstClr>
            </a:outerShdw>
          </a:effectLst>
        </p:grpSpPr>
        <p:sp>
          <p:nvSpPr>
            <p:cNvPr id="37" name="Rectangle 36"/>
            <p:cNvSpPr/>
            <p:nvPr/>
          </p:nvSpPr>
          <p:spPr>
            <a:xfrm>
              <a:off x="2790186" y="1780254"/>
              <a:ext cx="1843548" cy="25146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38" name="Group 11"/>
            <p:cNvGrpSpPr/>
            <p:nvPr/>
          </p:nvGrpSpPr>
          <p:grpSpPr>
            <a:xfrm>
              <a:off x="3149985" y="1624044"/>
              <a:ext cx="1123950" cy="746637"/>
              <a:chOff x="2645799" y="1958340"/>
              <a:chExt cx="1123950" cy="746637"/>
            </a:xfrm>
          </p:grpSpPr>
          <p:sp>
            <p:nvSpPr>
              <p:cNvPr id="39" name="Trapezoid 38"/>
              <p:cNvSpPr/>
              <p:nvPr/>
            </p:nvSpPr>
            <p:spPr>
              <a:xfrm>
                <a:off x="2645799" y="1958975"/>
                <a:ext cx="1123950" cy="156210"/>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0" name="Pentagon 39"/>
              <p:cNvSpPr/>
              <p:nvPr/>
            </p:nvSpPr>
            <p:spPr>
              <a:xfrm rot="5400000">
                <a:off x="2834456" y="1874459"/>
                <a:ext cx="746637" cy="914400"/>
              </a:xfrm>
              <a:prstGeom prst="homePlate">
                <a:avLst>
                  <a:gd name="adj" fmla="val 31720"/>
                </a:avLst>
              </a:prstGeom>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sp>
        <p:nvSpPr>
          <p:cNvPr id="41" name="Text Placeholder 3"/>
          <p:cNvSpPr txBox="1">
            <a:spLocks/>
          </p:cNvSpPr>
          <p:nvPr/>
        </p:nvSpPr>
        <p:spPr>
          <a:xfrm>
            <a:off x="3858302" y="2703873"/>
            <a:ext cx="1877159" cy="232679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5B9BD5"/>
                </a:solidFill>
                <a:cs typeface="+mj-cs"/>
              </a:rPr>
              <a:t>Title Goes </a:t>
            </a:r>
            <a:r>
              <a:rPr lang="en-US" sz="2000" b="1" dirty="0" smtClean="0">
                <a:solidFill>
                  <a:srgbClr val="5B9BD5"/>
                </a:solidFill>
                <a:cs typeface="+mj-cs"/>
              </a:rPr>
              <a:t>Here</a:t>
            </a:r>
            <a:endParaRPr lang="en-US" sz="2000" b="1" dirty="0">
              <a:solidFill>
                <a:srgbClr val="5B9BD5"/>
              </a:solidFill>
              <a:cs typeface="+mj-cs"/>
            </a:endParaRPr>
          </a:p>
          <a:p>
            <a:pPr algn="l" defTabSz="1219170">
              <a:spcBef>
                <a:spcPct val="20000"/>
              </a:spcBef>
              <a:defRPr/>
            </a:pPr>
            <a:r>
              <a:rPr lang="en-US" dirty="0">
                <a:solidFill>
                  <a:schemeClr val="tx1">
                    <a:lumMod val="65000"/>
                    <a:lumOff val="35000"/>
                  </a:schemeClr>
                </a:solidFill>
              </a:rPr>
              <a:t>Lorem ipsum dolor sit amet, consectetur adipiscing elit, sed do eiusmod tempor incididunt ut labore et dolore magna aliqua. Ut enim ad minim </a:t>
            </a:r>
            <a:r>
              <a:rPr lang="en-US" dirty="0" smtClean="0">
                <a:solidFill>
                  <a:schemeClr val="tx1">
                    <a:lumMod val="65000"/>
                    <a:lumOff val="35000"/>
                  </a:schemeClr>
                </a:solidFill>
              </a:rPr>
              <a:t>veniam</a:t>
            </a:r>
            <a:endParaRPr lang="en-US" dirty="0">
              <a:solidFill>
                <a:schemeClr val="tx1">
                  <a:lumMod val="65000"/>
                  <a:lumOff val="35000"/>
                </a:schemeClr>
              </a:solidFill>
              <a:cs typeface="+mj-cs"/>
            </a:endParaRPr>
          </a:p>
        </p:txBody>
      </p:sp>
      <p:sp>
        <p:nvSpPr>
          <p:cNvPr id="42" name="Freeform 62"/>
          <p:cNvSpPr>
            <a:spLocks noChangeAspect="1" noEditPoints="1"/>
          </p:cNvSpPr>
          <p:nvPr/>
        </p:nvSpPr>
        <p:spPr bwMode="auto">
          <a:xfrm>
            <a:off x="4535962" y="1812279"/>
            <a:ext cx="521839" cy="526011"/>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43" name="Group 42"/>
          <p:cNvGrpSpPr/>
          <p:nvPr/>
        </p:nvGrpSpPr>
        <p:grpSpPr>
          <a:xfrm>
            <a:off x="6163733" y="1606592"/>
            <a:ext cx="2458064" cy="3561080"/>
            <a:chOff x="6633984" y="1624044"/>
            <a:chExt cx="1843548" cy="2670810"/>
          </a:xfrm>
          <a:effectLst>
            <a:outerShdw blurRad="50800" dist="38100" dir="2700000" algn="tl" rotWithShape="0">
              <a:prstClr val="black">
                <a:alpha val="40000"/>
              </a:prstClr>
            </a:outerShdw>
          </a:effectLst>
        </p:grpSpPr>
        <p:sp>
          <p:nvSpPr>
            <p:cNvPr id="44" name="Rectangle 43"/>
            <p:cNvSpPr/>
            <p:nvPr/>
          </p:nvSpPr>
          <p:spPr>
            <a:xfrm>
              <a:off x="6633984" y="1780254"/>
              <a:ext cx="1843548" cy="25146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5" name="Group 22"/>
            <p:cNvGrpSpPr/>
            <p:nvPr/>
          </p:nvGrpSpPr>
          <p:grpSpPr>
            <a:xfrm>
              <a:off x="6993783" y="1624044"/>
              <a:ext cx="1123950" cy="746637"/>
              <a:chOff x="2645799" y="1958340"/>
              <a:chExt cx="1123950" cy="746637"/>
            </a:xfrm>
          </p:grpSpPr>
          <p:sp>
            <p:nvSpPr>
              <p:cNvPr id="46" name="Trapezoid 45"/>
              <p:cNvSpPr/>
              <p:nvPr/>
            </p:nvSpPr>
            <p:spPr>
              <a:xfrm>
                <a:off x="2645799" y="1958975"/>
                <a:ext cx="1123950" cy="156210"/>
              </a:xfrm>
              <a:prstGeom prst="trapezoid">
                <a:avLst>
                  <a:gd name="adj" fmla="val 67927"/>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Pentagon 46"/>
              <p:cNvSpPr/>
              <p:nvPr/>
            </p:nvSpPr>
            <p:spPr>
              <a:xfrm rot="5400000">
                <a:off x="2834456" y="1874459"/>
                <a:ext cx="746637" cy="914400"/>
              </a:xfrm>
              <a:prstGeom prst="homePlate">
                <a:avLst>
                  <a:gd name="adj" fmla="val 31720"/>
                </a:avLst>
              </a:prstGeom>
              <a:solidFill>
                <a:schemeClr val="accent2"/>
              </a:solidFill>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sp>
        <p:nvSpPr>
          <p:cNvPr id="48" name="Text Placeholder 3"/>
          <p:cNvSpPr txBox="1">
            <a:spLocks/>
          </p:cNvSpPr>
          <p:nvPr/>
        </p:nvSpPr>
        <p:spPr>
          <a:xfrm>
            <a:off x="6454187" y="2703873"/>
            <a:ext cx="1877159" cy="232679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ED7D31"/>
                </a:solidFill>
                <a:cs typeface="+mj-cs"/>
              </a:rPr>
              <a:t>Title Goes </a:t>
            </a:r>
            <a:r>
              <a:rPr lang="en-US" sz="2000" b="1" dirty="0" smtClean="0">
                <a:solidFill>
                  <a:srgbClr val="ED7D31"/>
                </a:solidFill>
                <a:cs typeface="+mj-cs"/>
              </a:rPr>
              <a:t>Here</a:t>
            </a:r>
            <a:endParaRPr lang="en-US" sz="2000" b="1" dirty="0">
              <a:solidFill>
                <a:srgbClr val="ED7D31"/>
              </a:solidFill>
              <a:cs typeface="+mj-cs"/>
            </a:endParaRPr>
          </a:p>
          <a:p>
            <a:pPr algn="l" defTabSz="1219170">
              <a:spcBef>
                <a:spcPct val="20000"/>
              </a:spcBef>
              <a:defRPr/>
            </a:pPr>
            <a:r>
              <a:rPr lang="en-US" dirty="0">
                <a:solidFill>
                  <a:schemeClr val="tx1">
                    <a:lumMod val="65000"/>
                    <a:lumOff val="35000"/>
                  </a:schemeClr>
                </a:solidFill>
              </a:rPr>
              <a:t>Lorem ipsum dolor sit amet, consectetur adipiscing elit, sed do eiusmod tempor incididunt ut labore et dolore magna aliqua. Ut enim ad minim </a:t>
            </a:r>
            <a:r>
              <a:rPr lang="en-US" dirty="0" smtClean="0">
                <a:solidFill>
                  <a:schemeClr val="tx1">
                    <a:lumMod val="65000"/>
                    <a:lumOff val="35000"/>
                  </a:schemeClr>
                </a:solidFill>
              </a:rPr>
              <a:t>veniam</a:t>
            </a:r>
            <a:endParaRPr lang="en-US" dirty="0">
              <a:solidFill>
                <a:schemeClr val="tx1">
                  <a:lumMod val="65000"/>
                  <a:lumOff val="35000"/>
                </a:schemeClr>
              </a:solidFill>
            </a:endParaRPr>
          </a:p>
        </p:txBody>
      </p:sp>
      <p:sp>
        <p:nvSpPr>
          <p:cNvPr id="49" name="Freeform 132"/>
          <p:cNvSpPr>
            <a:spLocks noChangeAspect="1" noEditPoints="1"/>
          </p:cNvSpPr>
          <p:nvPr/>
        </p:nvSpPr>
        <p:spPr bwMode="auto">
          <a:xfrm>
            <a:off x="7087964" y="1783736"/>
            <a:ext cx="609603" cy="583096"/>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50" name="Footer Text"/>
          <p:cNvSpPr txBox="1"/>
          <p:nvPr/>
        </p:nvSpPr>
        <p:spPr>
          <a:xfrm>
            <a:off x="922742" y="5508700"/>
            <a:ext cx="10346519" cy="861774"/>
          </a:xfrm>
          <a:prstGeom prst="rect">
            <a:avLst/>
          </a:prstGeom>
          <a:noFill/>
        </p:spPr>
        <p:txBody>
          <a:bodyPr wrap="square" lIns="0" tIns="0" rIns="0" bIns="0" rtlCol="0">
            <a:spAutoFit/>
          </a:bodyPr>
          <a:lstStyle/>
          <a:p>
            <a:pPr algn="ct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r>
              <a:rPr lang="en-US" sz="1400" dirty="0" smtClean="0">
                <a:solidFill>
                  <a:schemeClr val="bg1">
                    <a:lumMod val="85000"/>
                  </a:schemeClr>
                </a:solidFill>
              </a:rPr>
              <a:t>.</a:t>
            </a:r>
            <a:endParaRPr lang="en-US" sz="1333" dirty="0">
              <a:solidFill>
                <a:schemeClr val="bg1">
                  <a:lumMod val="85000"/>
                </a:schemeClr>
              </a:solidFill>
            </a:endParaRPr>
          </a:p>
        </p:txBody>
      </p:sp>
      <p:pic>
        <p:nvPicPr>
          <p:cNvPr id="16" name="Picture Placeholder 15"/>
          <p:cNvPicPr>
            <a:picLocks noGrp="1" noChangeAspect="1"/>
          </p:cNvPicPr>
          <p:nvPr>
            <p:ph type="pic" sz="quarter" idx="11"/>
          </p:nvPr>
        </p:nvPicPr>
        <p:blipFill>
          <a:blip r:embed="rId3">
            <a:extLst>
              <a:ext uri="{28A0092B-C50C-407E-A947-70E740481C1C}">
                <a14:useLocalDpi xmlns:a14="http://schemas.microsoft.com/office/drawing/2010/main" val="0"/>
              </a:ext>
            </a:extLst>
          </a:blip>
          <a:srcRect l="13871" r="13871"/>
          <a:stretch>
            <a:fillRect/>
          </a:stretch>
        </p:blipFill>
        <p:spPr/>
      </p:pic>
      <p:pic>
        <p:nvPicPr>
          <p:cNvPr id="17" name="Picture Placeholder 16"/>
          <p:cNvPicPr>
            <a:picLocks noGrp="1" noChangeAspect="1"/>
          </p:cNvPicPr>
          <p:nvPr>
            <p:ph type="pic" sz="quarter" idx="12"/>
          </p:nvPr>
        </p:nvPicPr>
        <p:blipFill>
          <a:blip r:embed="rId4">
            <a:extLst>
              <a:ext uri="{28A0092B-C50C-407E-A947-70E740481C1C}">
                <a14:useLocalDpi xmlns:a14="http://schemas.microsoft.com/office/drawing/2010/main" val="0"/>
              </a:ext>
            </a:extLst>
          </a:blip>
          <a:srcRect l="13871" r="13871"/>
          <a:stretch>
            <a:fillRect/>
          </a:stretch>
        </p:blipFill>
        <p:spPr/>
      </p:pic>
      <p:sp>
        <p:nvSpPr>
          <p:cNvPr id="21" name="TextBox 2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138069281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500"/>
                                        <p:tgtEl>
                                          <p:spTgt spid="24"/>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right)">
                                      <p:cBhvr>
                                        <p:cTn id="11" dur="500"/>
                                        <p:tgtEl>
                                          <p:spTgt spid="16"/>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up)">
                                      <p:cBhvr>
                                        <p:cTn id="19" dur="500"/>
                                        <p:tgtEl>
                                          <p:spTgt spid="36"/>
                                        </p:tgtEl>
                                      </p:cBhvr>
                                    </p:animEffect>
                                  </p:childTnLst>
                                </p:cTn>
                              </p:par>
                            </p:childTnLst>
                          </p:cTn>
                        </p:par>
                        <p:par>
                          <p:cTn id="20" fill="hold">
                            <p:stCondLst>
                              <p:cond delay="2000"/>
                            </p:stCondLst>
                            <p:childTnLst>
                              <p:par>
                                <p:cTn id="21" presetID="23" presetClass="entr" presetSubtype="16" fill="hold" grpId="0" nodeType="afterEffect">
                                  <p:stCondLst>
                                    <p:cond delay="0"/>
                                  </p:stCondLst>
                                  <p:childTnLst>
                                    <p:set>
                                      <p:cBhvr>
                                        <p:cTn id="22" dur="1" fill="hold">
                                          <p:stCondLst>
                                            <p:cond delay="0"/>
                                          </p:stCondLst>
                                        </p:cTn>
                                        <p:tgtEl>
                                          <p:spTgt spid="42"/>
                                        </p:tgtEl>
                                        <p:attrNameLst>
                                          <p:attrName>style.visibility</p:attrName>
                                        </p:attrNameLst>
                                      </p:cBhvr>
                                      <p:to>
                                        <p:strVal val="visible"/>
                                      </p:to>
                                    </p:set>
                                    <p:anim calcmode="lin" valueType="num">
                                      <p:cBhvr>
                                        <p:cTn id="23" dur="500" fill="hold"/>
                                        <p:tgtEl>
                                          <p:spTgt spid="42"/>
                                        </p:tgtEl>
                                        <p:attrNameLst>
                                          <p:attrName>ppt_w</p:attrName>
                                        </p:attrNameLst>
                                      </p:cBhvr>
                                      <p:tavLst>
                                        <p:tav tm="0">
                                          <p:val>
                                            <p:fltVal val="0"/>
                                          </p:val>
                                        </p:tav>
                                        <p:tav tm="100000">
                                          <p:val>
                                            <p:strVal val="#ppt_w"/>
                                          </p:val>
                                        </p:tav>
                                      </p:tavLst>
                                    </p:anim>
                                    <p:anim calcmode="lin" valueType="num">
                                      <p:cBhvr>
                                        <p:cTn id="24" dur="500" fill="hold"/>
                                        <p:tgtEl>
                                          <p:spTgt spid="42"/>
                                        </p:tgtEl>
                                        <p:attrNameLst>
                                          <p:attrName>ppt_h</p:attrName>
                                        </p:attrNameLst>
                                      </p:cBhvr>
                                      <p:tavLst>
                                        <p:tav tm="0">
                                          <p:val>
                                            <p:fltVal val="0"/>
                                          </p:val>
                                        </p:tav>
                                        <p:tav tm="100000">
                                          <p:val>
                                            <p:strVal val="#ppt_h"/>
                                          </p:val>
                                        </p:tav>
                                      </p:tavLst>
                                    </p:anim>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41"/>
                                        </p:tgtEl>
                                        <p:attrNameLst>
                                          <p:attrName>style.visibility</p:attrName>
                                        </p:attrNameLst>
                                      </p:cBhvr>
                                      <p:to>
                                        <p:strVal val="visible"/>
                                      </p:to>
                                    </p:set>
                                    <p:animEffect transition="in" filter="wipe(up)">
                                      <p:cBhvr>
                                        <p:cTn id="28" dur="1000"/>
                                        <p:tgtEl>
                                          <p:spTgt spid="41"/>
                                        </p:tgtEl>
                                      </p:cBhvr>
                                    </p:animEffect>
                                  </p:childTnLst>
                                </p:cTn>
                              </p:par>
                            </p:childTnLst>
                          </p:cTn>
                        </p:par>
                        <p:par>
                          <p:cTn id="29" fill="hold">
                            <p:stCondLst>
                              <p:cond delay="3500"/>
                            </p:stCondLst>
                            <p:childTnLst>
                              <p:par>
                                <p:cTn id="30" presetID="22" presetClass="entr" presetSubtype="1" fill="hold" nodeType="afterEffect">
                                  <p:stCondLst>
                                    <p:cond delay="0"/>
                                  </p:stCondLst>
                                  <p:childTnLst>
                                    <p:set>
                                      <p:cBhvr>
                                        <p:cTn id="31" dur="1" fill="hold">
                                          <p:stCondLst>
                                            <p:cond delay="0"/>
                                          </p:stCondLst>
                                        </p:cTn>
                                        <p:tgtEl>
                                          <p:spTgt spid="43"/>
                                        </p:tgtEl>
                                        <p:attrNameLst>
                                          <p:attrName>style.visibility</p:attrName>
                                        </p:attrNameLst>
                                      </p:cBhvr>
                                      <p:to>
                                        <p:strVal val="visible"/>
                                      </p:to>
                                    </p:set>
                                    <p:animEffect transition="in" filter="wipe(up)">
                                      <p:cBhvr>
                                        <p:cTn id="32" dur="500"/>
                                        <p:tgtEl>
                                          <p:spTgt spid="43"/>
                                        </p:tgtEl>
                                      </p:cBhvr>
                                    </p:animEffect>
                                  </p:childTnLst>
                                </p:cTn>
                              </p:par>
                            </p:childTnLst>
                          </p:cTn>
                        </p:par>
                        <p:par>
                          <p:cTn id="33" fill="hold">
                            <p:stCondLst>
                              <p:cond delay="4000"/>
                            </p:stCondLst>
                            <p:childTnLst>
                              <p:par>
                                <p:cTn id="34" presetID="23" presetClass="entr" presetSubtype="16" fill="hold" grpId="0" nodeType="afterEffect">
                                  <p:stCondLst>
                                    <p:cond delay="0"/>
                                  </p:stCondLst>
                                  <p:childTnLst>
                                    <p:set>
                                      <p:cBhvr>
                                        <p:cTn id="35" dur="1" fill="hold">
                                          <p:stCondLst>
                                            <p:cond delay="0"/>
                                          </p:stCondLst>
                                        </p:cTn>
                                        <p:tgtEl>
                                          <p:spTgt spid="49"/>
                                        </p:tgtEl>
                                        <p:attrNameLst>
                                          <p:attrName>style.visibility</p:attrName>
                                        </p:attrNameLst>
                                      </p:cBhvr>
                                      <p:to>
                                        <p:strVal val="visible"/>
                                      </p:to>
                                    </p:set>
                                    <p:anim calcmode="lin" valueType="num">
                                      <p:cBhvr>
                                        <p:cTn id="36" dur="500" fill="hold"/>
                                        <p:tgtEl>
                                          <p:spTgt spid="49"/>
                                        </p:tgtEl>
                                        <p:attrNameLst>
                                          <p:attrName>ppt_w</p:attrName>
                                        </p:attrNameLst>
                                      </p:cBhvr>
                                      <p:tavLst>
                                        <p:tav tm="0">
                                          <p:val>
                                            <p:fltVal val="0"/>
                                          </p:val>
                                        </p:tav>
                                        <p:tav tm="100000">
                                          <p:val>
                                            <p:strVal val="#ppt_w"/>
                                          </p:val>
                                        </p:tav>
                                      </p:tavLst>
                                    </p:anim>
                                    <p:anim calcmode="lin" valueType="num">
                                      <p:cBhvr>
                                        <p:cTn id="37" dur="500" fill="hold"/>
                                        <p:tgtEl>
                                          <p:spTgt spid="49"/>
                                        </p:tgtEl>
                                        <p:attrNameLst>
                                          <p:attrName>ppt_h</p:attrName>
                                        </p:attrNameLst>
                                      </p:cBhvr>
                                      <p:tavLst>
                                        <p:tav tm="0">
                                          <p:val>
                                            <p:fltVal val="0"/>
                                          </p:val>
                                        </p:tav>
                                        <p:tav tm="100000">
                                          <p:val>
                                            <p:strVal val="#ppt_h"/>
                                          </p:val>
                                        </p:tav>
                                      </p:tavLst>
                                    </p:anim>
                                  </p:childTnLst>
                                </p:cTn>
                              </p:par>
                            </p:childTnLst>
                          </p:cTn>
                        </p:par>
                        <p:par>
                          <p:cTn id="38" fill="hold">
                            <p:stCondLst>
                              <p:cond delay="4500"/>
                            </p:stCondLst>
                            <p:childTnLst>
                              <p:par>
                                <p:cTn id="39" presetID="22" presetClass="entr" presetSubtype="1" fill="hold" grpId="0" nodeType="afterEffect">
                                  <p:stCondLst>
                                    <p:cond delay="0"/>
                                  </p:stCondLst>
                                  <p:childTnLst>
                                    <p:set>
                                      <p:cBhvr>
                                        <p:cTn id="40" dur="1" fill="hold">
                                          <p:stCondLst>
                                            <p:cond delay="0"/>
                                          </p:stCondLst>
                                        </p:cTn>
                                        <p:tgtEl>
                                          <p:spTgt spid="48"/>
                                        </p:tgtEl>
                                        <p:attrNameLst>
                                          <p:attrName>style.visibility</p:attrName>
                                        </p:attrNameLst>
                                      </p:cBhvr>
                                      <p:to>
                                        <p:strVal val="visible"/>
                                      </p:to>
                                    </p:set>
                                    <p:animEffect transition="in" filter="wipe(up)">
                                      <p:cBhvr>
                                        <p:cTn id="41" dur="1000"/>
                                        <p:tgtEl>
                                          <p:spTgt spid="48"/>
                                        </p:tgtEl>
                                      </p:cBhvr>
                                    </p:animEffect>
                                  </p:childTnLst>
                                </p:cTn>
                              </p:par>
                            </p:childTnLst>
                          </p:cTn>
                        </p:par>
                        <p:par>
                          <p:cTn id="42" fill="hold">
                            <p:stCondLst>
                              <p:cond delay="5500"/>
                            </p:stCondLst>
                            <p:childTnLst>
                              <p:par>
                                <p:cTn id="43" presetID="10" presetClass="entr" presetSubtype="0" fill="hold" grpId="0" nodeType="afterEffect">
                                  <p:stCondLst>
                                    <p:cond delay="0"/>
                                  </p:stCondLst>
                                  <p:childTnLst>
                                    <p:set>
                                      <p:cBhvr>
                                        <p:cTn id="44" dur="1" fill="hold">
                                          <p:stCondLst>
                                            <p:cond delay="0"/>
                                          </p:stCondLst>
                                        </p:cTn>
                                        <p:tgtEl>
                                          <p:spTgt spid="50"/>
                                        </p:tgtEl>
                                        <p:attrNameLst>
                                          <p:attrName>style.visibility</p:attrName>
                                        </p:attrNameLst>
                                      </p:cBhvr>
                                      <p:to>
                                        <p:strVal val="visible"/>
                                      </p:to>
                                    </p:set>
                                    <p:animEffect transition="in" filter="fade">
                                      <p:cBhvr>
                                        <p:cTn id="45" dur="10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41" grpId="0"/>
      <p:bldP spid="42" grpId="0" animBg="1"/>
      <p:bldP spid="48" grpId="0"/>
      <p:bldP spid="49" grpId="0" animBg="1"/>
      <p:bldP spid="5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1503878" y="1925365"/>
            <a:ext cx="8959121" cy="400110"/>
          </a:xfrm>
          <a:prstGeom prst="rect">
            <a:avLst/>
          </a:prstGeom>
          <a:solidFill>
            <a:schemeClr val="bg1"/>
          </a:solidFill>
        </p:spPr>
        <p:txBody>
          <a:bodyPr wrap="square" rtlCol="0">
            <a:spAutoFit/>
          </a:bodyPr>
          <a:lstStyle/>
          <a:p>
            <a:pPr algn="ctr"/>
            <a:r>
              <a:rPr lang="en-US" sz="2000" dirty="0" smtClean="0"/>
              <a:t>Delete this slide if you do not need a works cited slide. This is formatted APA format.</a:t>
            </a:r>
          </a:p>
        </p:txBody>
      </p:sp>
      <p:sp>
        <p:nvSpPr>
          <p:cNvPr id="2" name="Rectangle 1"/>
          <p:cNvSpPr/>
          <p:nvPr/>
        </p:nvSpPr>
        <p:spPr>
          <a:xfrm>
            <a:off x="430924" y="3636579"/>
            <a:ext cx="11298622" cy="26931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sp>
        <p:nvSpPr>
          <p:cNvPr id="11" name="TextBox 1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Works Cited</a:t>
            </a:r>
            <a:endParaRPr lang="en-US" sz="2400" dirty="0">
              <a:solidFill>
                <a:schemeClr val="bg1">
                  <a:lumMod val="85000"/>
                </a:schemeClr>
              </a:solidFill>
            </a:endParaRPr>
          </a:p>
        </p:txBody>
      </p:sp>
    </p:spTree>
    <p:extLst>
      <p:ext uri="{BB962C8B-B14F-4D97-AF65-F5344CB8AC3E}">
        <p14:creationId xmlns:p14="http://schemas.microsoft.com/office/powerpoint/2010/main" val="576897723"/>
      </p:ext>
    </p:extLst>
  </p:cSld>
  <p:clrMapOvr>
    <a:masterClrMapping/>
  </p:clrMapOvr>
  <p:transition spd="slow">
    <p:push dir="u"/>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a:t>
            </a:r>
            <a:r>
              <a:rPr lang="en-US" sz="3200" dirty="0" smtClean="0">
                <a:solidFill>
                  <a:schemeClr val="bg1"/>
                </a:solidFill>
              </a:rPr>
              <a:t>Notice</a:t>
            </a:r>
            <a:endParaRPr lang="en-US" sz="3200" dirty="0">
              <a:solidFill>
                <a:schemeClr val="bg1"/>
              </a:solidFill>
            </a:endParaRP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p:transition spd="slow">
    <p:push dir="u"/>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Animations:</a:t>
            </a:r>
          </a:p>
          <a:p>
            <a:r>
              <a:rPr lang="en-US" sz="1600" dirty="0" smtClean="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smtClean="0">
                <a:solidFill>
                  <a:schemeClr val="tx1"/>
                </a:solidFill>
              </a:rPr>
              <a:t>Slide Pause:</a:t>
            </a:r>
            <a:endParaRPr lang="en-US" sz="2000" b="1" u="sng" dirty="0">
              <a:solidFill>
                <a:schemeClr val="tx1"/>
              </a:solidFill>
            </a:endParaRPr>
          </a:p>
          <a:p>
            <a:r>
              <a:rPr lang="en-US" sz="1600" dirty="0" smtClean="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endParaRPr lang="en-US" sz="1600" dirty="0">
              <a:solidFill>
                <a:schemeClr val="tx1"/>
              </a:solidFill>
            </a:endParaRPr>
          </a:p>
          <a:p>
            <a:endParaRPr lang="en-US" sz="1600" dirty="0" smtClean="0">
              <a:solidFill>
                <a:schemeClr val="tx1"/>
              </a:solidFill>
            </a:endParaRPr>
          </a:p>
          <a:p>
            <a:r>
              <a:rPr lang="en-US" sz="2000" b="1" u="sng" dirty="0" smtClean="0">
                <a:solidFill>
                  <a:schemeClr val="tx1"/>
                </a:solidFill>
              </a:rPr>
              <a:t>Animation Changes:</a:t>
            </a:r>
            <a:endParaRPr lang="en-US" sz="2000" b="1" u="sng" dirty="0">
              <a:solidFill>
                <a:schemeClr val="tx1"/>
              </a:solidFill>
            </a:endParaRPr>
          </a:p>
          <a:p>
            <a:r>
              <a:rPr lang="en-US" sz="1600" dirty="0" smtClean="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endParaRPr lang="en-US" sz="1600" dirty="0">
              <a:solidFill>
                <a:schemeClr val="tx1"/>
              </a:solidFill>
            </a:endParaRPr>
          </a:p>
          <a:p>
            <a:endParaRPr lang="en-US" dirty="0">
              <a:solidFill>
                <a:schemeClr val="tx1"/>
              </a:solidFill>
            </a:endParaRPr>
          </a:p>
          <a:p>
            <a:r>
              <a:rPr lang="en-US" sz="2000" b="1" u="sng" dirty="0" smtClean="0">
                <a:solidFill>
                  <a:schemeClr val="tx1"/>
                </a:solidFill>
              </a:rPr>
              <a:t>Transitions:</a:t>
            </a:r>
          </a:p>
          <a:p>
            <a:r>
              <a:rPr lang="en-US" sz="1600" dirty="0" smtClean="0">
                <a:solidFill>
                  <a:schemeClr val="tx1"/>
                </a:solidFill>
              </a:rPr>
              <a:t>Some </a:t>
            </a:r>
            <a:r>
              <a:rPr lang="en-US" sz="1600" dirty="0">
                <a:solidFill>
                  <a:schemeClr val="tx1"/>
                </a:solidFill>
              </a:rPr>
              <a:t>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smtClean="0">
                <a:solidFill>
                  <a:schemeClr val="bg1"/>
                </a:solidFill>
              </a:rPr>
              <a:t>Transition &amp; Animation</a:t>
            </a:r>
            <a:r>
              <a:rPr lang="en-US" sz="3200" baseline="0" dirty="0" smtClean="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p:transition spd="slow">
    <p:push dir="u"/>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Background </a:t>
            </a:r>
            <a:r>
              <a:rPr lang="en-US" sz="2000" b="1" u="sng" dirty="0">
                <a:solidFill>
                  <a:schemeClr val="tx1"/>
                </a:solidFill>
              </a:rPr>
              <a:t>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a:t>
            </a:r>
            <a:r>
              <a:rPr lang="en-US" sz="1600" dirty="0" smtClean="0">
                <a:solidFill>
                  <a:schemeClr val="tx1"/>
                </a:solidFill>
              </a:rPr>
              <a:t>Some images will not allow the “change picture” option, for these right </a:t>
            </a:r>
            <a:r>
              <a:rPr lang="en-US" sz="1600" dirty="0">
                <a:solidFill>
                  <a:schemeClr val="tx1"/>
                </a:solidFill>
              </a:rPr>
              <a:t>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a:t>
            </a:r>
            <a:r>
              <a:rPr lang="en-US" sz="1600" dirty="0" smtClean="0">
                <a:solidFill>
                  <a:schemeClr val="tx1"/>
                </a:solidFill>
              </a:rPr>
              <a:t>of our slides </a:t>
            </a:r>
            <a:r>
              <a:rPr lang="en-US" sz="1600" dirty="0">
                <a:solidFill>
                  <a:schemeClr val="tx1"/>
                </a:solidFill>
              </a:rPr>
              <a:t>have colored screen with varying transparency levels to </a:t>
            </a:r>
            <a:r>
              <a:rPr lang="en-US" sz="1600" dirty="0" smtClean="0">
                <a:solidFill>
                  <a:schemeClr val="tx1"/>
                </a:solidFill>
              </a:rPr>
              <a:t>allow a background image to be used, and still allow page content to be easily seen. Without this screen, background images could be too distracting, making content harder to discern, taking the focus away from the presentation. To </a:t>
            </a:r>
            <a:r>
              <a:rPr lang="en-US" sz="1600" dirty="0">
                <a:solidFill>
                  <a:schemeClr val="tx1"/>
                </a:solidFill>
              </a:rPr>
              <a:t>modify </a:t>
            </a:r>
            <a:r>
              <a:rPr lang="en-US" sz="1600" dirty="0" smtClean="0">
                <a:solidFill>
                  <a:schemeClr val="tx1"/>
                </a:solidFill>
              </a:rPr>
              <a:t>color, </a:t>
            </a:r>
            <a:r>
              <a:rPr lang="en-US" sz="1600" dirty="0">
                <a:solidFill>
                  <a:schemeClr val="tx1"/>
                </a:solidFill>
              </a:rPr>
              <a:t>change transparency, </a:t>
            </a:r>
            <a:r>
              <a:rPr lang="en-US" sz="1600" dirty="0" smtClean="0">
                <a:solidFill>
                  <a:schemeClr val="tx1"/>
                </a:solidFill>
              </a:rPr>
              <a:t>or remove this screen, you will have to go to the master screen, then edit or delete this screen on the first Master Slide.</a:t>
            </a:r>
          </a:p>
          <a:p>
            <a:r>
              <a:rPr lang="en-US" sz="1600" dirty="0" smtClean="0">
                <a:solidFill>
                  <a:schemeClr val="tx1"/>
                </a:solidFill>
              </a:rPr>
              <a:t>On the first master slide, right click the screen. </a:t>
            </a:r>
            <a:r>
              <a:rPr lang="en-US" sz="1600" dirty="0">
                <a:solidFill>
                  <a:schemeClr val="tx1"/>
                </a:solidFill>
              </a:rPr>
              <a:t>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r>
              <a:rPr lang="en-US" sz="1600" dirty="0" smtClean="0">
                <a:solidFill>
                  <a:schemeClr val="tx1"/>
                </a:solidFill>
              </a:rPr>
              <a:t>.</a:t>
            </a:r>
            <a:endParaRPr lang="en-US" sz="1600" dirty="0">
              <a:solidFill>
                <a:schemeClr val="tx1"/>
              </a:solidFill>
            </a:endParaRP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smtClean="0">
                <a:solidFill>
                  <a:schemeClr val="bg1"/>
                </a:solidFill>
              </a:rPr>
              <a:t>Image Tips</a:t>
            </a:r>
            <a:endParaRPr lang="en-US" sz="3200" dirty="0">
              <a:solidFill>
                <a:schemeClr val="bg1"/>
              </a:solidFill>
            </a:endParaRPr>
          </a:p>
        </p:txBody>
      </p:sp>
    </p:spTree>
    <p:extLst>
      <p:ext uri="{BB962C8B-B14F-4D97-AF65-F5344CB8AC3E}">
        <p14:creationId xmlns:p14="http://schemas.microsoft.com/office/powerpoint/2010/main" val="3859369620"/>
      </p:ext>
    </p:extLst>
  </p:cSld>
  <p:clrMapOvr>
    <a:masterClrMapping/>
  </p:clrMapOvr>
  <p:transition spd="slow">
    <p:push dir="u"/>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smtClean="0">
              <a:solidFill>
                <a:schemeClr val="tx1"/>
              </a:solidFill>
            </a:endParaRPr>
          </a:p>
          <a:p>
            <a:r>
              <a:rPr lang="en-US" sz="2400" dirty="0" smtClean="0">
                <a:solidFill>
                  <a:schemeClr val="tx1"/>
                </a:solidFill>
              </a:rPr>
              <a:t>We </a:t>
            </a:r>
            <a:r>
              <a:rPr lang="en-US" sz="2400" dirty="0">
                <a:solidFill>
                  <a:schemeClr val="tx1"/>
                </a:solidFill>
              </a:rPr>
              <a:t>are a free service, and we will never ask for money. We do however ask that you support us by letting others know about our free service. We maintain operations through advertisements on the site, </a:t>
            </a:r>
            <a:r>
              <a:rPr lang="en-US" sz="2400" dirty="0" smtClean="0">
                <a:solidFill>
                  <a:schemeClr val="tx1"/>
                </a:solidFill>
              </a:rPr>
              <a:t>so </a:t>
            </a:r>
            <a:r>
              <a:rPr lang="en-US" sz="2400" dirty="0">
                <a:solidFill>
                  <a:schemeClr val="tx1"/>
                </a:solidFill>
              </a:rPr>
              <a:t>the more people who visit our site, the easier it will be for us to maintain costs for servers, continue new </a:t>
            </a:r>
            <a:r>
              <a:rPr lang="en-US" sz="2400" dirty="0" smtClean="0">
                <a:solidFill>
                  <a:schemeClr val="tx1"/>
                </a:solidFill>
              </a:rPr>
              <a:t>development, </a:t>
            </a:r>
            <a:r>
              <a:rPr lang="en-US" sz="2400" dirty="0">
                <a:solidFill>
                  <a:schemeClr val="tx1"/>
                </a:solidFill>
              </a:rPr>
              <a:t>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smtClean="0">
                <a:solidFill>
                  <a:schemeClr val="bg1"/>
                </a:solidFill>
              </a:rPr>
              <a:t>Please Support SageFox Free</a:t>
            </a:r>
            <a:r>
              <a:rPr lang="en-US" sz="3200" baseline="0" dirty="0" smtClean="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4" name="Rectangle 13"/>
          <p:cNvSpPr/>
          <p:nvPr/>
        </p:nvSpPr>
        <p:spPr bwMode="auto">
          <a:xfrm>
            <a:off x="0" y="1301676"/>
            <a:ext cx="12192000" cy="5556324"/>
          </a:xfrm>
          <a:prstGeom prst="rect">
            <a:avLst/>
          </a:prstGeom>
          <a:solidFill>
            <a:schemeClr val="tx1">
              <a:lumMod val="95000"/>
              <a:lumOff val="5000"/>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TextBox 1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21" name="Oval 11"/>
          <p:cNvSpPr>
            <a:spLocks noChangeArrowheads="1"/>
          </p:cNvSpPr>
          <p:nvPr/>
        </p:nvSpPr>
        <p:spPr bwMode="auto">
          <a:xfrm>
            <a:off x="4409759" y="3615822"/>
            <a:ext cx="685995"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12"/>
          <p:cNvSpPr>
            <a:spLocks noChangeArrowheads="1"/>
          </p:cNvSpPr>
          <p:nvPr/>
        </p:nvSpPr>
        <p:spPr bwMode="auto">
          <a:xfrm>
            <a:off x="3775381" y="4747879"/>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Arc 22"/>
          <p:cNvSpPr/>
          <p:nvPr/>
        </p:nvSpPr>
        <p:spPr>
          <a:xfrm flipH="1">
            <a:off x="1812451" y="2488886"/>
            <a:ext cx="2940306" cy="2921005"/>
          </a:xfrm>
          <a:prstGeom prst="arc">
            <a:avLst>
              <a:gd name="adj1" fmla="val 14733694"/>
              <a:gd name="adj2" fmla="val 6741964"/>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4" name="Oval 7"/>
          <p:cNvSpPr>
            <a:spLocks noChangeArrowheads="1"/>
          </p:cNvSpPr>
          <p:nvPr/>
        </p:nvSpPr>
        <p:spPr bwMode="auto">
          <a:xfrm>
            <a:off x="3810958" y="2472199"/>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Arc 30"/>
          <p:cNvSpPr/>
          <p:nvPr/>
        </p:nvSpPr>
        <p:spPr>
          <a:xfrm rot="4370463" flipH="1">
            <a:off x="1814764" y="2488769"/>
            <a:ext cx="2921000" cy="2921005"/>
          </a:xfrm>
          <a:prstGeom prst="arc">
            <a:avLst>
              <a:gd name="adj1" fmla="val 15950231"/>
              <a:gd name="adj2" fmla="val 17472894"/>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33" name="Arc 32"/>
          <p:cNvSpPr/>
          <p:nvPr/>
        </p:nvSpPr>
        <p:spPr>
          <a:xfrm rot="7678935" flipH="1">
            <a:off x="1824449" y="2488768"/>
            <a:ext cx="2921000" cy="2921005"/>
          </a:xfrm>
          <a:prstGeom prst="arc">
            <a:avLst>
              <a:gd name="adj1" fmla="val 16068127"/>
              <a:gd name="adj2" fmla="val 17672015"/>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 name="Rectangle 4"/>
          <p:cNvSpPr/>
          <p:nvPr/>
        </p:nvSpPr>
        <p:spPr>
          <a:xfrm>
            <a:off x="812354" y="1632919"/>
            <a:ext cx="2242783" cy="4640238"/>
          </a:xfrm>
          <a:prstGeom prst="rect">
            <a:avLst/>
          </a:prstGeom>
          <a:blipFill>
            <a:blip r:embed="rId3"/>
            <a:stretch>
              <a:fillRect/>
            </a:stretch>
          </a:blipFill>
          <a:ln w="76200">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46"/>
          <p:cNvSpPr txBox="1">
            <a:spLocks/>
          </p:cNvSpPr>
          <p:nvPr/>
        </p:nvSpPr>
        <p:spPr>
          <a:xfrm>
            <a:off x="3919958" y="2638918"/>
            <a:ext cx="524933" cy="3925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smtClean="0">
                <a:solidFill>
                  <a:schemeClr val="tx1">
                    <a:lumMod val="65000"/>
                    <a:lumOff val="35000"/>
                  </a:schemeClr>
                </a:solidFill>
              </a:rPr>
              <a:t>01</a:t>
            </a:r>
            <a:endParaRPr lang="en-US" sz="2000" b="1" dirty="0">
              <a:solidFill>
                <a:schemeClr val="tx1">
                  <a:lumMod val="65000"/>
                  <a:lumOff val="35000"/>
                </a:schemeClr>
              </a:solidFill>
            </a:endParaRPr>
          </a:p>
        </p:txBody>
      </p:sp>
      <p:sp>
        <p:nvSpPr>
          <p:cNvPr id="35" name="Text Placeholder 46"/>
          <p:cNvSpPr txBox="1">
            <a:spLocks/>
          </p:cNvSpPr>
          <p:nvPr/>
        </p:nvSpPr>
        <p:spPr>
          <a:xfrm>
            <a:off x="4528316" y="3773289"/>
            <a:ext cx="524933" cy="3925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smtClean="0">
                <a:solidFill>
                  <a:schemeClr val="tx1">
                    <a:lumMod val="65000"/>
                    <a:lumOff val="35000"/>
                  </a:schemeClr>
                </a:solidFill>
              </a:rPr>
              <a:t>02</a:t>
            </a:r>
            <a:endParaRPr lang="en-US" sz="2000" b="1" dirty="0">
              <a:solidFill>
                <a:schemeClr val="tx1">
                  <a:lumMod val="65000"/>
                  <a:lumOff val="35000"/>
                </a:schemeClr>
              </a:solidFill>
            </a:endParaRPr>
          </a:p>
        </p:txBody>
      </p:sp>
      <p:sp>
        <p:nvSpPr>
          <p:cNvPr id="36" name="Text Placeholder 46"/>
          <p:cNvSpPr txBox="1">
            <a:spLocks/>
          </p:cNvSpPr>
          <p:nvPr/>
        </p:nvSpPr>
        <p:spPr>
          <a:xfrm>
            <a:off x="3898024" y="4903124"/>
            <a:ext cx="524933" cy="3925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smtClean="0">
                <a:solidFill>
                  <a:schemeClr val="tx1">
                    <a:lumMod val="65000"/>
                    <a:lumOff val="35000"/>
                  </a:schemeClr>
                </a:solidFill>
              </a:rPr>
              <a:t>03</a:t>
            </a:r>
            <a:endParaRPr lang="en-US" sz="2000" b="1" dirty="0">
              <a:solidFill>
                <a:schemeClr val="tx1">
                  <a:lumMod val="65000"/>
                  <a:lumOff val="35000"/>
                </a:schemeClr>
              </a:solidFill>
            </a:endParaRPr>
          </a:p>
        </p:txBody>
      </p:sp>
      <p:cxnSp>
        <p:nvCxnSpPr>
          <p:cNvPr id="37" name="Straight Connector 36"/>
          <p:cNvCxnSpPr>
            <a:stCxn id="46" idx="1"/>
            <a:endCxn id="24" idx="7"/>
          </p:cNvCxnSpPr>
          <p:nvPr/>
        </p:nvCxnSpPr>
        <p:spPr>
          <a:xfrm flipH="1">
            <a:off x="4396491" y="2002736"/>
            <a:ext cx="1501798" cy="569925"/>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a:stCxn id="48" idx="7"/>
            <a:endCxn id="21" idx="6"/>
          </p:cNvCxnSpPr>
          <p:nvPr/>
        </p:nvCxnSpPr>
        <p:spPr>
          <a:xfrm flipH="1">
            <a:off x="5095754" y="3683365"/>
            <a:ext cx="1759128" cy="27383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a:stCxn id="50" idx="0"/>
            <a:endCxn id="22" idx="6"/>
          </p:cNvCxnSpPr>
          <p:nvPr/>
        </p:nvCxnSpPr>
        <p:spPr>
          <a:xfrm flipH="1" flipV="1">
            <a:off x="4461376" y="5090878"/>
            <a:ext cx="1485354" cy="344514"/>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46" name="Freeform 167"/>
          <p:cNvSpPr>
            <a:spLocks noEditPoints="1"/>
          </p:cNvSpPr>
          <p:nvPr/>
        </p:nvSpPr>
        <p:spPr bwMode="auto">
          <a:xfrm>
            <a:off x="5898242" y="2002678"/>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Text Placeholder 3"/>
          <p:cNvSpPr txBox="1">
            <a:spLocks/>
          </p:cNvSpPr>
          <p:nvPr/>
        </p:nvSpPr>
        <p:spPr>
          <a:xfrm>
            <a:off x="6380359" y="1821045"/>
            <a:ext cx="3759200" cy="93564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B9BD5"/>
                </a:solidFill>
              </a:rPr>
              <a:t>Lorem Ipsum Dolor</a:t>
            </a:r>
            <a:endParaRPr lang="en-US" dirty="0">
              <a:solidFill>
                <a:srgbClr val="5B9BD5"/>
              </a:solidFill>
            </a:endParaRPr>
          </a:p>
          <a:p>
            <a:pPr algn="l" defTabSz="1219170">
              <a:spcBef>
                <a:spcPct val="20000"/>
              </a:spcBef>
              <a:defRPr/>
            </a:pPr>
            <a:r>
              <a:rPr lang="en-US" sz="1400" dirty="0" smtClean="0">
                <a:solidFill>
                  <a:schemeClr val="bg1">
                    <a:lumMod val="85000"/>
                  </a:schemeClr>
                </a:solidFill>
              </a:rPr>
              <a:t>Lorem </a:t>
            </a:r>
            <a:r>
              <a:rPr lang="en-US" sz="1400" dirty="0">
                <a:solidFill>
                  <a:schemeClr val="bg1">
                    <a:lumMod val="85000"/>
                  </a:schemeClr>
                </a:solidFill>
              </a:rPr>
              <a:t>ipsum dolor sit amet, consectetur adipiscing elit, sed do eiusmod tempor incididunt ut labore et dolore magna aliqua.</a:t>
            </a:r>
            <a:endParaRPr lang="en-US" sz="1400" dirty="0">
              <a:solidFill>
                <a:schemeClr val="tx1">
                  <a:lumMod val="50000"/>
                  <a:lumOff val="50000"/>
                </a:schemeClr>
              </a:solidFill>
            </a:endParaRPr>
          </a:p>
        </p:txBody>
      </p:sp>
      <p:sp>
        <p:nvSpPr>
          <p:cNvPr id="48" name="Freeform 167"/>
          <p:cNvSpPr>
            <a:spLocks noEditPoints="1"/>
          </p:cNvSpPr>
          <p:nvPr/>
        </p:nvSpPr>
        <p:spPr bwMode="auto">
          <a:xfrm>
            <a:off x="6854824" y="368335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9" name="Text Placeholder 3"/>
          <p:cNvSpPr txBox="1">
            <a:spLocks/>
          </p:cNvSpPr>
          <p:nvPr/>
        </p:nvSpPr>
        <p:spPr>
          <a:xfrm>
            <a:off x="7336941" y="3501723"/>
            <a:ext cx="3759200" cy="93564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D7D31"/>
                </a:solidFill>
              </a:rPr>
              <a:t>Lorem Ipsum Dolor</a:t>
            </a:r>
            <a:endParaRPr lang="en-US" dirty="0">
              <a:solidFill>
                <a:srgbClr val="ED7D31"/>
              </a:solidFill>
            </a:endParaRPr>
          </a:p>
          <a:p>
            <a:pPr algn="l" defTabSz="1219170">
              <a:spcBef>
                <a:spcPct val="20000"/>
              </a:spcBef>
              <a:defRPr/>
            </a:pPr>
            <a:r>
              <a:rPr lang="en-US" sz="1400" dirty="0" smtClean="0">
                <a:solidFill>
                  <a:schemeClr val="bg1">
                    <a:lumMod val="85000"/>
                  </a:schemeClr>
                </a:solidFill>
              </a:rPr>
              <a:t>Lorem </a:t>
            </a:r>
            <a:r>
              <a:rPr lang="en-US" sz="1400" dirty="0">
                <a:solidFill>
                  <a:schemeClr val="bg1">
                    <a:lumMod val="85000"/>
                  </a:schemeClr>
                </a:solidFill>
              </a:rPr>
              <a:t>ipsum dolor sit amet, consectetur adipiscing elit, sed do eiusmod tempor incididunt ut labore et dolore magna aliqua.</a:t>
            </a:r>
            <a:endParaRPr lang="en-US" sz="1400" dirty="0">
              <a:solidFill>
                <a:schemeClr val="tx1">
                  <a:lumMod val="50000"/>
                  <a:lumOff val="50000"/>
                </a:schemeClr>
              </a:solidFill>
            </a:endParaRPr>
          </a:p>
        </p:txBody>
      </p:sp>
      <p:sp>
        <p:nvSpPr>
          <p:cNvPr id="50" name="Freeform 167"/>
          <p:cNvSpPr>
            <a:spLocks noEditPoints="1"/>
          </p:cNvSpPr>
          <p:nvPr/>
        </p:nvSpPr>
        <p:spPr bwMode="auto">
          <a:xfrm>
            <a:off x="5946672" y="543534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 Placeholder 3"/>
          <p:cNvSpPr txBox="1">
            <a:spLocks/>
          </p:cNvSpPr>
          <p:nvPr/>
        </p:nvSpPr>
        <p:spPr>
          <a:xfrm>
            <a:off x="6428789" y="5253712"/>
            <a:ext cx="3759200" cy="93564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A5A5A5"/>
                </a:solidFill>
              </a:rPr>
              <a:t>Lorem Ipsum Dolor</a:t>
            </a:r>
            <a:endParaRPr lang="en-US" dirty="0">
              <a:solidFill>
                <a:srgbClr val="A5A5A5"/>
              </a:solidFill>
            </a:endParaRPr>
          </a:p>
          <a:p>
            <a:pPr algn="l" defTabSz="1219170">
              <a:spcBef>
                <a:spcPct val="20000"/>
              </a:spcBef>
              <a:defRPr/>
            </a:pPr>
            <a:r>
              <a:rPr lang="en-US" sz="1400" dirty="0" smtClean="0">
                <a:solidFill>
                  <a:schemeClr val="bg1">
                    <a:lumMod val="85000"/>
                  </a:schemeClr>
                </a:solidFill>
              </a:rPr>
              <a:t>Lorem </a:t>
            </a:r>
            <a:r>
              <a:rPr lang="en-US" sz="1400" dirty="0">
                <a:solidFill>
                  <a:schemeClr val="bg1">
                    <a:lumMod val="85000"/>
                  </a:schemeClr>
                </a:solidFill>
              </a:rPr>
              <a:t>ipsum dolor sit amet, consectetur adipiscing elit, sed do eiusmod tempor incididunt ut labore et dolore magna aliqua.</a:t>
            </a:r>
            <a:endParaRPr lang="en-US" sz="1400" dirty="0">
              <a:solidFill>
                <a:schemeClr val="tx1">
                  <a:lumMod val="50000"/>
                  <a:lumOff val="50000"/>
                </a:schemeClr>
              </a:solidFill>
            </a:endParaRPr>
          </a:p>
        </p:txBody>
      </p:sp>
    </p:spTree>
    <p:extLst>
      <p:ext uri="{BB962C8B-B14F-4D97-AF65-F5344CB8AC3E}">
        <p14:creationId xmlns:p14="http://schemas.microsoft.com/office/powerpoint/2010/main" val="1244700363"/>
      </p:ext>
    </p:extLst>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500"/>
                                        <p:tgtEl>
                                          <p:spTgt spid="23"/>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 calcmode="lin" valueType="num">
                                      <p:cBhvr>
                                        <p:cTn id="21" dur="500" fill="hold"/>
                                        <p:tgtEl>
                                          <p:spTgt spid="24"/>
                                        </p:tgtEl>
                                        <p:attrNameLst>
                                          <p:attrName>ppt_w</p:attrName>
                                        </p:attrNameLst>
                                      </p:cBhvr>
                                      <p:tavLst>
                                        <p:tav tm="0">
                                          <p:val>
                                            <p:fltVal val="0"/>
                                          </p:val>
                                        </p:tav>
                                        <p:tav tm="100000">
                                          <p:val>
                                            <p:strVal val="#ppt_w"/>
                                          </p:val>
                                        </p:tav>
                                      </p:tavLst>
                                    </p:anim>
                                    <p:anim calcmode="lin" valueType="num">
                                      <p:cBhvr>
                                        <p:cTn id="22" dur="500" fill="hold"/>
                                        <p:tgtEl>
                                          <p:spTgt spid="24"/>
                                        </p:tgtEl>
                                        <p:attrNameLst>
                                          <p:attrName>ppt_h</p:attrName>
                                        </p:attrNameLst>
                                      </p:cBhvr>
                                      <p:tavLst>
                                        <p:tav tm="0">
                                          <p:val>
                                            <p:fltVal val="0"/>
                                          </p:val>
                                        </p:tav>
                                        <p:tav tm="100000">
                                          <p:val>
                                            <p:strVal val="#ppt_h"/>
                                          </p:val>
                                        </p:tav>
                                      </p:tavLst>
                                    </p:anim>
                                    <p:animEffect transition="in" filter="fade">
                                      <p:cBhvr>
                                        <p:cTn id="23" dur="500"/>
                                        <p:tgtEl>
                                          <p:spTgt spid="24"/>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left)">
                                      <p:cBhvr>
                                        <p:cTn id="27" dur="500"/>
                                        <p:tgtEl>
                                          <p:spTgt spid="34"/>
                                        </p:tgtEl>
                                      </p:cBhvr>
                                    </p:animEffect>
                                  </p:childTnLst>
                                </p:cTn>
                              </p:par>
                            </p:childTnLst>
                          </p:cTn>
                        </p:par>
                        <p:par>
                          <p:cTn id="28" fill="hold">
                            <p:stCondLst>
                              <p:cond delay="2500"/>
                            </p:stCondLst>
                            <p:childTnLst>
                              <p:par>
                                <p:cTn id="29" presetID="22" presetClass="entr" presetSubtype="8"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ipe(left)">
                                      <p:cBhvr>
                                        <p:cTn id="31" dur="500"/>
                                        <p:tgtEl>
                                          <p:spTgt spid="37"/>
                                        </p:tgtEl>
                                      </p:cBhvr>
                                    </p:animEffect>
                                  </p:childTnLst>
                                </p:cTn>
                              </p:par>
                            </p:childTnLst>
                          </p:cTn>
                        </p:par>
                        <p:par>
                          <p:cTn id="32" fill="hold">
                            <p:stCondLst>
                              <p:cond delay="3000"/>
                            </p:stCondLst>
                            <p:childTnLst>
                              <p:par>
                                <p:cTn id="33" presetID="2" presetClass="entr" presetSubtype="9" fill="hold" grpId="0" nodeType="afterEffect">
                                  <p:stCondLst>
                                    <p:cond delay="0"/>
                                  </p:stCondLst>
                                  <p:childTnLst>
                                    <p:set>
                                      <p:cBhvr>
                                        <p:cTn id="34" dur="1" fill="hold">
                                          <p:stCondLst>
                                            <p:cond delay="0"/>
                                          </p:stCondLst>
                                        </p:cTn>
                                        <p:tgtEl>
                                          <p:spTgt spid="46"/>
                                        </p:tgtEl>
                                        <p:attrNameLst>
                                          <p:attrName>style.visibility</p:attrName>
                                        </p:attrNameLst>
                                      </p:cBhvr>
                                      <p:to>
                                        <p:strVal val="visible"/>
                                      </p:to>
                                    </p:set>
                                    <p:anim calcmode="lin" valueType="num">
                                      <p:cBhvr additive="base">
                                        <p:cTn id="35" dur="500" fill="hold"/>
                                        <p:tgtEl>
                                          <p:spTgt spid="46"/>
                                        </p:tgtEl>
                                        <p:attrNameLst>
                                          <p:attrName>ppt_x</p:attrName>
                                        </p:attrNameLst>
                                      </p:cBhvr>
                                      <p:tavLst>
                                        <p:tav tm="0">
                                          <p:val>
                                            <p:strVal val="0-#ppt_w/2"/>
                                          </p:val>
                                        </p:tav>
                                        <p:tav tm="100000">
                                          <p:val>
                                            <p:strVal val="#ppt_x"/>
                                          </p:val>
                                        </p:tav>
                                      </p:tavLst>
                                    </p:anim>
                                    <p:anim calcmode="lin" valueType="num">
                                      <p:cBhvr additive="base">
                                        <p:cTn id="36" dur="500" fill="hold"/>
                                        <p:tgtEl>
                                          <p:spTgt spid="46"/>
                                        </p:tgtEl>
                                        <p:attrNameLst>
                                          <p:attrName>ppt_y</p:attrName>
                                        </p:attrNameLst>
                                      </p:cBhvr>
                                      <p:tavLst>
                                        <p:tav tm="0">
                                          <p:val>
                                            <p:strVal val="0-#ppt_h/2"/>
                                          </p:val>
                                        </p:tav>
                                        <p:tav tm="100000">
                                          <p:val>
                                            <p:strVal val="#ppt_y"/>
                                          </p:val>
                                        </p:tav>
                                      </p:tavLst>
                                    </p:anim>
                                  </p:childTnLst>
                                </p:cTn>
                              </p:par>
                            </p:childTnLst>
                          </p:cTn>
                        </p:par>
                        <p:par>
                          <p:cTn id="37" fill="hold">
                            <p:stCondLst>
                              <p:cond delay="3500"/>
                            </p:stCondLst>
                            <p:childTnLst>
                              <p:par>
                                <p:cTn id="38" presetID="22" presetClass="entr" presetSubtype="8" fill="hold" grpId="0" nodeType="afterEffect">
                                  <p:stCondLst>
                                    <p:cond delay="0"/>
                                  </p:stCondLst>
                                  <p:childTnLst>
                                    <p:set>
                                      <p:cBhvr>
                                        <p:cTn id="39" dur="1" fill="hold">
                                          <p:stCondLst>
                                            <p:cond delay="0"/>
                                          </p:stCondLst>
                                        </p:cTn>
                                        <p:tgtEl>
                                          <p:spTgt spid="47"/>
                                        </p:tgtEl>
                                        <p:attrNameLst>
                                          <p:attrName>style.visibility</p:attrName>
                                        </p:attrNameLst>
                                      </p:cBhvr>
                                      <p:to>
                                        <p:strVal val="visible"/>
                                      </p:to>
                                    </p:set>
                                    <p:animEffect transition="in" filter="wipe(left)">
                                      <p:cBhvr>
                                        <p:cTn id="40" dur="500"/>
                                        <p:tgtEl>
                                          <p:spTgt spid="47"/>
                                        </p:tgtEl>
                                      </p:cBhvr>
                                    </p:animEffect>
                                  </p:childTnLst>
                                </p:cTn>
                              </p:par>
                            </p:childTnLst>
                          </p:cTn>
                        </p:par>
                        <p:par>
                          <p:cTn id="41" fill="hold">
                            <p:stCondLst>
                              <p:cond delay="4000"/>
                            </p:stCondLst>
                            <p:childTnLst>
                              <p:par>
                                <p:cTn id="42" presetID="22" presetClass="entr" presetSubtype="1" fill="hold" grpId="0" nodeType="after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wipe(up)">
                                      <p:cBhvr>
                                        <p:cTn id="44" dur="500"/>
                                        <p:tgtEl>
                                          <p:spTgt spid="31"/>
                                        </p:tgtEl>
                                      </p:cBhvr>
                                    </p:animEffect>
                                  </p:childTnLst>
                                </p:cTn>
                              </p:par>
                            </p:childTnLst>
                          </p:cTn>
                        </p:par>
                        <p:par>
                          <p:cTn id="45" fill="hold">
                            <p:stCondLst>
                              <p:cond delay="4500"/>
                            </p:stCondLst>
                            <p:childTnLst>
                              <p:par>
                                <p:cTn id="46" presetID="53" presetClass="entr" presetSubtype="16" fill="hold" grpId="0"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Effect transition="in" filter="fade">
                                      <p:cBhvr>
                                        <p:cTn id="50" dur="500"/>
                                        <p:tgtEl>
                                          <p:spTgt spid="21"/>
                                        </p:tgtEl>
                                      </p:cBhvr>
                                    </p:animEffect>
                                  </p:childTnLst>
                                </p:cTn>
                              </p:par>
                            </p:childTnLst>
                          </p:cTn>
                        </p:par>
                        <p:par>
                          <p:cTn id="51" fill="hold">
                            <p:stCondLst>
                              <p:cond delay="5000"/>
                            </p:stCondLst>
                            <p:childTnLst>
                              <p:par>
                                <p:cTn id="52" presetID="22" presetClass="entr" presetSubtype="4"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Effect transition="in" filter="wipe(down)">
                                      <p:cBhvr>
                                        <p:cTn id="54" dur="500"/>
                                        <p:tgtEl>
                                          <p:spTgt spid="35"/>
                                        </p:tgtEl>
                                      </p:cBhvr>
                                    </p:animEffect>
                                  </p:childTnLst>
                                </p:cTn>
                              </p:par>
                            </p:childTnLst>
                          </p:cTn>
                        </p:par>
                        <p:par>
                          <p:cTn id="55" fill="hold">
                            <p:stCondLst>
                              <p:cond delay="5500"/>
                            </p:stCondLst>
                            <p:childTnLst>
                              <p:par>
                                <p:cTn id="56" presetID="22" presetClass="entr" presetSubtype="8" fill="hold" nodeType="afterEffect">
                                  <p:stCondLst>
                                    <p:cond delay="0"/>
                                  </p:stCondLst>
                                  <p:childTnLst>
                                    <p:set>
                                      <p:cBhvr>
                                        <p:cTn id="57" dur="1" fill="hold">
                                          <p:stCondLst>
                                            <p:cond delay="0"/>
                                          </p:stCondLst>
                                        </p:cTn>
                                        <p:tgtEl>
                                          <p:spTgt spid="39"/>
                                        </p:tgtEl>
                                        <p:attrNameLst>
                                          <p:attrName>style.visibility</p:attrName>
                                        </p:attrNameLst>
                                      </p:cBhvr>
                                      <p:to>
                                        <p:strVal val="visible"/>
                                      </p:to>
                                    </p:set>
                                    <p:animEffect transition="in" filter="wipe(left)">
                                      <p:cBhvr>
                                        <p:cTn id="58" dur="500"/>
                                        <p:tgtEl>
                                          <p:spTgt spid="39"/>
                                        </p:tgtEl>
                                      </p:cBhvr>
                                    </p:animEffect>
                                  </p:childTnLst>
                                </p:cTn>
                              </p:par>
                            </p:childTnLst>
                          </p:cTn>
                        </p:par>
                        <p:par>
                          <p:cTn id="59" fill="hold">
                            <p:stCondLst>
                              <p:cond delay="6000"/>
                            </p:stCondLst>
                            <p:childTnLst>
                              <p:par>
                                <p:cTn id="60" presetID="2" presetClass="entr" presetSubtype="9" fill="hold" grpId="0" nodeType="afterEffect">
                                  <p:stCondLst>
                                    <p:cond delay="0"/>
                                  </p:stCondLst>
                                  <p:childTnLst>
                                    <p:set>
                                      <p:cBhvr>
                                        <p:cTn id="61" dur="1" fill="hold">
                                          <p:stCondLst>
                                            <p:cond delay="0"/>
                                          </p:stCondLst>
                                        </p:cTn>
                                        <p:tgtEl>
                                          <p:spTgt spid="48"/>
                                        </p:tgtEl>
                                        <p:attrNameLst>
                                          <p:attrName>style.visibility</p:attrName>
                                        </p:attrNameLst>
                                      </p:cBhvr>
                                      <p:to>
                                        <p:strVal val="visible"/>
                                      </p:to>
                                    </p:set>
                                    <p:anim calcmode="lin" valueType="num">
                                      <p:cBhvr additive="base">
                                        <p:cTn id="62" dur="500" fill="hold"/>
                                        <p:tgtEl>
                                          <p:spTgt spid="48"/>
                                        </p:tgtEl>
                                        <p:attrNameLst>
                                          <p:attrName>ppt_x</p:attrName>
                                        </p:attrNameLst>
                                      </p:cBhvr>
                                      <p:tavLst>
                                        <p:tav tm="0">
                                          <p:val>
                                            <p:strVal val="0-#ppt_w/2"/>
                                          </p:val>
                                        </p:tav>
                                        <p:tav tm="100000">
                                          <p:val>
                                            <p:strVal val="#ppt_x"/>
                                          </p:val>
                                        </p:tav>
                                      </p:tavLst>
                                    </p:anim>
                                    <p:anim calcmode="lin" valueType="num">
                                      <p:cBhvr additive="base">
                                        <p:cTn id="63" dur="500" fill="hold"/>
                                        <p:tgtEl>
                                          <p:spTgt spid="48"/>
                                        </p:tgtEl>
                                        <p:attrNameLst>
                                          <p:attrName>ppt_y</p:attrName>
                                        </p:attrNameLst>
                                      </p:cBhvr>
                                      <p:tavLst>
                                        <p:tav tm="0">
                                          <p:val>
                                            <p:strVal val="0-#ppt_h/2"/>
                                          </p:val>
                                        </p:tav>
                                        <p:tav tm="100000">
                                          <p:val>
                                            <p:strVal val="#ppt_y"/>
                                          </p:val>
                                        </p:tav>
                                      </p:tavLst>
                                    </p:anim>
                                  </p:childTnLst>
                                </p:cTn>
                              </p:par>
                            </p:childTnLst>
                          </p:cTn>
                        </p:par>
                        <p:par>
                          <p:cTn id="64" fill="hold">
                            <p:stCondLst>
                              <p:cond delay="6500"/>
                            </p:stCondLst>
                            <p:childTnLst>
                              <p:par>
                                <p:cTn id="65" presetID="22" presetClass="entr" presetSubtype="8" fill="hold" grpId="0"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Effect transition="in" filter="wipe(up)">
                                      <p:cBhvr>
                                        <p:cTn id="71" dur="500"/>
                                        <p:tgtEl>
                                          <p:spTgt spid="33"/>
                                        </p:tgtEl>
                                      </p:cBhvr>
                                    </p:animEffect>
                                  </p:childTnLst>
                                </p:cTn>
                              </p:par>
                            </p:childTnLst>
                          </p:cTn>
                        </p:par>
                        <p:par>
                          <p:cTn id="72" fill="hold">
                            <p:stCondLst>
                              <p:cond delay="7500"/>
                            </p:stCondLst>
                            <p:childTnLst>
                              <p:par>
                                <p:cTn id="73" presetID="53" presetClass="entr" presetSubtype="16" fill="hold" grpId="0" nodeType="afterEffect">
                                  <p:stCondLst>
                                    <p:cond delay="0"/>
                                  </p:stCondLst>
                                  <p:childTnLst>
                                    <p:set>
                                      <p:cBhvr>
                                        <p:cTn id="74" dur="1" fill="hold">
                                          <p:stCondLst>
                                            <p:cond delay="0"/>
                                          </p:stCondLst>
                                        </p:cTn>
                                        <p:tgtEl>
                                          <p:spTgt spid="22"/>
                                        </p:tgtEl>
                                        <p:attrNameLst>
                                          <p:attrName>style.visibility</p:attrName>
                                        </p:attrNameLst>
                                      </p:cBhvr>
                                      <p:to>
                                        <p:strVal val="visible"/>
                                      </p:to>
                                    </p:set>
                                    <p:anim calcmode="lin" valueType="num">
                                      <p:cBhvr>
                                        <p:cTn id="75" dur="500" fill="hold"/>
                                        <p:tgtEl>
                                          <p:spTgt spid="22"/>
                                        </p:tgtEl>
                                        <p:attrNameLst>
                                          <p:attrName>ppt_w</p:attrName>
                                        </p:attrNameLst>
                                      </p:cBhvr>
                                      <p:tavLst>
                                        <p:tav tm="0">
                                          <p:val>
                                            <p:fltVal val="0"/>
                                          </p:val>
                                        </p:tav>
                                        <p:tav tm="100000">
                                          <p:val>
                                            <p:strVal val="#ppt_w"/>
                                          </p:val>
                                        </p:tav>
                                      </p:tavLst>
                                    </p:anim>
                                    <p:anim calcmode="lin" valueType="num">
                                      <p:cBhvr>
                                        <p:cTn id="76" dur="500" fill="hold"/>
                                        <p:tgtEl>
                                          <p:spTgt spid="22"/>
                                        </p:tgtEl>
                                        <p:attrNameLst>
                                          <p:attrName>ppt_h</p:attrName>
                                        </p:attrNameLst>
                                      </p:cBhvr>
                                      <p:tavLst>
                                        <p:tav tm="0">
                                          <p:val>
                                            <p:fltVal val="0"/>
                                          </p:val>
                                        </p:tav>
                                        <p:tav tm="100000">
                                          <p:val>
                                            <p:strVal val="#ppt_h"/>
                                          </p:val>
                                        </p:tav>
                                      </p:tavLst>
                                    </p:anim>
                                    <p:animEffect transition="in" filter="fade">
                                      <p:cBhvr>
                                        <p:cTn id="77" dur="500"/>
                                        <p:tgtEl>
                                          <p:spTgt spid="22"/>
                                        </p:tgtEl>
                                      </p:cBhvr>
                                    </p:animEffect>
                                  </p:childTnLst>
                                </p:cTn>
                              </p:par>
                            </p:childTnLst>
                          </p:cTn>
                        </p:par>
                        <p:par>
                          <p:cTn id="78" fill="hold">
                            <p:stCondLst>
                              <p:cond delay="8000"/>
                            </p:stCondLst>
                            <p:childTnLst>
                              <p:par>
                                <p:cTn id="79" presetID="22" presetClass="entr" presetSubtype="8"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Effect transition="in" filter="wipe(left)">
                                      <p:cBhvr>
                                        <p:cTn id="81" dur="500"/>
                                        <p:tgtEl>
                                          <p:spTgt spid="36"/>
                                        </p:tgtEl>
                                      </p:cBhvr>
                                    </p:animEffect>
                                  </p:childTnLst>
                                </p:cTn>
                              </p:par>
                            </p:childTnLst>
                          </p:cTn>
                        </p:par>
                        <p:par>
                          <p:cTn id="82" fill="hold">
                            <p:stCondLst>
                              <p:cond delay="8500"/>
                            </p:stCondLst>
                            <p:childTnLst>
                              <p:par>
                                <p:cTn id="83" presetID="22" presetClass="entr" presetSubtype="8" fill="hold" nodeType="afterEffect">
                                  <p:stCondLst>
                                    <p:cond delay="0"/>
                                  </p:stCondLst>
                                  <p:childTnLst>
                                    <p:set>
                                      <p:cBhvr>
                                        <p:cTn id="84" dur="1" fill="hold">
                                          <p:stCondLst>
                                            <p:cond delay="0"/>
                                          </p:stCondLst>
                                        </p:cTn>
                                        <p:tgtEl>
                                          <p:spTgt spid="40"/>
                                        </p:tgtEl>
                                        <p:attrNameLst>
                                          <p:attrName>style.visibility</p:attrName>
                                        </p:attrNameLst>
                                      </p:cBhvr>
                                      <p:to>
                                        <p:strVal val="visible"/>
                                      </p:to>
                                    </p:set>
                                    <p:animEffect transition="in" filter="wipe(left)">
                                      <p:cBhvr>
                                        <p:cTn id="85" dur="500"/>
                                        <p:tgtEl>
                                          <p:spTgt spid="40"/>
                                        </p:tgtEl>
                                      </p:cBhvr>
                                    </p:animEffect>
                                  </p:childTnLst>
                                </p:cTn>
                              </p:par>
                            </p:childTnLst>
                          </p:cTn>
                        </p:par>
                        <p:par>
                          <p:cTn id="86" fill="hold">
                            <p:stCondLst>
                              <p:cond delay="9000"/>
                            </p:stCondLst>
                            <p:childTnLst>
                              <p:par>
                                <p:cTn id="87" presetID="2" presetClass="entr" presetSubtype="9" fill="hold" grpId="0" nodeType="afterEffect">
                                  <p:stCondLst>
                                    <p:cond delay="0"/>
                                  </p:stCondLst>
                                  <p:childTnLst>
                                    <p:set>
                                      <p:cBhvr>
                                        <p:cTn id="88" dur="1" fill="hold">
                                          <p:stCondLst>
                                            <p:cond delay="0"/>
                                          </p:stCondLst>
                                        </p:cTn>
                                        <p:tgtEl>
                                          <p:spTgt spid="50"/>
                                        </p:tgtEl>
                                        <p:attrNameLst>
                                          <p:attrName>style.visibility</p:attrName>
                                        </p:attrNameLst>
                                      </p:cBhvr>
                                      <p:to>
                                        <p:strVal val="visible"/>
                                      </p:to>
                                    </p:set>
                                    <p:anim calcmode="lin" valueType="num">
                                      <p:cBhvr additive="base">
                                        <p:cTn id="89" dur="500" fill="hold"/>
                                        <p:tgtEl>
                                          <p:spTgt spid="50"/>
                                        </p:tgtEl>
                                        <p:attrNameLst>
                                          <p:attrName>ppt_x</p:attrName>
                                        </p:attrNameLst>
                                      </p:cBhvr>
                                      <p:tavLst>
                                        <p:tav tm="0">
                                          <p:val>
                                            <p:strVal val="0-#ppt_w/2"/>
                                          </p:val>
                                        </p:tav>
                                        <p:tav tm="100000">
                                          <p:val>
                                            <p:strVal val="#ppt_x"/>
                                          </p:val>
                                        </p:tav>
                                      </p:tavLst>
                                    </p:anim>
                                    <p:anim calcmode="lin" valueType="num">
                                      <p:cBhvr additive="base">
                                        <p:cTn id="90" dur="500" fill="hold"/>
                                        <p:tgtEl>
                                          <p:spTgt spid="50"/>
                                        </p:tgtEl>
                                        <p:attrNameLst>
                                          <p:attrName>ppt_y</p:attrName>
                                        </p:attrNameLst>
                                      </p:cBhvr>
                                      <p:tavLst>
                                        <p:tav tm="0">
                                          <p:val>
                                            <p:strVal val="0-#ppt_h/2"/>
                                          </p:val>
                                        </p:tav>
                                        <p:tav tm="100000">
                                          <p:val>
                                            <p:strVal val="#ppt_y"/>
                                          </p:val>
                                        </p:tav>
                                      </p:tavLst>
                                    </p:anim>
                                  </p:childTnLst>
                                </p:cTn>
                              </p:par>
                            </p:childTnLst>
                          </p:cTn>
                        </p:par>
                        <p:par>
                          <p:cTn id="91" fill="hold">
                            <p:stCondLst>
                              <p:cond delay="9500"/>
                            </p:stCondLst>
                            <p:childTnLst>
                              <p:par>
                                <p:cTn id="92" presetID="22" presetClass="entr" presetSubtype="8" fill="hold" grpId="0" nodeType="afterEffect">
                                  <p:stCondLst>
                                    <p:cond delay="0"/>
                                  </p:stCondLst>
                                  <p:childTnLst>
                                    <p:set>
                                      <p:cBhvr>
                                        <p:cTn id="93" dur="1" fill="hold">
                                          <p:stCondLst>
                                            <p:cond delay="0"/>
                                          </p:stCondLst>
                                        </p:cTn>
                                        <p:tgtEl>
                                          <p:spTgt spid="51"/>
                                        </p:tgtEl>
                                        <p:attrNameLst>
                                          <p:attrName>style.visibility</p:attrName>
                                        </p:attrNameLst>
                                      </p:cBhvr>
                                      <p:to>
                                        <p:strVal val="visible"/>
                                      </p:to>
                                    </p:set>
                                    <p:animEffect transition="in" filter="wipe(left)">
                                      <p:cBhvr>
                                        <p:cTn id="94"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1" grpId="0" animBg="1"/>
      <p:bldP spid="22" grpId="0" animBg="1"/>
      <p:bldP spid="23" grpId="0" animBg="1"/>
      <p:bldP spid="24" grpId="0" animBg="1"/>
      <p:bldP spid="31" grpId="0" animBg="1"/>
      <p:bldP spid="33" grpId="0" animBg="1"/>
      <p:bldP spid="5" grpId="0" animBg="1"/>
      <p:bldP spid="34" grpId="0"/>
      <p:bldP spid="35" grpId="0"/>
      <p:bldP spid="36" grpId="0"/>
      <p:bldP spid="46" grpId="0" animBg="1"/>
      <p:bldP spid="47" grpId="0"/>
      <p:bldP spid="48" grpId="0" animBg="1"/>
      <p:bldP spid="49" grpId="0"/>
      <p:bldP spid="50" grpId="0" animBg="1"/>
      <p:bldP spid="5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9308" r="9308"/>
          <a:stretch>
            <a:fillRect/>
          </a:stretch>
        </p:blipFill>
        <p:spPr/>
      </p:pic>
      <p:pic>
        <p:nvPicPr>
          <p:cNvPr id="7" name="Picture Placeholder 6"/>
          <p:cNvPicPr>
            <a:picLocks noGrp="1" noChangeAspect="1"/>
          </p:cNvPicPr>
          <p:nvPr>
            <p:ph type="pic" sz="quarter" idx="18"/>
          </p:nvPr>
        </p:nvPicPr>
        <p:blipFill>
          <a:blip r:embed="rId4">
            <a:extLst>
              <a:ext uri="{28A0092B-C50C-407E-A947-70E740481C1C}">
                <a14:useLocalDpi xmlns:a14="http://schemas.microsoft.com/office/drawing/2010/main" val="0"/>
              </a:ext>
            </a:extLst>
          </a:blip>
          <a:srcRect l="9308" r="9308"/>
          <a:stretch>
            <a:fillRect/>
          </a:stretch>
        </p:blipFill>
        <p:spPr/>
      </p:pic>
      <p:pic>
        <p:nvPicPr>
          <p:cNvPr id="10" name="Picture Placeholder 9"/>
          <p:cNvPicPr>
            <a:picLocks noGrp="1" noChangeAspect="1"/>
          </p:cNvPicPr>
          <p:nvPr>
            <p:ph type="pic" sz="quarter" idx="22"/>
          </p:nvPr>
        </p:nvPicPr>
        <p:blipFill>
          <a:blip r:embed="rId5">
            <a:extLst>
              <a:ext uri="{28A0092B-C50C-407E-A947-70E740481C1C}">
                <a14:useLocalDpi xmlns:a14="http://schemas.microsoft.com/office/drawing/2010/main" val="0"/>
              </a:ext>
            </a:extLst>
          </a:blip>
          <a:srcRect l="9308" r="9308"/>
          <a:stretch>
            <a:fillRect/>
          </a:stretch>
        </p:blipFill>
        <p:spPr/>
      </p:pic>
      <p:pic>
        <p:nvPicPr>
          <p:cNvPr id="13" name="Picture Placeholder 12"/>
          <p:cNvPicPr>
            <a:picLocks noGrp="1" noChangeAspect="1"/>
          </p:cNvPicPr>
          <p:nvPr>
            <p:ph type="pic" sz="quarter" idx="26"/>
          </p:nvPr>
        </p:nvPicPr>
        <p:blipFill>
          <a:blip r:embed="rId6">
            <a:extLst>
              <a:ext uri="{28A0092B-C50C-407E-A947-70E740481C1C}">
                <a14:useLocalDpi xmlns:a14="http://schemas.microsoft.com/office/drawing/2010/main" val="0"/>
              </a:ext>
            </a:extLst>
          </a:blip>
          <a:srcRect l="9308" r="9308"/>
          <a:stretch>
            <a:fillRect/>
          </a:stretch>
        </p:blipFill>
        <p:spPr/>
      </p:pic>
      <p:pic>
        <p:nvPicPr>
          <p:cNvPr id="16" name="Picture Placeholder 15"/>
          <p:cNvPicPr>
            <a:picLocks noGrp="1" noChangeAspect="1"/>
          </p:cNvPicPr>
          <p:nvPr>
            <p:ph type="pic" sz="quarter" idx="30"/>
          </p:nvPr>
        </p:nvPicPr>
        <p:blipFill>
          <a:blip r:embed="rId7">
            <a:extLst>
              <a:ext uri="{28A0092B-C50C-407E-A947-70E740481C1C}">
                <a14:useLocalDpi xmlns:a14="http://schemas.microsoft.com/office/drawing/2010/main" val="0"/>
              </a:ext>
            </a:extLst>
          </a:blip>
          <a:srcRect l="9308" r="9308"/>
          <a:stretch>
            <a:fillRect/>
          </a:stretch>
        </p:blipFill>
        <p:spPr/>
      </p:pic>
      <p:sp>
        <p:nvSpPr>
          <p:cNvPr id="5" name="Text Placeholder 4"/>
          <p:cNvSpPr>
            <a:spLocks noGrp="1"/>
          </p:cNvSpPr>
          <p:nvPr>
            <p:ph type="body" sz="half" idx="15"/>
          </p:nvPr>
        </p:nvSpPr>
        <p:spPr>
          <a:xfrm>
            <a:off x="457200" y="5095692"/>
            <a:ext cx="2121040" cy="846795"/>
          </a:xfrm>
        </p:spPr>
        <p:txBody>
          <a:bodyPr/>
          <a:lstStyle/>
          <a:p>
            <a:pPr algn="l" defTabSz="1219170">
              <a:spcBef>
                <a:spcPct val="20000"/>
              </a:spcBef>
              <a:defRPr/>
            </a:pPr>
            <a:r>
              <a:rPr lang="en-US" sz="1400" dirty="0">
                <a:solidFill>
                  <a:schemeClr val="bg1">
                    <a:lumMod val="85000"/>
                  </a:schemeClr>
                </a:solidFill>
              </a:rPr>
              <a:t>Lorem ipsum dolor sit amet, consectetur adipiscing elit, sed do eiusmod tempor incididunt </a:t>
            </a:r>
            <a:r>
              <a:rPr lang="en-US" sz="1400" dirty="0" smtClean="0">
                <a:solidFill>
                  <a:schemeClr val="bg1">
                    <a:lumMod val="85000"/>
                  </a:schemeClr>
                </a:solidFill>
              </a:rPr>
              <a:t>ut.</a:t>
            </a:r>
            <a:endParaRPr lang="en-US" sz="1400" dirty="0">
              <a:solidFill>
                <a:schemeClr val="bg1">
                  <a:lumMod val="85000"/>
                </a:schemeClr>
              </a:solidFill>
            </a:endParaRPr>
          </a:p>
        </p:txBody>
      </p:sp>
      <p:sp>
        <p:nvSpPr>
          <p:cNvPr id="6" name="Text Placeholder 5"/>
          <p:cNvSpPr>
            <a:spLocks noGrp="1"/>
          </p:cNvSpPr>
          <p:nvPr>
            <p:ph type="body" sz="half" idx="16"/>
          </p:nvPr>
        </p:nvSpPr>
        <p:spPr/>
        <p:txBody>
          <a:bodyPr/>
          <a:lstStyle/>
          <a:p>
            <a:r>
              <a:rPr lang="en-US" dirty="0" smtClean="0"/>
              <a:t>Lorem Ipsum Dolor</a:t>
            </a:r>
            <a:endParaRPr lang="en-US" dirty="0"/>
          </a:p>
        </p:txBody>
      </p:sp>
      <p:sp>
        <p:nvSpPr>
          <p:cNvPr id="8" name="Text Placeholder 7"/>
          <p:cNvSpPr>
            <a:spLocks noGrp="1"/>
          </p:cNvSpPr>
          <p:nvPr>
            <p:ph type="body" sz="half" idx="19"/>
          </p:nvPr>
        </p:nvSpPr>
        <p:spPr/>
        <p:txBody>
          <a:bodyPr/>
          <a:lstStyle/>
          <a:p>
            <a:pPr algn="l" defTabSz="1219170">
              <a:spcBef>
                <a:spcPct val="20000"/>
              </a:spcBef>
              <a:defRPr/>
            </a:pPr>
            <a:r>
              <a:rPr lang="en-US" sz="1400" dirty="0">
                <a:solidFill>
                  <a:schemeClr val="bg1">
                    <a:lumMod val="85000"/>
                  </a:schemeClr>
                </a:solidFill>
              </a:rPr>
              <a:t>Lorem ipsum dolor sit amet, consectetur adipiscing elit, sed do eiusmod tempor incididunt ut.</a:t>
            </a:r>
          </a:p>
          <a:p>
            <a:endParaRPr lang="en-US" sz="1400" dirty="0"/>
          </a:p>
        </p:txBody>
      </p:sp>
      <p:sp>
        <p:nvSpPr>
          <p:cNvPr id="9" name="Text Placeholder 8"/>
          <p:cNvSpPr>
            <a:spLocks noGrp="1"/>
          </p:cNvSpPr>
          <p:nvPr>
            <p:ph type="body" sz="half" idx="21"/>
          </p:nvPr>
        </p:nvSpPr>
        <p:spPr/>
        <p:txBody>
          <a:bodyPr/>
          <a:lstStyle/>
          <a:p>
            <a:r>
              <a:rPr lang="en-US" dirty="0"/>
              <a:t>Lorem Ipsum Dolor</a:t>
            </a:r>
            <a:endParaRPr lang="en-US" dirty="0"/>
          </a:p>
        </p:txBody>
      </p:sp>
      <p:sp>
        <p:nvSpPr>
          <p:cNvPr id="11" name="Text Placeholder 10"/>
          <p:cNvSpPr>
            <a:spLocks noGrp="1"/>
          </p:cNvSpPr>
          <p:nvPr>
            <p:ph type="body" sz="half" idx="23"/>
          </p:nvPr>
        </p:nvSpPr>
        <p:spPr/>
        <p:txBody>
          <a:bodyPr/>
          <a:lstStyle/>
          <a:p>
            <a:pPr algn="l" defTabSz="1219170">
              <a:spcBef>
                <a:spcPct val="20000"/>
              </a:spcBef>
              <a:defRPr/>
            </a:pPr>
            <a:r>
              <a:rPr lang="en-US" sz="1400" dirty="0">
                <a:solidFill>
                  <a:schemeClr val="bg1">
                    <a:lumMod val="85000"/>
                  </a:schemeClr>
                </a:solidFill>
              </a:rPr>
              <a:t>Lorem ipsum dolor sit amet, consectetur adipiscing elit, sed do eiusmod tempor incididunt ut.</a:t>
            </a:r>
          </a:p>
          <a:p>
            <a:endParaRPr lang="en-US" dirty="0"/>
          </a:p>
        </p:txBody>
      </p:sp>
      <p:sp>
        <p:nvSpPr>
          <p:cNvPr id="12" name="Text Placeholder 11"/>
          <p:cNvSpPr>
            <a:spLocks noGrp="1"/>
          </p:cNvSpPr>
          <p:nvPr>
            <p:ph type="body" sz="half" idx="25"/>
          </p:nvPr>
        </p:nvSpPr>
        <p:spPr/>
        <p:txBody>
          <a:bodyPr/>
          <a:lstStyle/>
          <a:p>
            <a:r>
              <a:rPr lang="en-US" dirty="0"/>
              <a:t>Lorem Ipsum Dolor</a:t>
            </a:r>
            <a:endParaRPr lang="en-US" dirty="0"/>
          </a:p>
        </p:txBody>
      </p:sp>
      <p:sp>
        <p:nvSpPr>
          <p:cNvPr id="14" name="Text Placeholder 13"/>
          <p:cNvSpPr>
            <a:spLocks noGrp="1"/>
          </p:cNvSpPr>
          <p:nvPr>
            <p:ph type="body" sz="half" idx="27"/>
          </p:nvPr>
        </p:nvSpPr>
        <p:spPr/>
        <p:txBody>
          <a:bodyPr/>
          <a:lstStyle/>
          <a:p>
            <a:pPr algn="l" defTabSz="1219170">
              <a:spcBef>
                <a:spcPct val="20000"/>
              </a:spcBef>
              <a:defRPr/>
            </a:pPr>
            <a:r>
              <a:rPr lang="en-US" sz="1400" dirty="0">
                <a:solidFill>
                  <a:schemeClr val="bg1">
                    <a:lumMod val="85000"/>
                  </a:schemeClr>
                </a:solidFill>
              </a:rPr>
              <a:t>Lorem ipsum dolor sit amet, consectetur adipiscing elit, sed do eiusmod tempor incididunt ut.</a:t>
            </a:r>
            <a:endParaRPr lang="en-US" sz="1400" dirty="0">
              <a:solidFill>
                <a:schemeClr val="bg1">
                  <a:lumMod val="85000"/>
                </a:schemeClr>
              </a:solidFill>
            </a:endParaRPr>
          </a:p>
        </p:txBody>
      </p:sp>
      <p:sp>
        <p:nvSpPr>
          <p:cNvPr id="15" name="Text Placeholder 14"/>
          <p:cNvSpPr>
            <a:spLocks noGrp="1"/>
          </p:cNvSpPr>
          <p:nvPr>
            <p:ph type="body" sz="half" idx="29"/>
          </p:nvPr>
        </p:nvSpPr>
        <p:spPr/>
        <p:txBody>
          <a:bodyPr/>
          <a:lstStyle/>
          <a:p>
            <a:r>
              <a:rPr lang="en-US" dirty="0"/>
              <a:t>Lorem Ipsum Dolor</a:t>
            </a:r>
            <a:endParaRPr lang="en-US" dirty="0"/>
          </a:p>
        </p:txBody>
      </p:sp>
      <p:sp>
        <p:nvSpPr>
          <p:cNvPr id="17" name="Text Placeholder 16"/>
          <p:cNvSpPr>
            <a:spLocks noGrp="1"/>
          </p:cNvSpPr>
          <p:nvPr>
            <p:ph type="body" sz="half" idx="31"/>
          </p:nvPr>
        </p:nvSpPr>
        <p:spPr/>
        <p:txBody>
          <a:bodyPr/>
          <a:lstStyle/>
          <a:p>
            <a:pPr algn="l" defTabSz="1219170">
              <a:spcBef>
                <a:spcPct val="20000"/>
              </a:spcBef>
              <a:defRPr/>
            </a:pPr>
            <a:r>
              <a:rPr lang="en-US" sz="1400" dirty="0">
                <a:solidFill>
                  <a:schemeClr val="bg1">
                    <a:lumMod val="85000"/>
                  </a:schemeClr>
                </a:solidFill>
              </a:rPr>
              <a:t>Lorem ipsum dolor sit amet, consectetur adipiscing elit, sed do eiusmod tempor incididunt ut.</a:t>
            </a:r>
            <a:endParaRPr lang="en-US" sz="1400" dirty="0">
              <a:solidFill>
                <a:schemeClr val="bg1">
                  <a:lumMod val="85000"/>
                </a:schemeClr>
              </a:solidFill>
            </a:endParaRPr>
          </a:p>
        </p:txBody>
      </p:sp>
      <p:sp>
        <p:nvSpPr>
          <p:cNvPr id="18" name="Text Placeholder 17"/>
          <p:cNvSpPr>
            <a:spLocks noGrp="1"/>
          </p:cNvSpPr>
          <p:nvPr>
            <p:ph type="body" sz="half" idx="33"/>
          </p:nvPr>
        </p:nvSpPr>
        <p:spPr/>
        <p:txBody>
          <a:bodyPr/>
          <a:lstStyle/>
          <a:p>
            <a:r>
              <a:rPr lang="en-US" dirty="0"/>
              <a:t>Lorem Ipsum Dolor</a:t>
            </a:r>
            <a:endParaRPr lang="en-US" dirty="0"/>
          </a:p>
        </p:txBody>
      </p:sp>
      <p:sp>
        <p:nvSpPr>
          <p:cNvPr id="24" name="TextBox 23"/>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2901312284"/>
      </p:ext>
    </p:extLst>
  </p:cSld>
  <p:clrMapOvr>
    <a:masterClrMapping/>
  </p:clrMapOvr>
  <p:transition>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345615"/>
            <a:ext cx="12192000" cy="5084508"/>
          </a:xfrm>
          <a:prstGeom prst="rect">
            <a:avLst/>
          </a:prstGeom>
          <a:solidFill>
            <a:schemeClr val="tx1">
              <a:lumMod val="95000"/>
              <a:lumOff val="5000"/>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entagon 8"/>
          <p:cNvSpPr/>
          <p:nvPr/>
        </p:nvSpPr>
        <p:spPr>
          <a:xfrm rot="10800000">
            <a:off x="5791198" y="1526907"/>
            <a:ext cx="6400800" cy="1110750"/>
          </a:xfrm>
          <a:prstGeom prst="homePlate">
            <a:avLst/>
          </a:prstGeom>
          <a:solidFill>
            <a:srgbClr val="5A99D3">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Pentagon 1"/>
          <p:cNvSpPr/>
          <p:nvPr/>
        </p:nvSpPr>
        <p:spPr>
          <a:xfrm>
            <a:off x="-1" y="1528542"/>
            <a:ext cx="3657600" cy="1109116"/>
          </a:xfrm>
          <a:prstGeom prst="homePlate">
            <a:avLst/>
          </a:prstGeom>
          <a:solidFill>
            <a:srgbClr val="5A99D3">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1731397" y="6854239"/>
            <a:ext cx="329610" cy="107722"/>
          </a:xfrm>
          <a:prstGeom prst="rect">
            <a:avLst/>
          </a:prstGeom>
          <a:noFill/>
        </p:spPr>
        <p:txBody>
          <a:bodyPr wrap="square" rtlCol="0">
            <a:spAutoFit/>
          </a:bodyPr>
          <a:lstStyle/>
          <a:p>
            <a:r>
              <a:rPr lang="en-US" sz="100" dirty="0" smtClean="0">
                <a:solidFill>
                  <a:schemeClr val="bg1">
                    <a:lumMod val="75000"/>
                  </a:schemeClr>
                </a:solidFill>
                <a:hlinkClick r:id="rId3"/>
              </a:rPr>
              <a:t>Free PowerPoint Templates</a:t>
            </a:r>
            <a:endParaRPr lang="en-US" sz="100" dirty="0">
              <a:solidFill>
                <a:schemeClr val="bg1">
                  <a:lumMod val="75000"/>
                </a:schemeClr>
              </a:solidFill>
            </a:endParaRPr>
          </a:p>
        </p:txBody>
      </p:sp>
      <p:sp>
        <p:nvSpPr>
          <p:cNvPr id="20" name="Pentagon 19"/>
          <p:cNvSpPr/>
          <p:nvPr/>
        </p:nvSpPr>
        <p:spPr>
          <a:xfrm>
            <a:off x="0" y="2747699"/>
            <a:ext cx="4572000" cy="1109116"/>
          </a:xfrm>
          <a:prstGeom prst="homePlate">
            <a:avLst/>
          </a:prstGeom>
          <a:solidFill>
            <a:srgbClr val="E97C3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Pentagon 20"/>
          <p:cNvSpPr/>
          <p:nvPr/>
        </p:nvSpPr>
        <p:spPr>
          <a:xfrm>
            <a:off x="-3" y="3966856"/>
            <a:ext cx="5486400" cy="1109116"/>
          </a:xfrm>
          <a:prstGeom prst="homePlate">
            <a:avLst/>
          </a:prstGeom>
          <a:solidFill>
            <a:srgbClr val="A3A3A3">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Pentagon 21"/>
          <p:cNvSpPr/>
          <p:nvPr/>
        </p:nvSpPr>
        <p:spPr>
          <a:xfrm>
            <a:off x="1" y="5184379"/>
            <a:ext cx="6400800" cy="1109116"/>
          </a:xfrm>
          <a:prstGeom prst="homePlate">
            <a:avLst/>
          </a:prstGeom>
          <a:solidFill>
            <a:srgbClr val="FBBD0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Pentagon 39"/>
          <p:cNvSpPr/>
          <p:nvPr/>
        </p:nvSpPr>
        <p:spPr>
          <a:xfrm rot="10800000">
            <a:off x="6705598" y="2746473"/>
            <a:ext cx="5486400" cy="1110750"/>
          </a:xfrm>
          <a:prstGeom prst="homePlate">
            <a:avLst/>
          </a:prstGeom>
          <a:solidFill>
            <a:srgbClr val="E97C3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Pentagon 40"/>
          <p:cNvSpPr/>
          <p:nvPr/>
        </p:nvSpPr>
        <p:spPr>
          <a:xfrm rot="10800000">
            <a:off x="7619999" y="3966039"/>
            <a:ext cx="4572000" cy="1110750"/>
          </a:xfrm>
          <a:prstGeom prst="homePlate">
            <a:avLst/>
          </a:prstGeom>
          <a:solidFill>
            <a:srgbClr val="A3A3A3">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Pentagon 41"/>
          <p:cNvSpPr/>
          <p:nvPr/>
        </p:nvSpPr>
        <p:spPr>
          <a:xfrm rot="10800000">
            <a:off x="8534399" y="5184379"/>
            <a:ext cx="3657600" cy="1110750"/>
          </a:xfrm>
          <a:prstGeom prst="homePlate">
            <a:avLst/>
          </a:prstGeom>
          <a:solidFill>
            <a:srgbClr val="FBBD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36" name="Oval 35"/>
          <p:cNvSpPr/>
          <p:nvPr/>
        </p:nvSpPr>
        <p:spPr>
          <a:xfrm>
            <a:off x="6279862" y="1753275"/>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A</a:t>
            </a:r>
          </a:p>
        </p:txBody>
      </p:sp>
      <p:sp>
        <p:nvSpPr>
          <p:cNvPr id="37" name="Oval 36"/>
          <p:cNvSpPr/>
          <p:nvPr/>
        </p:nvSpPr>
        <p:spPr>
          <a:xfrm>
            <a:off x="7144437" y="2971648"/>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B</a:t>
            </a:r>
          </a:p>
        </p:txBody>
      </p:sp>
      <p:sp>
        <p:nvSpPr>
          <p:cNvPr id="43" name="Oval 42"/>
          <p:cNvSpPr/>
          <p:nvPr/>
        </p:nvSpPr>
        <p:spPr>
          <a:xfrm>
            <a:off x="8035879" y="4191733"/>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C</a:t>
            </a:r>
          </a:p>
        </p:txBody>
      </p:sp>
      <p:sp>
        <p:nvSpPr>
          <p:cNvPr id="44" name="Oval 43"/>
          <p:cNvSpPr/>
          <p:nvPr/>
        </p:nvSpPr>
        <p:spPr>
          <a:xfrm>
            <a:off x="8991598" y="5384079"/>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D</a:t>
            </a:r>
          </a:p>
        </p:txBody>
      </p:sp>
      <p:grpSp>
        <p:nvGrpSpPr>
          <p:cNvPr id="3" name="Group 2"/>
          <p:cNvGrpSpPr/>
          <p:nvPr/>
        </p:nvGrpSpPr>
        <p:grpSpPr>
          <a:xfrm>
            <a:off x="2838735" y="1530872"/>
            <a:ext cx="3562066" cy="1109116"/>
            <a:chOff x="2838735" y="1530872"/>
            <a:chExt cx="3562066" cy="1109116"/>
          </a:xfrm>
        </p:grpSpPr>
        <p:sp>
          <p:nvSpPr>
            <p:cNvPr id="30" name="Freeform 29"/>
            <p:cNvSpPr/>
            <p:nvPr/>
          </p:nvSpPr>
          <p:spPr>
            <a:xfrm>
              <a:off x="2838735" y="1530872"/>
              <a:ext cx="3562066" cy="1109116"/>
            </a:xfrm>
            <a:custGeom>
              <a:avLst/>
              <a:gdLst>
                <a:gd name="connsiteX0" fmla="*/ 266636 w 3562066"/>
                <a:gd name="connsiteY0" fmla="*/ 0 h 1109116"/>
                <a:gd name="connsiteX1" fmla="*/ 3503873 w 3562066"/>
                <a:gd name="connsiteY1" fmla="*/ 0 h 1109116"/>
                <a:gd name="connsiteX2" fmla="*/ 2952463 w 3562066"/>
                <a:gd name="connsiteY2" fmla="*/ 551410 h 1109116"/>
                <a:gd name="connsiteX3" fmla="*/ 3507838 w 3562066"/>
                <a:gd name="connsiteY3" fmla="*/ 1106785 h 1109116"/>
                <a:gd name="connsiteX4" fmla="*/ 3562066 w 3562066"/>
                <a:gd name="connsiteY4" fmla="*/ 1106785 h 1109116"/>
                <a:gd name="connsiteX5" fmla="*/ 3562066 w 3562066"/>
                <a:gd name="connsiteY5" fmla="*/ 1109116 h 1109116"/>
                <a:gd name="connsiteX6" fmla="*/ 0 w 3562066"/>
                <a:gd name="connsiteY6" fmla="*/ 1109116 h 1109116"/>
                <a:gd name="connsiteX7" fmla="*/ 0 w 3562066"/>
                <a:gd name="connsiteY7" fmla="*/ 1106786 h 1109116"/>
                <a:gd name="connsiteX8" fmla="*/ 264306 w 3562066"/>
                <a:gd name="connsiteY8" fmla="*/ 1106786 h 1109116"/>
                <a:gd name="connsiteX9" fmla="*/ 818864 w 3562066"/>
                <a:gd name="connsiteY9" fmla="*/ 552228 h 1109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62066" h="1109116">
                  <a:moveTo>
                    <a:pt x="266636" y="0"/>
                  </a:moveTo>
                  <a:lnTo>
                    <a:pt x="3503873" y="0"/>
                  </a:lnTo>
                  <a:lnTo>
                    <a:pt x="2952463" y="551410"/>
                  </a:lnTo>
                  <a:lnTo>
                    <a:pt x="3507838" y="1106785"/>
                  </a:lnTo>
                  <a:lnTo>
                    <a:pt x="3562066" y="1106785"/>
                  </a:lnTo>
                  <a:lnTo>
                    <a:pt x="3562066" y="1109116"/>
                  </a:lnTo>
                  <a:lnTo>
                    <a:pt x="0" y="1109116"/>
                  </a:lnTo>
                  <a:lnTo>
                    <a:pt x="0" y="1106786"/>
                  </a:lnTo>
                  <a:lnTo>
                    <a:pt x="264306" y="1106786"/>
                  </a:lnTo>
                  <a:lnTo>
                    <a:pt x="818864" y="552228"/>
                  </a:ln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6" name="Text Placeholder 8"/>
            <p:cNvSpPr txBox="1">
              <a:spLocks/>
            </p:cNvSpPr>
            <p:nvPr/>
          </p:nvSpPr>
          <p:spPr>
            <a:xfrm>
              <a:off x="3763375" y="1914683"/>
              <a:ext cx="2037456" cy="267661"/>
            </a:xfrm>
            <a:prstGeom prst="rect">
              <a:avLst/>
            </a:prstGeom>
          </p:spPr>
          <p:txBody>
            <a:bodyPr lIns="0" tIns="0" rIns="0" bIns="0" anchor="ctr"/>
            <a:lstStyle/>
            <a:p>
              <a:pPr algn="ctr"/>
              <a:r>
                <a:rPr lang="en-US" sz="2800" b="1" dirty="0" smtClean="0">
                  <a:solidFill>
                    <a:schemeClr val="bg1"/>
                  </a:solidFill>
                  <a:latin typeface="Candara" panose="020E0502030303020204" pitchFamily="34" charset="0"/>
                </a:rPr>
                <a:t>1,234</a:t>
              </a:r>
              <a:endParaRPr lang="en-US" sz="2800" dirty="0">
                <a:solidFill>
                  <a:schemeClr val="bg1"/>
                </a:solidFill>
                <a:latin typeface="Candara" panose="020E0502030303020204" pitchFamily="34" charset="0"/>
              </a:endParaRPr>
            </a:p>
          </p:txBody>
        </p:sp>
      </p:grpSp>
      <p:grpSp>
        <p:nvGrpSpPr>
          <p:cNvPr id="10" name="Group 9"/>
          <p:cNvGrpSpPr/>
          <p:nvPr/>
        </p:nvGrpSpPr>
        <p:grpSpPr>
          <a:xfrm>
            <a:off x="4017443" y="2747699"/>
            <a:ext cx="3243123" cy="1109116"/>
            <a:chOff x="4017443" y="2747699"/>
            <a:chExt cx="3243123" cy="1109116"/>
          </a:xfrm>
        </p:grpSpPr>
        <p:sp>
          <p:nvSpPr>
            <p:cNvPr id="31" name="Freeform 30"/>
            <p:cNvSpPr/>
            <p:nvPr/>
          </p:nvSpPr>
          <p:spPr>
            <a:xfrm>
              <a:off x="4017443" y="2747699"/>
              <a:ext cx="3243123" cy="1109116"/>
            </a:xfrm>
            <a:custGeom>
              <a:avLst/>
              <a:gdLst>
                <a:gd name="connsiteX0" fmla="*/ 0 w 3243123"/>
                <a:gd name="connsiteY0" fmla="*/ 0 h 1109116"/>
                <a:gd name="connsiteX1" fmla="*/ 3242305 w 3243123"/>
                <a:gd name="connsiteY1" fmla="*/ 0 h 1109116"/>
                <a:gd name="connsiteX2" fmla="*/ 2688156 w 3243123"/>
                <a:gd name="connsiteY2" fmla="*/ 554149 h 1109116"/>
                <a:gd name="connsiteX3" fmla="*/ 3243123 w 3243123"/>
                <a:gd name="connsiteY3" fmla="*/ 1109116 h 1109116"/>
                <a:gd name="connsiteX4" fmla="*/ 0 w 3243123"/>
                <a:gd name="connsiteY4" fmla="*/ 1109116 h 1109116"/>
                <a:gd name="connsiteX5" fmla="*/ 554558 w 3243123"/>
                <a:gd name="connsiteY5" fmla="*/ 554558 h 1109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43123" h="1109116">
                  <a:moveTo>
                    <a:pt x="0" y="0"/>
                  </a:moveTo>
                  <a:lnTo>
                    <a:pt x="3242305" y="0"/>
                  </a:lnTo>
                  <a:lnTo>
                    <a:pt x="2688156" y="554149"/>
                  </a:lnTo>
                  <a:lnTo>
                    <a:pt x="3243123" y="1109116"/>
                  </a:lnTo>
                  <a:lnTo>
                    <a:pt x="0" y="1109116"/>
                  </a:lnTo>
                  <a:lnTo>
                    <a:pt x="554558" y="554558"/>
                  </a:ln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9" name="Text Placeholder 8"/>
            <p:cNvSpPr txBox="1">
              <a:spLocks/>
            </p:cNvSpPr>
            <p:nvPr/>
          </p:nvSpPr>
          <p:spPr>
            <a:xfrm>
              <a:off x="4620276" y="3094840"/>
              <a:ext cx="2037456" cy="267661"/>
            </a:xfrm>
            <a:prstGeom prst="rect">
              <a:avLst/>
            </a:prstGeom>
          </p:spPr>
          <p:txBody>
            <a:bodyPr lIns="0" tIns="0" rIns="0" bIns="0" anchor="ctr"/>
            <a:lstStyle/>
            <a:p>
              <a:pPr algn="ctr"/>
              <a:r>
                <a:rPr lang="en-US" sz="2800" b="1" dirty="0" smtClean="0">
                  <a:solidFill>
                    <a:schemeClr val="bg1"/>
                  </a:solidFill>
                  <a:latin typeface="Candara" panose="020E0502030303020204" pitchFamily="34" charset="0"/>
                </a:rPr>
                <a:t>2,784</a:t>
              </a:r>
              <a:endParaRPr lang="en-US" sz="2800" dirty="0">
                <a:solidFill>
                  <a:schemeClr val="bg1"/>
                </a:solidFill>
                <a:latin typeface="Candara" panose="020E0502030303020204" pitchFamily="34" charset="0"/>
              </a:endParaRPr>
            </a:p>
          </p:txBody>
        </p:sp>
      </p:grpSp>
      <p:grpSp>
        <p:nvGrpSpPr>
          <p:cNvPr id="11" name="Group 10"/>
          <p:cNvGrpSpPr/>
          <p:nvPr/>
        </p:nvGrpSpPr>
        <p:grpSpPr>
          <a:xfrm>
            <a:off x="4585649" y="3971236"/>
            <a:ext cx="3780430" cy="1109116"/>
            <a:chOff x="4585649" y="3971236"/>
            <a:chExt cx="3780430" cy="1109116"/>
          </a:xfrm>
        </p:grpSpPr>
        <p:sp>
          <p:nvSpPr>
            <p:cNvPr id="32" name="Freeform 31"/>
            <p:cNvSpPr/>
            <p:nvPr/>
          </p:nvSpPr>
          <p:spPr>
            <a:xfrm>
              <a:off x="4585649" y="3971236"/>
              <a:ext cx="3780430" cy="1109116"/>
            </a:xfrm>
            <a:custGeom>
              <a:avLst/>
              <a:gdLst>
                <a:gd name="connsiteX0" fmla="*/ 350570 w 3780430"/>
                <a:gd name="connsiteY0" fmla="*/ 0 h 1109116"/>
                <a:gd name="connsiteX1" fmla="*/ 3584528 w 3780430"/>
                <a:gd name="connsiteY1" fmla="*/ 0 h 1109116"/>
                <a:gd name="connsiteX2" fmla="*/ 3034350 w 3780430"/>
                <a:gd name="connsiteY2" fmla="*/ 550178 h 1109116"/>
                <a:gd name="connsiteX3" fmla="*/ 3589725 w 3780430"/>
                <a:gd name="connsiteY3" fmla="*/ 1105553 h 1109116"/>
                <a:gd name="connsiteX4" fmla="*/ 3780430 w 3780430"/>
                <a:gd name="connsiteY4" fmla="*/ 1105553 h 1109116"/>
                <a:gd name="connsiteX5" fmla="*/ 3780430 w 3780430"/>
                <a:gd name="connsiteY5" fmla="*/ 1109116 h 1109116"/>
                <a:gd name="connsiteX6" fmla="*/ 0 w 3780430"/>
                <a:gd name="connsiteY6" fmla="*/ 1109116 h 1109116"/>
                <a:gd name="connsiteX7" fmla="*/ 0 w 3780430"/>
                <a:gd name="connsiteY7" fmla="*/ 1104736 h 1109116"/>
                <a:gd name="connsiteX8" fmla="*/ 346190 w 3780430"/>
                <a:gd name="connsiteY8" fmla="*/ 1104736 h 1109116"/>
                <a:gd name="connsiteX9" fmla="*/ 900748 w 3780430"/>
                <a:gd name="connsiteY9" fmla="*/ 550178 h 1109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80430" h="1109116">
                  <a:moveTo>
                    <a:pt x="350570" y="0"/>
                  </a:moveTo>
                  <a:lnTo>
                    <a:pt x="3584528" y="0"/>
                  </a:lnTo>
                  <a:lnTo>
                    <a:pt x="3034350" y="550178"/>
                  </a:lnTo>
                  <a:lnTo>
                    <a:pt x="3589725" y="1105553"/>
                  </a:lnTo>
                  <a:lnTo>
                    <a:pt x="3780430" y="1105553"/>
                  </a:lnTo>
                  <a:lnTo>
                    <a:pt x="3780430" y="1109116"/>
                  </a:lnTo>
                  <a:lnTo>
                    <a:pt x="0" y="1109116"/>
                  </a:lnTo>
                  <a:lnTo>
                    <a:pt x="0" y="1104736"/>
                  </a:lnTo>
                  <a:lnTo>
                    <a:pt x="346190" y="1104736"/>
                  </a:lnTo>
                  <a:lnTo>
                    <a:pt x="900748" y="550178"/>
                  </a:ln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0" name="Text Placeholder 8"/>
            <p:cNvSpPr txBox="1">
              <a:spLocks/>
            </p:cNvSpPr>
            <p:nvPr/>
          </p:nvSpPr>
          <p:spPr>
            <a:xfrm>
              <a:off x="5534470" y="4387583"/>
              <a:ext cx="2037456" cy="267661"/>
            </a:xfrm>
            <a:prstGeom prst="rect">
              <a:avLst/>
            </a:prstGeom>
          </p:spPr>
          <p:txBody>
            <a:bodyPr lIns="0" tIns="0" rIns="0" bIns="0" anchor="ctr"/>
            <a:lstStyle/>
            <a:p>
              <a:pPr algn="ctr"/>
              <a:r>
                <a:rPr lang="en-US" sz="2800" b="1" dirty="0" smtClean="0">
                  <a:solidFill>
                    <a:schemeClr val="bg1"/>
                  </a:solidFill>
                  <a:latin typeface="Candara" panose="020E0502030303020204" pitchFamily="34" charset="0"/>
                </a:rPr>
                <a:t>3,243</a:t>
              </a:r>
              <a:endParaRPr lang="en-US" sz="2800" dirty="0">
                <a:solidFill>
                  <a:schemeClr val="bg1"/>
                </a:solidFill>
                <a:latin typeface="Candara" panose="020E0502030303020204" pitchFamily="34" charset="0"/>
              </a:endParaRPr>
            </a:p>
          </p:txBody>
        </p:sp>
      </p:grpSp>
      <p:grpSp>
        <p:nvGrpSpPr>
          <p:cNvPr id="12" name="Group 11"/>
          <p:cNvGrpSpPr/>
          <p:nvPr/>
        </p:nvGrpSpPr>
        <p:grpSpPr>
          <a:xfrm>
            <a:off x="5600558" y="5188472"/>
            <a:ext cx="3748158" cy="1109116"/>
            <a:chOff x="5600558" y="5188472"/>
            <a:chExt cx="3748158" cy="1109116"/>
          </a:xfrm>
        </p:grpSpPr>
        <p:sp>
          <p:nvSpPr>
            <p:cNvPr id="33" name="Freeform 32"/>
            <p:cNvSpPr/>
            <p:nvPr/>
          </p:nvSpPr>
          <p:spPr>
            <a:xfrm>
              <a:off x="5600558" y="5188472"/>
              <a:ext cx="3748158" cy="1109116"/>
            </a:xfrm>
            <a:custGeom>
              <a:avLst/>
              <a:gdLst>
                <a:gd name="connsiteX0" fmla="*/ 248143 w 3748158"/>
                <a:gd name="connsiteY0" fmla="*/ 0 h 1109116"/>
                <a:gd name="connsiteX1" fmla="*/ 3485123 w 3748158"/>
                <a:gd name="connsiteY1" fmla="*/ 0 h 1109116"/>
                <a:gd name="connsiteX2" fmla="*/ 2933841 w 3748158"/>
                <a:gd name="connsiteY2" fmla="*/ 551282 h 1109116"/>
                <a:gd name="connsiteX3" fmla="*/ 3489216 w 3748158"/>
                <a:gd name="connsiteY3" fmla="*/ 1106657 h 1109116"/>
                <a:gd name="connsiteX4" fmla="*/ 3748158 w 3748158"/>
                <a:gd name="connsiteY4" fmla="*/ 1106657 h 1109116"/>
                <a:gd name="connsiteX5" fmla="*/ 3748158 w 3748158"/>
                <a:gd name="connsiteY5" fmla="*/ 1109116 h 1109116"/>
                <a:gd name="connsiteX6" fmla="*/ 0 w 3748158"/>
                <a:gd name="connsiteY6" fmla="*/ 1109116 h 1109116"/>
                <a:gd name="connsiteX7" fmla="*/ 0 w 3748158"/>
                <a:gd name="connsiteY7" fmla="*/ 1106657 h 1109116"/>
                <a:gd name="connsiteX8" fmla="*/ 245684 w 3748158"/>
                <a:gd name="connsiteY8" fmla="*/ 1106657 h 1109116"/>
                <a:gd name="connsiteX9" fmla="*/ 800242 w 3748158"/>
                <a:gd name="connsiteY9" fmla="*/ 552099 h 1109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48158" h="1109116">
                  <a:moveTo>
                    <a:pt x="248143" y="0"/>
                  </a:moveTo>
                  <a:lnTo>
                    <a:pt x="3485123" y="0"/>
                  </a:lnTo>
                  <a:lnTo>
                    <a:pt x="2933841" y="551282"/>
                  </a:lnTo>
                  <a:lnTo>
                    <a:pt x="3489216" y="1106657"/>
                  </a:lnTo>
                  <a:lnTo>
                    <a:pt x="3748158" y="1106657"/>
                  </a:lnTo>
                  <a:lnTo>
                    <a:pt x="3748158" y="1109116"/>
                  </a:lnTo>
                  <a:lnTo>
                    <a:pt x="0" y="1109116"/>
                  </a:lnTo>
                  <a:lnTo>
                    <a:pt x="0" y="1106657"/>
                  </a:lnTo>
                  <a:lnTo>
                    <a:pt x="245684" y="1106657"/>
                  </a:lnTo>
                  <a:lnTo>
                    <a:pt x="800242" y="552099"/>
                  </a:ln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1" name="Text Placeholder 8"/>
            <p:cNvSpPr txBox="1">
              <a:spLocks/>
            </p:cNvSpPr>
            <p:nvPr/>
          </p:nvSpPr>
          <p:spPr>
            <a:xfrm>
              <a:off x="6487122" y="5580448"/>
              <a:ext cx="2037456" cy="267661"/>
            </a:xfrm>
            <a:prstGeom prst="rect">
              <a:avLst/>
            </a:prstGeom>
          </p:spPr>
          <p:txBody>
            <a:bodyPr lIns="0" tIns="0" rIns="0" bIns="0" anchor="ctr"/>
            <a:lstStyle/>
            <a:p>
              <a:pPr algn="ctr"/>
              <a:r>
                <a:rPr lang="en-US" sz="2800" b="1" dirty="0" smtClean="0">
                  <a:solidFill>
                    <a:schemeClr val="bg1"/>
                  </a:solidFill>
                  <a:latin typeface="Candara" panose="020E0502030303020204" pitchFamily="34" charset="0"/>
                </a:rPr>
                <a:t>4,542</a:t>
              </a:r>
              <a:endParaRPr lang="en-US" sz="2800" dirty="0">
                <a:solidFill>
                  <a:schemeClr val="bg1"/>
                </a:solidFill>
                <a:latin typeface="Candara" panose="020E0502030303020204" pitchFamily="34" charset="0"/>
              </a:endParaRPr>
            </a:p>
          </p:txBody>
        </p:sp>
      </p:grpSp>
      <p:sp>
        <p:nvSpPr>
          <p:cNvPr id="62" name="Oval 61"/>
          <p:cNvSpPr/>
          <p:nvPr/>
        </p:nvSpPr>
        <p:spPr>
          <a:xfrm>
            <a:off x="2480513" y="1757420"/>
            <a:ext cx="660400" cy="660400"/>
          </a:xfrm>
          <a:prstGeom prst="ellipse">
            <a:avLst/>
          </a:prstGeom>
          <a:blipFill>
            <a:blip r:embed="rId4"/>
            <a:stretch>
              <a:fillRect/>
            </a:stretch>
          </a:blip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63" name="Oval 62"/>
          <p:cNvSpPr/>
          <p:nvPr/>
        </p:nvSpPr>
        <p:spPr>
          <a:xfrm>
            <a:off x="3403387" y="2974882"/>
            <a:ext cx="660400" cy="660400"/>
          </a:xfrm>
          <a:prstGeom prst="ellipse">
            <a:avLst/>
          </a:prstGeom>
          <a:blipFill>
            <a:blip r:embed="rId5"/>
            <a:stretch>
              <a:fillRect/>
            </a:stretch>
          </a:blip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64" name="Oval 63"/>
          <p:cNvSpPr/>
          <p:nvPr/>
        </p:nvSpPr>
        <p:spPr>
          <a:xfrm>
            <a:off x="4337858" y="4191213"/>
            <a:ext cx="660400" cy="660400"/>
          </a:xfrm>
          <a:prstGeom prst="ellipse">
            <a:avLst/>
          </a:prstGeom>
          <a:blipFill>
            <a:blip r:embed="rId6"/>
            <a:stretch>
              <a:fillRect/>
            </a:stretch>
          </a:blip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65" name="Oval 64"/>
          <p:cNvSpPr/>
          <p:nvPr/>
        </p:nvSpPr>
        <p:spPr>
          <a:xfrm>
            <a:off x="5229942" y="5386807"/>
            <a:ext cx="660400" cy="660400"/>
          </a:xfrm>
          <a:prstGeom prst="ellipse">
            <a:avLst/>
          </a:prstGeom>
          <a:blipFill>
            <a:blip r:embed="rId7"/>
            <a:stretch>
              <a:fillRect/>
            </a:stretch>
          </a:blip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66" name="Text Placeholder 3"/>
          <p:cNvSpPr txBox="1">
            <a:spLocks/>
          </p:cNvSpPr>
          <p:nvPr/>
        </p:nvSpPr>
        <p:spPr>
          <a:xfrm>
            <a:off x="9805915" y="5429030"/>
            <a:ext cx="23193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chemeClr val="bg1">
                    <a:lumMod val="85000"/>
                  </a:schemeClr>
                </a:solidFill>
              </a:rPr>
              <a:t>Lorem </a:t>
            </a:r>
            <a:r>
              <a:rPr lang="en-US" sz="1400" dirty="0">
                <a:solidFill>
                  <a:schemeClr val="bg1">
                    <a:lumMod val="85000"/>
                  </a:schemeClr>
                </a:solidFill>
              </a:rPr>
              <a:t>ipsum dolor sit amet, consectetur adipiscing elit, sed do eiusmod tempor </a:t>
            </a:r>
            <a:r>
              <a:rPr lang="en-US" sz="1400" dirty="0" smtClean="0">
                <a:solidFill>
                  <a:schemeClr val="bg1">
                    <a:lumMod val="85000"/>
                  </a:schemeClr>
                </a:solidFill>
              </a:rPr>
              <a:t>incididunt</a:t>
            </a:r>
            <a:endParaRPr lang="en-US" sz="1400" dirty="0">
              <a:solidFill>
                <a:schemeClr val="tx1">
                  <a:lumMod val="50000"/>
                  <a:lumOff val="50000"/>
                </a:schemeClr>
              </a:solidFill>
            </a:endParaRPr>
          </a:p>
        </p:txBody>
      </p:sp>
      <p:sp>
        <p:nvSpPr>
          <p:cNvPr id="67" name="Text Placeholder 3"/>
          <p:cNvSpPr txBox="1">
            <a:spLocks/>
          </p:cNvSpPr>
          <p:nvPr/>
        </p:nvSpPr>
        <p:spPr>
          <a:xfrm>
            <a:off x="13648" y="1934090"/>
            <a:ext cx="2364777" cy="307777"/>
          </a:xfrm>
          <a:prstGeom prst="rect">
            <a:avLst/>
          </a:prstGeom>
          <a:effectLst/>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sz="2000" b="1" dirty="0">
                <a:solidFill>
                  <a:schemeClr val="bg1">
                    <a:lumMod val="85000"/>
                  </a:schemeClr>
                </a:solidFill>
              </a:rPr>
              <a:t>Lorem Ipsum </a:t>
            </a:r>
            <a:r>
              <a:rPr lang="en-US" sz="2000" b="1" dirty="0" smtClean="0">
                <a:solidFill>
                  <a:schemeClr val="bg1">
                    <a:lumMod val="85000"/>
                  </a:schemeClr>
                </a:solidFill>
              </a:rPr>
              <a:t>Dolor</a:t>
            </a:r>
            <a:endParaRPr lang="en-US" sz="2000" dirty="0">
              <a:solidFill>
                <a:schemeClr val="bg1">
                  <a:lumMod val="85000"/>
                </a:schemeClr>
              </a:solidFill>
            </a:endParaRPr>
          </a:p>
        </p:txBody>
      </p:sp>
      <p:sp>
        <p:nvSpPr>
          <p:cNvPr id="68" name="Text Placeholder 3"/>
          <p:cNvSpPr txBox="1">
            <a:spLocks/>
          </p:cNvSpPr>
          <p:nvPr/>
        </p:nvSpPr>
        <p:spPr>
          <a:xfrm>
            <a:off x="912705" y="3147959"/>
            <a:ext cx="2375161" cy="307777"/>
          </a:xfrm>
          <a:prstGeom prst="rect">
            <a:avLst/>
          </a:prstGeom>
          <a:effectLst/>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sz="2000" b="1" dirty="0">
                <a:solidFill>
                  <a:schemeClr val="bg1">
                    <a:lumMod val="85000"/>
                  </a:schemeClr>
                </a:solidFill>
              </a:rPr>
              <a:t>Lorem Ipsum </a:t>
            </a:r>
            <a:r>
              <a:rPr lang="en-US" sz="2000" b="1" dirty="0" smtClean="0">
                <a:solidFill>
                  <a:schemeClr val="bg1">
                    <a:lumMod val="85000"/>
                  </a:schemeClr>
                </a:solidFill>
              </a:rPr>
              <a:t>Dolor</a:t>
            </a:r>
            <a:endParaRPr lang="en-US" sz="2000" dirty="0">
              <a:solidFill>
                <a:schemeClr val="bg1">
                  <a:lumMod val="85000"/>
                </a:schemeClr>
              </a:solidFill>
            </a:endParaRPr>
          </a:p>
        </p:txBody>
      </p:sp>
      <p:sp>
        <p:nvSpPr>
          <p:cNvPr id="69" name="Text Placeholder 3"/>
          <p:cNvSpPr txBox="1">
            <a:spLocks/>
          </p:cNvSpPr>
          <p:nvPr/>
        </p:nvSpPr>
        <p:spPr>
          <a:xfrm>
            <a:off x="1783227" y="4347467"/>
            <a:ext cx="2375161" cy="307777"/>
          </a:xfrm>
          <a:prstGeom prst="rect">
            <a:avLst/>
          </a:prstGeom>
          <a:effectLst/>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sz="2000" b="1" dirty="0">
                <a:solidFill>
                  <a:schemeClr val="bg1">
                    <a:lumMod val="85000"/>
                  </a:schemeClr>
                </a:solidFill>
              </a:rPr>
              <a:t>Lorem Ipsum </a:t>
            </a:r>
            <a:r>
              <a:rPr lang="en-US" sz="2000" b="1" dirty="0" smtClean="0">
                <a:solidFill>
                  <a:schemeClr val="bg1">
                    <a:lumMod val="85000"/>
                  </a:schemeClr>
                </a:solidFill>
              </a:rPr>
              <a:t>Dolor</a:t>
            </a:r>
            <a:endParaRPr lang="en-US" sz="2000" dirty="0">
              <a:solidFill>
                <a:schemeClr val="bg1">
                  <a:lumMod val="85000"/>
                </a:schemeClr>
              </a:solidFill>
            </a:endParaRPr>
          </a:p>
        </p:txBody>
      </p:sp>
      <p:sp>
        <p:nvSpPr>
          <p:cNvPr id="70" name="Text Placeholder 3"/>
          <p:cNvSpPr txBox="1">
            <a:spLocks/>
          </p:cNvSpPr>
          <p:nvPr/>
        </p:nvSpPr>
        <p:spPr>
          <a:xfrm>
            <a:off x="2718594" y="5560389"/>
            <a:ext cx="2375161" cy="307777"/>
          </a:xfrm>
          <a:prstGeom prst="rect">
            <a:avLst/>
          </a:prstGeom>
          <a:effectLst/>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sz="2000" b="1" dirty="0">
                <a:solidFill>
                  <a:schemeClr val="bg1">
                    <a:lumMod val="85000"/>
                  </a:schemeClr>
                </a:solidFill>
              </a:rPr>
              <a:t>Lorem Ipsum </a:t>
            </a:r>
            <a:r>
              <a:rPr lang="en-US" sz="2000" b="1" dirty="0" smtClean="0">
                <a:solidFill>
                  <a:schemeClr val="bg1">
                    <a:lumMod val="85000"/>
                  </a:schemeClr>
                </a:solidFill>
              </a:rPr>
              <a:t>Dolor</a:t>
            </a:r>
            <a:endParaRPr lang="en-US" sz="2000" dirty="0">
              <a:solidFill>
                <a:schemeClr val="bg1">
                  <a:lumMod val="85000"/>
                </a:schemeClr>
              </a:solidFill>
            </a:endParaRPr>
          </a:p>
        </p:txBody>
      </p:sp>
      <p:sp>
        <p:nvSpPr>
          <p:cNvPr id="71" name="Text Placeholder 3"/>
          <p:cNvSpPr txBox="1">
            <a:spLocks/>
          </p:cNvSpPr>
          <p:nvPr/>
        </p:nvSpPr>
        <p:spPr>
          <a:xfrm>
            <a:off x="8878054" y="4205282"/>
            <a:ext cx="23193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chemeClr val="bg1">
                    <a:lumMod val="85000"/>
                  </a:schemeClr>
                </a:solidFill>
              </a:rPr>
              <a:t>Lorem </a:t>
            </a:r>
            <a:r>
              <a:rPr lang="en-US" sz="1400" dirty="0">
                <a:solidFill>
                  <a:schemeClr val="bg1">
                    <a:lumMod val="85000"/>
                  </a:schemeClr>
                </a:solidFill>
              </a:rPr>
              <a:t>ipsum dolor sit amet, consectetur adipiscing elit, sed do eiusmod tempor </a:t>
            </a:r>
            <a:r>
              <a:rPr lang="en-US" sz="1400" dirty="0" smtClean="0">
                <a:solidFill>
                  <a:schemeClr val="bg1">
                    <a:lumMod val="85000"/>
                  </a:schemeClr>
                </a:solidFill>
              </a:rPr>
              <a:t>incididunt</a:t>
            </a:r>
            <a:endParaRPr lang="en-US" sz="1400" dirty="0">
              <a:solidFill>
                <a:schemeClr val="tx1">
                  <a:lumMod val="50000"/>
                  <a:lumOff val="50000"/>
                </a:schemeClr>
              </a:solidFill>
            </a:endParaRPr>
          </a:p>
        </p:txBody>
      </p:sp>
      <p:sp>
        <p:nvSpPr>
          <p:cNvPr id="72" name="Text Placeholder 3"/>
          <p:cNvSpPr txBox="1">
            <a:spLocks/>
          </p:cNvSpPr>
          <p:nvPr/>
        </p:nvSpPr>
        <p:spPr>
          <a:xfrm>
            <a:off x="8035879" y="2986046"/>
            <a:ext cx="23193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chemeClr val="bg1">
                    <a:lumMod val="85000"/>
                  </a:schemeClr>
                </a:solidFill>
              </a:rPr>
              <a:t>Lorem </a:t>
            </a:r>
            <a:r>
              <a:rPr lang="en-US" sz="1400" dirty="0">
                <a:solidFill>
                  <a:schemeClr val="bg1">
                    <a:lumMod val="85000"/>
                  </a:schemeClr>
                </a:solidFill>
              </a:rPr>
              <a:t>ipsum dolor sit amet, consectetur adipiscing elit, sed do eiusmod tempor </a:t>
            </a:r>
            <a:r>
              <a:rPr lang="en-US" sz="1400" dirty="0" smtClean="0">
                <a:solidFill>
                  <a:schemeClr val="bg1">
                    <a:lumMod val="85000"/>
                  </a:schemeClr>
                </a:solidFill>
              </a:rPr>
              <a:t>incididunt</a:t>
            </a:r>
            <a:endParaRPr lang="en-US" sz="1400" dirty="0">
              <a:solidFill>
                <a:schemeClr val="tx1">
                  <a:lumMod val="50000"/>
                  <a:lumOff val="50000"/>
                </a:schemeClr>
              </a:solidFill>
            </a:endParaRPr>
          </a:p>
        </p:txBody>
      </p:sp>
      <p:sp>
        <p:nvSpPr>
          <p:cNvPr id="73" name="Text Placeholder 3"/>
          <p:cNvSpPr txBox="1">
            <a:spLocks/>
          </p:cNvSpPr>
          <p:nvPr/>
        </p:nvSpPr>
        <p:spPr>
          <a:xfrm>
            <a:off x="7144437" y="1760343"/>
            <a:ext cx="23193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chemeClr val="bg1">
                    <a:lumMod val="85000"/>
                  </a:schemeClr>
                </a:solidFill>
              </a:rPr>
              <a:t>Lorem </a:t>
            </a:r>
            <a:r>
              <a:rPr lang="en-US" sz="1400" dirty="0">
                <a:solidFill>
                  <a:schemeClr val="bg1">
                    <a:lumMod val="85000"/>
                  </a:schemeClr>
                </a:solidFill>
              </a:rPr>
              <a:t>ipsum dolor sit amet, consectetur adipiscing elit, sed do eiusmod tempor </a:t>
            </a:r>
            <a:r>
              <a:rPr lang="en-US" sz="1400" dirty="0" smtClean="0">
                <a:solidFill>
                  <a:schemeClr val="bg1">
                    <a:lumMod val="85000"/>
                  </a:schemeClr>
                </a:solidFill>
              </a:rPr>
              <a:t>incididunt</a:t>
            </a:r>
            <a:endParaRPr lang="en-US" sz="1400" dirty="0">
              <a:solidFill>
                <a:schemeClr val="tx1">
                  <a:lumMod val="50000"/>
                  <a:lumOff val="50000"/>
                </a:schemeClr>
              </a:solidFill>
            </a:endParaRPr>
          </a:p>
        </p:txBody>
      </p:sp>
    </p:spTree>
    <p:extLst>
      <p:ext uri="{BB962C8B-B14F-4D97-AF65-F5344CB8AC3E}">
        <p14:creationId xmlns:p14="http://schemas.microsoft.com/office/powerpoint/2010/main" val="71850198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500"/>
                                        <p:tgtEl>
                                          <p:spTgt spid="58"/>
                                        </p:tgtEl>
                                      </p:cBhvr>
                                    </p:animEffect>
                                  </p:childTnLst>
                                </p:cTn>
                              </p:par>
                            </p:childTnLst>
                          </p:cTn>
                        </p:par>
                        <p:par>
                          <p:cTn id="8" fill="hold">
                            <p:stCondLst>
                              <p:cond delay="500"/>
                            </p:stCondLst>
                            <p:childTnLst>
                              <p:par>
                                <p:cTn id="9" presetID="22" presetClass="entr" presetSubtype="8" fill="hold" grpId="0" nodeType="afterEffect">
                                  <p:stCondLst>
                                    <p:cond delay="50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750"/>
                                        <p:tgtEl>
                                          <p:spTgt spid="2"/>
                                        </p:tgtEl>
                                      </p:cBhvr>
                                    </p:animEffect>
                                  </p:childTnLst>
                                </p:cTn>
                              </p:par>
                              <p:par>
                                <p:cTn id="12" presetID="22" presetClass="entr" presetSubtype="2" fill="hold" grpId="0" nodeType="withEffect">
                                  <p:stCondLst>
                                    <p:cond delay="500"/>
                                  </p:stCondLst>
                                  <p:childTnLst>
                                    <p:set>
                                      <p:cBhvr>
                                        <p:cTn id="13" dur="1" fill="hold">
                                          <p:stCondLst>
                                            <p:cond delay="0"/>
                                          </p:stCondLst>
                                        </p:cTn>
                                        <p:tgtEl>
                                          <p:spTgt spid="9"/>
                                        </p:tgtEl>
                                        <p:attrNameLst>
                                          <p:attrName>style.visibility</p:attrName>
                                        </p:attrNameLst>
                                      </p:cBhvr>
                                      <p:to>
                                        <p:strVal val="visible"/>
                                      </p:to>
                                    </p:set>
                                    <p:animEffect transition="in" filter="wipe(right)">
                                      <p:cBhvr>
                                        <p:cTn id="14" dur="750"/>
                                        <p:tgtEl>
                                          <p:spTgt spid="9"/>
                                        </p:tgtEl>
                                      </p:cBhvr>
                                    </p:animEffect>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7"/>
                                        </p:tgtEl>
                                        <p:attrNameLst>
                                          <p:attrName>style.visibility</p:attrName>
                                        </p:attrNameLst>
                                      </p:cBhvr>
                                      <p:to>
                                        <p:strVal val="visible"/>
                                      </p:to>
                                    </p:set>
                                    <p:animEffect transition="in" filter="wipe(left)">
                                      <p:cBhvr>
                                        <p:cTn id="18" dur="750"/>
                                        <p:tgtEl>
                                          <p:spTgt spid="67"/>
                                        </p:tgtEl>
                                      </p:cBhvr>
                                    </p:animEffect>
                                  </p:childTnLst>
                                </p:cTn>
                              </p:par>
                            </p:childTnLst>
                          </p:cTn>
                        </p:par>
                        <p:par>
                          <p:cTn id="19" fill="hold">
                            <p:stCondLst>
                              <p:cond delay="2500"/>
                            </p:stCondLst>
                            <p:childTnLst>
                              <p:par>
                                <p:cTn id="20" presetID="22" presetClass="entr" presetSubtype="8" fill="hold" grpId="0" nodeType="afterEffect">
                                  <p:stCondLst>
                                    <p:cond delay="0"/>
                                  </p:stCondLst>
                                  <p:childTnLst>
                                    <p:set>
                                      <p:cBhvr>
                                        <p:cTn id="21" dur="1" fill="hold">
                                          <p:stCondLst>
                                            <p:cond delay="0"/>
                                          </p:stCondLst>
                                        </p:cTn>
                                        <p:tgtEl>
                                          <p:spTgt spid="62"/>
                                        </p:tgtEl>
                                        <p:attrNameLst>
                                          <p:attrName>style.visibility</p:attrName>
                                        </p:attrNameLst>
                                      </p:cBhvr>
                                      <p:to>
                                        <p:strVal val="visible"/>
                                      </p:to>
                                    </p:set>
                                    <p:animEffect transition="in" filter="wipe(left)">
                                      <p:cBhvr>
                                        <p:cTn id="22" dur="500"/>
                                        <p:tgtEl>
                                          <p:spTgt spid="62"/>
                                        </p:tgtEl>
                                      </p:cBhvr>
                                    </p:animEffect>
                                  </p:childTnLst>
                                </p:cTn>
                              </p:par>
                            </p:childTnLst>
                          </p:cTn>
                        </p:par>
                        <p:par>
                          <p:cTn id="23" fill="hold">
                            <p:stCondLst>
                              <p:cond delay="3000"/>
                            </p:stCondLst>
                            <p:childTnLst>
                              <p:par>
                                <p:cTn id="24" presetID="22" presetClass="entr" presetSubtype="8" fill="hold" nodeType="after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wipe(left)">
                                      <p:cBhvr>
                                        <p:cTn id="26" dur="750"/>
                                        <p:tgtEl>
                                          <p:spTgt spid="3"/>
                                        </p:tgtEl>
                                      </p:cBhvr>
                                    </p:animEffect>
                                  </p:childTnLst>
                                </p:cTn>
                              </p:par>
                            </p:childTnLst>
                          </p:cTn>
                        </p:par>
                        <p:par>
                          <p:cTn id="27" fill="hold">
                            <p:stCondLst>
                              <p:cond delay="3750"/>
                            </p:stCondLst>
                            <p:childTnLst>
                              <p:par>
                                <p:cTn id="28" presetID="22" presetClass="entr" presetSubtype="8"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wipe(left)">
                                      <p:cBhvr>
                                        <p:cTn id="30" dur="500"/>
                                        <p:tgtEl>
                                          <p:spTgt spid="36"/>
                                        </p:tgtEl>
                                      </p:cBhvr>
                                    </p:animEffect>
                                  </p:childTnLst>
                                </p:cTn>
                              </p:par>
                            </p:childTnLst>
                          </p:cTn>
                        </p:par>
                        <p:par>
                          <p:cTn id="31" fill="hold">
                            <p:stCondLst>
                              <p:cond delay="4250"/>
                            </p:stCondLst>
                            <p:childTnLst>
                              <p:par>
                                <p:cTn id="32" presetID="22" presetClass="entr" presetSubtype="8" fill="hold" grpId="0" nodeType="afterEffect">
                                  <p:stCondLst>
                                    <p:cond delay="0"/>
                                  </p:stCondLst>
                                  <p:childTnLst>
                                    <p:set>
                                      <p:cBhvr>
                                        <p:cTn id="33" dur="1" fill="hold">
                                          <p:stCondLst>
                                            <p:cond delay="0"/>
                                          </p:stCondLst>
                                        </p:cTn>
                                        <p:tgtEl>
                                          <p:spTgt spid="73"/>
                                        </p:tgtEl>
                                        <p:attrNameLst>
                                          <p:attrName>style.visibility</p:attrName>
                                        </p:attrNameLst>
                                      </p:cBhvr>
                                      <p:to>
                                        <p:strVal val="visible"/>
                                      </p:to>
                                    </p:set>
                                    <p:animEffect transition="in" filter="wipe(left)">
                                      <p:cBhvr>
                                        <p:cTn id="34" dur="750"/>
                                        <p:tgtEl>
                                          <p:spTgt spid="73"/>
                                        </p:tgtEl>
                                      </p:cBhvr>
                                    </p:animEffect>
                                  </p:childTnLst>
                                </p:cTn>
                              </p:par>
                            </p:childTnLst>
                          </p:cTn>
                        </p:par>
                        <p:par>
                          <p:cTn id="35" fill="hold">
                            <p:stCondLst>
                              <p:cond delay="5000"/>
                            </p:stCondLst>
                            <p:childTnLst>
                              <p:par>
                                <p:cTn id="36" presetID="22" presetClass="entr" presetSubtype="8" fill="hold" grpId="0" nodeType="afterEffect">
                                  <p:stCondLst>
                                    <p:cond delay="500"/>
                                  </p:stCondLst>
                                  <p:childTnLst>
                                    <p:set>
                                      <p:cBhvr>
                                        <p:cTn id="37" dur="1" fill="hold">
                                          <p:stCondLst>
                                            <p:cond delay="0"/>
                                          </p:stCondLst>
                                        </p:cTn>
                                        <p:tgtEl>
                                          <p:spTgt spid="20"/>
                                        </p:tgtEl>
                                        <p:attrNameLst>
                                          <p:attrName>style.visibility</p:attrName>
                                        </p:attrNameLst>
                                      </p:cBhvr>
                                      <p:to>
                                        <p:strVal val="visible"/>
                                      </p:to>
                                    </p:set>
                                    <p:animEffect transition="in" filter="wipe(left)">
                                      <p:cBhvr>
                                        <p:cTn id="38" dur="750"/>
                                        <p:tgtEl>
                                          <p:spTgt spid="20"/>
                                        </p:tgtEl>
                                      </p:cBhvr>
                                    </p:animEffect>
                                  </p:childTnLst>
                                </p:cTn>
                              </p:par>
                              <p:par>
                                <p:cTn id="39" presetID="22" presetClass="entr" presetSubtype="2" fill="hold" grpId="0" nodeType="withEffect">
                                  <p:stCondLst>
                                    <p:cond delay="500"/>
                                  </p:stCondLst>
                                  <p:childTnLst>
                                    <p:set>
                                      <p:cBhvr>
                                        <p:cTn id="40" dur="1" fill="hold">
                                          <p:stCondLst>
                                            <p:cond delay="0"/>
                                          </p:stCondLst>
                                        </p:cTn>
                                        <p:tgtEl>
                                          <p:spTgt spid="40"/>
                                        </p:tgtEl>
                                        <p:attrNameLst>
                                          <p:attrName>style.visibility</p:attrName>
                                        </p:attrNameLst>
                                      </p:cBhvr>
                                      <p:to>
                                        <p:strVal val="visible"/>
                                      </p:to>
                                    </p:set>
                                    <p:animEffect transition="in" filter="wipe(right)">
                                      <p:cBhvr>
                                        <p:cTn id="41" dur="750"/>
                                        <p:tgtEl>
                                          <p:spTgt spid="40"/>
                                        </p:tgtEl>
                                      </p:cBhvr>
                                    </p:animEffect>
                                  </p:childTnLst>
                                </p:cTn>
                              </p:par>
                            </p:childTnLst>
                          </p:cTn>
                        </p:par>
                        <p:par>
                          <p:cTn id="42" fill="hold">
                            <p:stCondLst>
                              <p:cond delay="6250"/>
                            </p:stCondLst>
                            <p:childTnLst>
                              <p:par>
                                <p:cTn id="43" presetID="22" presetClass="entr" presetSubtype="8" fill="hold" grpId="0" nodeType="after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750"/>
                                        <p:tgtEl>
                                          <p:spTgt spid="68"/>
                                        </p:tgtEl>
                                      </p:cBhvr>
                                    </p:animEffect>
                                  </p:childTnLst>
                                </p:cTn>
                              </p:par>
                            </p:childTnLst>
                          </p:cTn>
                        </p:par>
                        <p:par>
                          <p:cTn id="46" fill="hold">
                            <p:stCondLst>
                              <p:cond delay="7000"/>
                            </p:stCondLst>
                            <p:childTnLst>
                              <p:par>
                                <p:cTn id="47" presetID="22" presetClass="entr" presetSubtype="8" fill="hold" grpId="0" nodeType="afterEffect">
                                  <p:stCondLst>
                                    <p:cond delay="0"/>
                                  </p:stCondLst>
                                  <p:childTnLst>
                                    <p:set>
                                      <p:cBhvr>
                                        <p:cTn id="48" dur="1" fill="hold">
                                          <p:stCondLst>
                                            <p:cond delay="0"/>
                                          </p:stCondLst>
                                        </p:cTn>
                                        <p:tgtEl>
                                          <p:spTgt spid="63"/>
                                        </p:tgtEl>
                                        <p:attrNameLst>
                                          <p:attrName>style.visibility</p:attrName>
                                        </p:attrNameLst>
                                      </p:cBhvr>
                                      <p:to>
                                        <p:strVal val="visible"/>
                                      </p:to>
                                    </p:set>
                                    <p:animEffect transition="in" filter="wipe(left)">
                                      <p:cBhvr>
                                        <p:cTn id="49" dur="500"/>
                                        <p:tgtEl>
                                          <p:spTgt spid="63"/>
                                        </p:tgtEl>
                                      </p:cBhvr>
                                    </p:animEffect>
                                  </p:childTnLst>
                                </p:cTn>
                              </p:par>
                            </p:childTnLst>
                          </p:cTn>
                        </p:par>
                        <p:par>
                          <p:cTn id="50" fill="hold">
                            <p:stCondLst>
                              <p:cond delay="7500"/>
                            </p:stCondLst>
                            <p:childTnLst>
                              <p:par>
                                <p:cTn id="51" presetID="22" presetClass="entr" presetSubtype="8"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left)">
                                      <p:cBhvr>
                                        <p:cTn id="53" dur="750"/>
                                        <p:tgtEl>
                                          <p:spTgt spid="10"/>
                                        </p:tgtEl>
                                      </p:cBhvr>
                                    </p:animEffect>
                                  </p:childTnLst>
                                </p:cTn>
                              </p:par>
                            </p:childTnLst>
                          </p:cTn>
                        </p:par>
                        <p:par>
                          <p:cTn id="54" fill="hold">
                            <p:stCondLst>
                              <p:cond delay="8250"/>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par>
                          <p:cTn id="58" fill="hold">
                            <p:stCondLst>
                              <p:cond delay="8750"/>
                            </p:stCondLst>
                            <p:childTnLst>
                              <p:par>
                                <p:cTn id="59" presetID="22" presetClass="entr" presetSubtype="8"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Effect transition="in" filter="wipe(left)">
                                      <p:cBhvr>
                                        <p:cTn id="61" dur="750"/>
                                        <p:tgtEl>
                                          <p:spTgt spid="72"/>
                                        </p:tgtEl>
                                      </p:cBhvr>
                                    </p:animEffect>
                                  </p:childTnLst>
                                </p:cTn>
                              </p:par>
                            </p:childTnLst>
                          </p:cTn>
                        </p:par>
                        <p:par>
                          <p:cTn id="62" fill="hold">
                            <p:stCondLst>
                              <p:cond delay="9500"/>
                            </p:stCondLst>
                            <p:childTnLst>
                              <p:par>
                                <p:cTn id="63" presetID="22" presetClass="entr" presetSubtype="8"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wipe(left)">
                                      <p:cBhvr>
                                        <p:cTn id="65" dur="750"/>
                                        <p:tgtEl>
                                          <p:spTgt spid="21"/>
                                        </p:tgtEl>
                                      </p:cBhvr>
                                    </p:animEffect>
                                  </p:childTnLst>
                                </p:cTn>
                              </p:par>
                              <p:par>
                                <p:cTn id="66" presetID="22" presetClass="entr" presetSubtype="2" fill="hold" grpId="0" nodeType="withEffect">
                                  <p:stCondLst>
                                    <p:cond delay="500"/>
                                  </p:stCondLst>
                                  <p:childTnLst>
                                    <p:set>
                                      <p:cBhvr>
                                        <p:cTn id="67" dur="1" fill="hold">
                                          <p:stCondLst>
                                            <p:cond delay="0"/>
                                          </p:stCondLst>
                                        </p:cTn>
                                        <p:tgtEl>
                                          <p:spTgt spid="41"/>
                                        </p:tgtEl>
                                        <p:attrNameLst>
                                          <p:attrName>style.visibility</p:attrName>
                                        </p:attrNameLst>
                                      </p:cBhvr>
                                      <p:to>
                                        <p:strVal val="visible"/>
                                      </p:to>
                                    </p:set>
                                    <p:animEffect transition="in" filter="wipe(right)">
                                      <p:cBhvr>
                                        <p:cTn id="68" dur="750"/>
                                        <p:tgtEl>
                                          <p:spTgt spid="41"/>
                                        </p:tgtEl>
                                      </p:cBhvr>
                                    </p:animEffect>
                                  </p:childTnLst>
                                </p:cTn>
                              </p:par>
                            </p:childTnLst>
                          </p:cTn>
                        </p:par>
                        <p:par>
                          <p:cTn id="69" fill="hold">
                            <p:stCondLst>
                              <p:cond delay="10750"/>
                            </p:stCondLst>
                            <p:childTnLst>
                              <p:par>
                                <p:cTn id="70" presetID="22" presetClass="entr" presetSubtype="8" fill="hold" grpId="0" nodeType="afterEffect">
                                  <p:stCondLst>
                                    <p:cond delay="0"/>
                                  </p:stCondLst>
                                  <p:childTnLst>
                                    <p:set>
                                      <p:cBhvr>
                                        <p:cTn id="71" dur="1" fill="hold">
                                          <p:stCondLst>
                                            <p:cond delay="0"/>
                                          </p:stCondLst>
                                        </p:cTn>
                                        <p:tgtEl>
                                          <p:spTgt spid="69"/>
                                        </p:tgtEl>
                                        <p:attrNameLst>
                                          <p:attrName>style.visibility</p:attrName>
                                        </p:attrNameLst>
                                      </p:cBhvr>
                                      <p:to>
                                        <p:strVal val="visible"/>
                                      </p:to>
                                    </p:set>
                                    <p:animEffect transition="in" filter="wipe(left)">
                                      <p:cBhvr>
                                        <p:cTn id="72" dur="750"/>
                                        <p:tgtEl>
                                          <p:spTgt spid="69"/>
                                        </p:tgtEl>
                                      </p:cBhvr>
                                    </p:animEffect>
                                  </p:childTnLst>
                                </p:cTn>
                              </p:par>
                            </p:childTnLst>
                          </p:cTn>
                        </p:par>
                        <p:par>
                          <p:cTn id="73" fill="hold">
                            <p:stCondLst>
                              <p:cond delay="11500"/>
                            </p:stCondLst>
                            <p:childTnLst>
                              <p:par>
                                <p:cTn id="74" presetID="22" presetClass="entr" presetSubtype="8" fill="hold" grpId="0" nodeType="afterEffect">
                                  <p:stCondLst>
                                    <p:cond delay="0"/>
                                  </p:stCondLst>
                                  <p:childTnLst>
                                    <p:set>
                                      <p:cBhvr>
                                        <p:cTn id="75" dur="1" fill="hold">
                                          <p:stCondLst>
                                            <p:cond delay="0"/>
                                          </p:stCondLst>
                                        </p:cTn>
                                        <p:tgtEl>
                                          <p:spTgt spid="64"/>
                                        </p:tgtEl>
                                        <p:attrNameLst>
                                          <p:attrName>style.visibility</p:attrName>
                                        </p:attrNameLst>
                                      </p:cBhvr>
                                      <p:to>
                                        <p:strVal val="visible"/>
                                      </p:to>
                                    </p:set>
                                    <p:animEffect transition="in" filter="wipe(left)">
                                      <p:cBhvr>
                                        <p:cTn id="76" dur="500"/>
                                        <p:tgtEl>
                                          <p:spTgt spid="64"/>
                                        </p:tgtEl>
                                      </p:cBhvr>
                                    </p:animEffect>
                                  </p:childTnLst>
                                </p:cTn>
                              </p:par>
                            </p:childTnLst>
                          </p:cTn>
                        </p:par>
                        <p:par>
                          <p:cTn id="77" fill="hold">
                            <p:stCondLst>
                              <p:cond delay="12000"/>
                            </p:stCondLst>
                            <p:childTnLst>
                              <p:par>
                                <p:cTn id="78" presetID="22" presetClass="entr" presetSubtype="8"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wipe(left)">
                                      <p:cBhvr>
                                        <p:cTn id="80" dur="750"/>
                                        <p:tgtEl>
                                          <p:spTgt spid="11"/>
                                        </p:tgtEl>
                                      </p:cBhvr>
                                    </p:animEffect>
                                  </p:childTnLst>
                                </p:cTn>
                              </p:par>
                            </p:childTnLst>
                          </p:cTn>
                        </p:par>
                        <p:par>
                          <p:cTn id="81" fill="hold">
                            <p:stCondLst>
                              <p:cond delay="12750"/>
                            </p:stCondLst>
                            <p:childTnLst>
                              <p:par>
                                <p:cTn id="82" presetID="22" presetClass="entr" presetSubtype="8" fill="hold" grpId="0" nodeType="afterEffect">
                                  <p:stCondLst>
                                    <p:cond delay="0"/>
                                  </p:stCondLst>
                                  <p:childTnLst>
                                    <p:set>
                                      <p:cBhvr>
                                        <p:cTn id="83" dur="1" fill="hold">
                                          <p:stCondLst>
                                            <p:cond delay="0"/>
                                          </p:stCondLst>
                                        </p:cTn>
                                        <p:tgtEl>
                                          <p:spTgt spid="43"/>
                                        </p:tgtEl>
                                        <p:attrNameLst>
                                          <p:attrName>style.visibility</p:attrName>
                                        </p:attrNameLst>
                                      </p:cBhvr>
                                      <p:to>
                                        <p:strVal val="visible"/>
                                      </p:to>
                                    </p:set>
                                    <p:animEffect transition="in" filter="wipe(left)">
                                      <p:cBhvr>
                                        <p:cTn id="84" dur="500"/>
                                        <p:tgtEl>
                                          <p:spTgt spid="43"/>
                                        </p:tgtEl>
                                      </p:cBhvr>
                                    </p:animEffect>
                                  </p:childTnLst>
                                </p:cTn>
                              </p:par>
                            </p:childTnLst>
                          </p:cTn>
                        </p:par>
                        <p:par>
                          <p:cTn id="85" fill="hold">
                            <p:stCondLst>
                              <p:cond delay="13250"/>
                            </p:stCondLst>
                            <p:childTnLst>
                              <p:par>
                                <p:cTn id="86" presetID="22" presetClass="entr" presetSubtype="8" fill="hold" grpId="0" nodeType="afterEffect">
                                  <p:stCondLst>
                                    <p:cond delay="0"/>
                                  </p:stCondLst>
                                  <p:childTnLst>
                                    <p:set>
                                      <p:cBhvr>
                                        <p:cTn id="87" dur="1" fill="hold">
                                          <p:stCondLst>
                                            <p:cond delay="0"/>
                                          </p:stCondLst>
                                        </p:cTn>
                                        <p:tgtEl>
                                          <p:spTgt spid="71"/>
                                        </p:tgtEl>
                                        <p:attrNameLst>
                                          <p:attrName>style.visibility</p:attrName>
                                        </p:attrNameLst>
                                      </p:cBhvr>
                                      <p:to>
                                        <p:strVal val="visible"/>
                                      </p:to>
                                    </p:set>
                                    <p:animEffect transition="in" filter="wipe(left)">
                                      <p:cBhvr>
                                        <p:cTn id="88" dur="750"/>
                                        <p:tgtEl>
                                          <p:spTgt spid="71"/>
                                        </p:tgtEl>
                                      </p:cBhvr>
                                    </p:animEffect>
                                  </p:childTnLst>
                                </p:cTn>
                              </p:par>
                            </p:childTnLst>
                          </p:cTn>
                        </p:par>
                        <p:par>
                          <p:cTn id="89" fill="hold">
                            <p:stCondLst>
                              <p:cond delay="14000"/>
                            </p:stCondLst>
                            <p:childTnLst>
                              <p:par>
                                <p:cTn id="90" presetID="22" presetClass="entr" presetSubtype="8" fill="hold" grpId="0" nodeType="afterEffect">
                                  <p:stCondLst>
                                    <p:cond delay="500"/>
                                  </p:stCondLst>
                                  <p:childTnLst>
                                    <p:set>
                                      <p:cBhvr>
                                        <p:cTn id="91" dur="1" fill="hold">
                                          <p:stCondLst>
                                            <p:cond delay="0"/>
                                          </p:stCondLst>
                                        </p:cTn>
                                        <p:tgtEl>
                                          <p:spTgt spid="22"/>
                                        </p:tgtEl>
                                        <p:attrNameLst>
                                          <p:attrName>style.visibility</p:attrName>
                                        </p:attrNameLst>
                                      </p:cBhvr>
                                      <p:to>
                                        <p:strVal val="visible"/>
                                      </p:to>
                                    </p:set>
                                    <p:animEffect transition="in" filter="wipe(left)">
                                      <p:cBhvr>
                                        <p:cTn id="92" dur="750"/>
                                        <p:tgtEl>
                                          <p:spTgt spid="22"/>
                                        </p:tgtEl>
                                      </p:cBhvr>
                                    </p:animEffect>
                                  </p:childTnLst>
                                </p:cTn>
                              </p:par>
                              <p:par>
                                <p:cTn id="93" presetID="22" presetClass="entr" presetSubtype="2" fill="hold" grpId="0" nodeType="withEffect">
                                  <p:stCondLst>
                                    <p:cond delay="500"/>
                                  </p:stCondLst>
                                  <p:childTnLst>
                                    <p:set>
                                      <p:cBhvr>
                                        <p:cTn id="94" dur="1" fill="hold">
                                          <p:stCondLst>
                                            <p:cond delay="0"/>
                                          </p:stCondLst>
                                        </p:cTn>
                                        <p:tgtEl>
                                          <p:spTgt spid="42"/>
                                        </p:tgtEl>
                                        <p:attrNameLst>
                                          <p:attrName>style.visibility</p:attrName>
                                        </p:attrNameLst>
                                      </p:cBhvr>
                                      <p:to>
                                        <p:strVal val="visible"/>
                                      </p:to>
                                    </p:set>
                                    <p:animEffect transition="in" filter="wipe(right)">
                                      <p:cBhvr>
                                        <p:cTn id="95" dur="750"/>
                                        <p:tgtEl>
                                          <p:spTgt spid="42"/>
                                        </p:tgtEl>
                                      </p:cBhvr>
                                    </p:animEffect>
                                  </p:childTnLst>
                                </p:cTn>
                              </p:par>
                            </p:childTnLst>
                          </p:cTn>
                        </p:par>
                        <p:par>
                          <p:cTn id="96" fill="hold">
                            <p:stCondLst>
                              <p:cond delay="15250"/>
                            </p:stCondLst>
                            <p:childTnLst>
                              <p:par>
                                <p:cTn id="97" presetID="22" presetClass="entr" presetSubtype="8"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wipe(left)">
                                      <p:cBhvr>
                                        <p:cTn id="99" dur="750"/>
                                        <p:tgtEl>
                                          <p:spTgt spid="70"/>
                                        </p:tgtEl>
                                      </p:cBhvr>
                                    </p:animEffect>
                                  </p:childTnLst>
                                </p:cTn>
                              </p:par>
                            </p:childTnLst>
                          </p:cTn>
                        </p:par>
                        <p:par>
                          <p:cTn id="100" fill="hold">
                            <p:stCondLst>
                              <p:cond delay="16000"/>
                            </p:stCondLst>
                            <p:childTnLst>
                              <p:par>
                                <p:cTn id="101" presetID="22" presetClass="entr" presetSubtype="8" fill="hold" grpId="0" nodeType="afterEffect">
                                  <p:stCondLst>
                                    <p:cond delay="0"/>
                                  </p:stCondLst>
                                  <p:childTnLst>
                                    <p:set>
                                      <p:cBhvr>
                                        <p:cTn id="102" dur="1" fill="hold">
                                          <p:stCondLst>
                                            <p:cond delay="0"/>
                                          </p:stCondLst>
                                        </p:cTn>
                                        <p:tgtEl>
                                          <p:spTgt spid="65"/>
                                        </p:tgtEl>
                                        <p:attrNameLst>
                                          <p:attrName>style.visibility</p:attrName>
                                        </p:attrNameLst>
                                      </p:cBhvr>
                                      <p:to>
                                        <p:strVal val="visible"/>
                                      </p:to>
                                    </p:set>
                                    <p:animEffect transition="in" filter="wipe(left)">
                                      <p:cBhvr>
                                        <p:cTn id="103" dur="500"/>
                                        <p:tgtEl>
                                          <p:spTgt spid="65"/>
                                        </p:tgtEl>
                                      </p:cBhvr>
                                    </p:animEffect>
                                  </p:childTnLst>
                                </p:cTn>
                              </p:par>
                            </p:childTnLst>
                          </p:cTn>
                        </p:par>
                        <p:par>
                          <p:cTn id="104" fill="hold">
                            <p:stCondLst>
                              <p:cond delay="16500"/>
                            </p:stCondLst>
                            <p:childTnLst>
                              <p:par>
                                <p:cTn id="105" presetID="22" presetClass="entr" presetSubtype="8" fill="hold" nodeType="afterEffect">
                                  <p:stCondLst>
                                    <p:cond delay="0"/>
                                  </p:stCondLst>
                                  <p:childTnLst>
                                    <p:set>
                                      <p:cBhvr>
                                        <p:cTn id="106" dur="1" fill="hold">
                                          <p:stCondLst>
                                            <p:cond delay="0"/>
                                          </p:stCondLst>
                                        </p:cTn>
                                        <p:tgtEl>
                                          <p:spTgt spid="12"/>
                                        </p:tgtEl>
                                        <p:attrNameLst>
                                          <p:attrName>style.visibility</p:attrName>
                                        </p:attrNameLst>
                                      </p:cBhvr>
                                      <p:to>
                                        <p:strVal val="visible"/>
                                      </p:to>
                                    </p:set>
                                    <p:animEffect transition="in" filter="wipe(left)">
                                      <p:cBhvr>
                                        <p:cTn id="107" dur="750"/>
                                        <p:tgtEl>
                                          <p:spTgt spid="12"/>
                                        </p:tgtEl>
                                      </p:cBhvr>
                                    </p:animEffect>
                                  </p:childTnLst>
                                </p:cTn>
                              </p:par>
                            </p:childTnLst>
                          </p:cTn>
                        </p:par>
                        <p:par>
                          <p:cTn id="108" fill="hold">
                            <p:stCondLst>
                              <p:cond delay="17250"/>
                            </p:stCondLst>
                            <p:childTnLst>
                              <p:par>
                                <p:cTn id="109" presetID="22" presetClass="entr" presetSubtype="8" fill="hold" grpId="0" nodeType="afterEffect">
                                  <p:stCondLst>
                                    <p:cond delay="0"/>
                                  </p:stCondLst>
                                  <p:childTnLst>
                                    <p:set>
                                      <p:cBhvr>
                                        <p:cTn id="110" dur="1" fill="hold">
                                          <p:stCondLst>
                                            <p:cond delay="0"/>
                                          </p:stCondLst>
                                        </p:cTn>
                                        <p:tgtEl>
                                          <p:spTgt spid="44"/>
                                        </p:tgtEl>
                                        <p:attrNameLst>
                                          <p:attrName>style.visibility</p:attrName>
                                        </p:attrNameLst>
                                      </p:cBhvr>
                                      <p:to>
                                        <p:strVal val="visible"/>
                                      </p:to>
                                    </p:set>
                                    <p:animEffect transition="in" filter="wipe(left)">
                                      <p:cBhvr>
                                        <p:cTn id="111" dur="500"/>
                                        <p:tgtEl>
                                          <p:spTgt spid="44"/>
                                        </p:tgtEl>
                                      </p:cBhvr>
                                    </p:animEffect>
                                  </p:childTnLst>
                                </p:cTn>
                              </p:par>
                            </p:childTnLst>
                          </p:cTn>
                        </p:par>
                        <p:par>
                          <p:cTn id="112" fill="hold">
                            <p:stCondLst>
                              <p:cond delay="17750"/>
                            </p:stCondLst>
                            <p:childTnLst>
                              <p:par>
                                <p:cTn id="113" presetID="22" presetClass="entr" presetSubtype="8" fill="hold" grpId="0" nodeType="afterEffect">
                                  <p:stCondLst>
                                    <p:cond delay="0"/>
                                  </p:stCondLst>
                                  <p:childTnLst>
                                    <p:set>
                                      <p:cBhvr>
                                        <p:cTn id="114" dur="1" fill="hold">
                                          <p:stCondLst>
                                            <p:cond delay="0"/>
                                          </p:stCondLst>
                                        </p:cTn>
                                        <p:tgtEl>
                                          <p:spTgt spid="66"/>
                                        </p:tgtEl>
                                        <p:attrNameLst>
                                          <p:attrName>style.visibility</p:attrName>
                                        </p:attrNameLst>
                                      </p:cBhvr>
                                      <p:to>
                                        <p:strVal val="visible"/>
                                      </p:to>
                                    </p:set>
                                    <p:animEffect transition="in" filter="wipe(left)">
                                      <p:cBhvr>
                                        <p:cTn id="115" dur="75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9" grpId="0" animBg="1"/>
      <p:bldP spid="2" grpId="0" animBg="1"/>
      <p:bldP spid="20" grpId="0" animBg="1"/>
      <p:bldP spid="21" grpId="0" animBg="1"/>
      <p:bldP spid="22" grpId="0" animBg="1"/>
      <p:bldP spid="40" grpId="0" animBg="1"/>
      <p:bldP spid="41" grpId="0" animBg="1"/>
      <p:bldP spid="42" grpId="0" animBg="1"/>
      <p:bldP spid="36" grpId="0" animBg="1"/>
      <p:bldP spid="37" grpId="0" animBg="1"/>
      <p:bldP spid="43" grpId="0" animBg="1"/>
      <p:bldP spid="44" grpId="0" animBg="1"/>
      <p:bldP spid="62" grpId="0" animBg="1"/>
      <p:bldP spid="63" grpId="0" animBg="1"/>
      <p:bldP spid="64" grpId="0" animBg="1"/>
      <p:bldP spid="65" grpId="0" animBg="1"/>
      <p:bldP spid="66" grpId="0"/>
      <p:bldP spid="67" grpId="0"/>
      <p:bldP spid="68" grpId="0"/>
      <p:bldP spid="69" grpId="0"/>
      <p:bldP spid="70" grpId="0"/>
      <p:bldP spid="71" grpId="0"/>
      <p:bldP spid="72" grpId="0"/>
      <p:bldP spid="7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bwMode="auto">
          <a:xfrm>
            <a:off x="0" y="1269242"/>
            <a:ext cx="12192000" cy="5242769"/>
          </a:xfrm>
          <a:prstGeom prst="rect">
            <a:avLst/>
          </a:prstGeom>
          <a:solidFill>
            <a:schemeClr val="tx1">
              <a:lumMod val="95000"/>
              <a:lumOff val="5000"/>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Trapezoid 24"/>
          <p:cNvSpPr/>
          <p:nvPr/>
        </p:nvSpPr>
        <p:spPr>
          <a:xfrm>
            <a:off x="6426367" y="1455922"/>
            <a:ext cx="1498600" cy="228946"/>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5" name="Picture Placeholder 4"/>
          <p:cNvPicPr>
            <a:picLocks noGrp="1" noChangeAspect="1"/>
          </p:cNvPicPr>
          <p:nvPr>
            <p:ph type="pic" sz="quarter" idx="4294967295"/>
          </p:nvPr>
        </p:nvPicPr>
        <p:blipFill>
          <a:blip r:embed="rId3">
            <a:extLst>
              <a:ext uri="{28A0092B-C50C-407E-A947-70E740481C1C}">
                <a14:useLocalDpi xmlns:a14="http://schemas.microsoft.com/office/drawing/2010/main" val="0"/>
              </a:ext>
            </a:extLst>
          </a:blip>
          <a:stretch>
            <a:fillRect/>
          </a:stretch>
        </p:blipFill>
        <p:spPr>
          <a:xfrm>
            <a:off x="623574" y="1684868"/>
            <a:ext cx="4343400" cy="4343400"/>
          </a:xfrm>
          <a:prstGeom prst="ellipse">
            <a:avLst/>
          </a:prstGeom>
          <a:blipFill>
            <a:blip r:embed="rId3"/>
            <a:stretch>
              <a:fillRect/>
            </a:stretch>
          </a:blipFill>
          <a:ln w="76200">
            <a:solidFill>
              <a:srgbClr val="5B9BD5"/>
            </a:solidFill>
          </a:ln>
          <a:effectLst/>
        </p:spPr>
      </p:pic>
      <p:sp>
        <p:nvSpPr>
          <p:cNvPr id="21" name="TextBox 2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23" name="Rectangle 22"/>
          <p:cNvSpPr/>
          <p:nvPr/>
        </p:nvSpPr>
        <p:spPr>
          <a:xfrm>
            <a:off x="5905691" y="1657572"/>
            <a:ext cx="5599371" cy="4374738"/>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5"/>
          <p:cNvGrpSpPr/>
          <p:nvPr/>
        </p:nvGrpSpPr>
        <p:grpSpPr>
          <a:xfrm>
            <a:off x="6579683" y="1455923"/>
            <a:ext cx="1191965" cy="1069848"/>
            <a:chOff x="6579683" y="1455923"/>
            <a:chExt cx="1191965" cy="1069848"/>
          </a:xfrm>
        </p:grpSpPr>
        <p:sp>
          <p:nvSpPr>
            <p:cNvPr id="26" name="Pentagon 25"/>
            <p:cNvSpPr>
              <a:spLocks noChangeAspect="1"/>
            </p:cNvSpPr>
            <p:nvPr/>
          </p:nvSpPr>
          <p:spPr>
            <a:xfrm rot="5400000">
              <a:off x="6640742" y="1394864"/>
              <a:ext cx="1069848" cy="1191965"/>
            </a:xfrm>
            <a:prstGeom prst="homePlate">
              <a:avLst>
                <a:gd name="adj" fmla="val 31720"/>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27" name="Picture 2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23678" y="1613388"/>
              <a:ext cx="503975" cy="600481"/>
            </a:xfrm>
            <a:prstGeom prst="rect">
              <a:avLst/>
            </a:prstGeom>
          </p:spPr>
        </p:pic>
      </p:grpSp>
      <p:sp>
        <p:nvSpPr>
          <p:cNvPr id="28" name="Text Placeholder 3"/>
          <p:cNvSpPr txBox="1">
            <a:spLocks/>
          </p:cNvSpPr>
          <p:nvPr/>
        </p:nvSpPr>
        <p:spPr>
          <a:xfrm>
            <a:off x="6579683" y="2751197"/>
            <a:ext cx="3759200" cy="134190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5A99D3"/>
                </a:solidFill>
              </a:rPr>
              <a:t>Jane Doe</a:t>
            </a:r>
            <a:endParaRPr lang="en-US" sz="2000" dirty="0">
              <a:solidFill>
                <a:srgbClr val="5A99D3"/>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cxnSp>
        <p:nvCxnSpPr>
          <p:cNvPr id="29" name="Straight Connector 28"/>
          <p:cNvCxnSpPr/>
          <p:nvPr/>
        </p:nvCxnSpPr>
        <p:spPr>
          <a:xfrm flipV="1">
            <a:off x="6528687" y="4243273"/>
            <a:ext cx="3912516" cy="27295"/>
          </a:xfrm>
          <a:prstGeom prst="line">
            <a:avLst/>
          </a:prstGeom>
          <a:ln w="19050">
            <a:solidFill>
              <a:srgbClr val="5B9BD5"/>
            </a:solidFill>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6426367" y="4693658"/>
            <a:ext cx="3912516" cy="923330"/>
          </a:xfrm>
          <a:prstGeom prst="rect">
            <a:avLst/>
          </a:prstGeom>
          <a:noFill/>
        </p:spPr>
        <p:txBody>
          <a:bodyPr wrap="square" rtlCol="0">
            <a:spAutoFit/>
          </a:bodyPr>
          <a:lstStyle/>
          <a:p>
            <a:pPr marL="285750" indent="-285750">
              <a:buFont typeface="Wingdings" panose="05000000000000000000" pitchFamily="2" charset="2"/>
              <a:buChar char="Ø"/>
            </a:pPr>
            <a:r>
              <a:rPr lang="en-US" dirty="0" smtClean="0"/>
              <a:t>Lorem Ipsum Dolor</a:t>
            </a:r>
          </a:p>
          <a:p>
            <a:pPr marL="285750" indent="-285750">
              <a:buFont typeface="Wingdings" panose="05000000000000000000" pitchFamily="2" charset="2"/>
              <a:buChar char="Ø"/>
            </a:pPr>
            <a:r>
              <a:rPr lang="en-US" dirty="0" smtClean="0"/>
              <a:t>Lorem Ipsum Dolor</a:t>
            </a:r>
          </a:p>
          <a:p>
            <a:pPr marL="285750" indent="-285750">
              <a:buFont typeface="Wingdings" panose="05000000000000000000" pitchFamily="2" charset="2"/>
              <a:buChar char="Ø"/>
            </a:pPr>
            <a:r>
              <a:rPr lang="en-US" dirty="0" smtClean="0"/>
              <a:t>Lorem Ipsum Dolor</a:t>
            </a:r>
            <a:endParaRPr lang="en-US" dirty="0"/>
          </a:p>
        </p:txBody>
      </p:sp>
    </p:spTree>
    <p:extLst>
      <p:ext uri="{BB962C8B-B14F-4D97-AF65-F5344CB8AC3E}">
        <p14:creationId xmlns:p14="http://schemas.microsoft.com/office/powerpoint/2010/main" val="776729266"/>
      </p:ext>
    </p:extLst>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par>
                                <p:cTn id="14" presetID="2" presetClass="entr" presetSubtype="4"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25"/>
                                        </p:tgtEl>
                                        <p:attrNameLst>
                                          <p:attrName>style.visibility</p:attrName>
                                        </p:attrNameLst>
                                      </p:cBhvr>
                                      <p:to>
                                        <p:strVal val="visible"/>
                                      </p:to>
                                    </p:set>
                                    <p:anim calcmode="lin" valueType="num">
                                      <p:cBhvr additive="base">
                                        <p:cTn id="20" dur="500" fill="hold"/>
                                        <p:tgtEl>
                                          <p:spTgt spid="25"/>
                                        </p:tgtEl>
                                        <p:attrNameLst>
                                          <p:attrName>ppt_x</p:attrName>
                                        </p:attrNameLst>
                                      </p:cBhvr>
                                      <p:tavLst>
                                        <p:tav tm="0">
                                          <p:val>
                                            <p:strVal val="#ppt_x"/>
                                          </p:val>
                                        </p:tav>
                                        <p:tav tm="100000">
                                          <p:val>
                                            <p:strVal val="#ppt_x"/>
                                          </p:val>
                                        </p:tav>
                                      </p:tavLst>
                                    </p:anim>
                                    <p:anim calcmode="lin" valueType="num">
                                      <p:cBhvr additive="base">
                                        <p:cTn id="21" dur="500" fill="hold"/>
                                        <p:tgtEl>
                                          <p:spTgt spid="25"/>
                                        </p:tgtEl>
                                        <p:attrNameLst>
                                          <p:attrName>ppt_y</p:attrName>
                                        </p:attrNameLst>
                                      </p:cBhvr>
                                      <p:tavLst>
                                        <p:tav tm="0">
                                          <p:val>
                                            <p:strVal val="1+#ppt_h/2"/>
                                          </p:val>
                                        </p:tav>
                                        <p:tav tm="100000">
                                          <p:val>
                                            <p:strVal val="#ppt_y"/>
                                          </p:val>
                                        </p:tav>
                                      </p:tavLst>
                                    </p:anim>
                                  </p:childTnLst>
                                </p:cTn>
                              </p:par>
                            </p:childTnLst>
                          </p:cTn>
                        </p:par>
                        <p:par>
                          <p:cTn id="22" fill="hold">
                            <p:stCondLst>
                              <p:cond delay="1000"/>
                            </p:stCondLst>
                            <p:childTnLst>
                              <p:par>
                                <p:cTn id="23" presetID="2" presetClass="entr" presetSubtype="2" fill="hold" grpId="0" nodeType="after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additive="base">
                                        <p:cTn id="25" dur="500" fill="hold"/>
                                        <p:tgtEl>
                                          <p:spTgt spid="23"/>
                                        </p:tgtEl>
                                        <p:attrNameLst>
                                          <p:attrName>ppt_x</p:attrName>
                                        </p:attrNameLst>
                                      </p:cBhvr>
                                      <p:tavLst>
                                        <p:tav tm="0">
                                          <p:val>
                                            <p:strVal val="1+#ppt_w/2"/>
                                          </p:val>
                                        </p:tav>
                                        <p:tav tm="100000">
                                          <p:val>
                                            <p:strVal val="#ppt_x"/>
                                          </p:val>
                                        </p:tav>
                                      </p:tavLst>
                                    </p:anim>
                                    <p:anim calcmode="lin" valueType="num">
                                      <p:cBhvr additive="base">
                                        <p:cTn id="26" dur="500" fill="hold"/>
                                        <p:tgtEl>
                                          <p:spTgt spid="23"/>
                                        </p:tgtEl>
                                        <p:attrNameLst>
                                          <p:attrName>ppt_y</p:attrName>
                                        </p:attrNameLst>
                                      </p:cBhvr>
                                      <p:tavLst>
                                        <p:tav tm="0">
                                          <p:val>
                                            <p:strVal val="#ppt_y"/>
                                          </p:val>
                                        </p:tav>
                                        <p:tav tm="100000">
                                          <p:val>
                                            <p:strVal val="#ppt_y"/>
                                          </p:val>
                                        </p:tav>
                                      </p:tavLst>
                                    </p:anim>
                                  </p:childTnLst>
                                </p:cTn>
                              </p:par>
                            </p:childTnLst>
                          </p:cTn>
                        </p:par>
                        <p:par>
                          <p:cTn id="27" fill="hold">
                            <p:stCondLst>
                              <p:cond delay="1500"/>
                            </p:stCondLst>
                            <p:childTnLst>
                              <p:par>
                                <p:cTn id="28" presetID="22" presetClass="entr" presetSubtype="1" fill="hold" grpId="0"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up)">
                                      <p:cBhvr>
                                        <p:cTn id="30" dur="500"/>
                                        <p:tgtEl>
                                          <p:spTgt spid="28"/>
                                        </p:tgtEl>
                                      </p:cBhvr>
                                    </p:animEffect>
                                  </p:childTnLst>
                                </p:cTn>
                              </p:par>
                            </p:childTnLst>
                          </p:cTn>
                        </p:par>
                        <p:par>
                          <p:cTn id="31" fill="hold">
                            <p:stCondLst>
                              <p:cond delay="2000"/>
                            </p:stCondLst>
                            <p:childTnLst>
                              <p:par>
                                <p:cTn id="32" presetID="22" presetClass="entr" presetSubtype="8" fill="hold" nodeType="after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wipe(left)">
                                      <p:cBhvr>
                                        <p:cTn id="34" dur="750"/>
                                        <p:tgtEl>
                                          <p:spTgt spid="29"/>
                                        </p:tgtEl>
                                      </p:cBhvr>
                                    </p:animEffect>
                                  </p:childTnLst>
                                </p:cTn>
                              </p:par>
                            </p:childTnLst>
                          </p:cTn>
                        </p:par>
                        <p:par>
                          <p:cTn id="35" fill="hold">
                            <p:stCondLst>
                              <p:cond delay="2750"/>
                            </p:stCondLst>
                            <p:childTnLst>
                              <p:par>
                                <p:cTn id="36" presetID="22" presetClass="entr" presetSubtype="1" fill="hold" grpId="0" nodeType="afterEffect">
                                  <p:stCondLst>
                                    <p:cond delay="0"/>
                                  </p:stCondLst>
                                  <p:childTnLst>
                                    <p:set>
                                      <p:cBhvr>
                                        <p:cTn id="37" dur="1" fill="hold">
                                          <p:stCondLst>
                                            <p:cond delay="0"/>
                                          </p:stCondLst>
                                        </p:cTn>
                                        <p:tgtEl>
                                          <p:spTgt spid="30"/>
                                        </p:tgtEl>
                                        <p:attrNameLst>
                                          <p:attrName>style.visibility</p:attrName>
                                        </p:attrNameLst>
                                      </p:cBhvr>
                                      <p:to>
                                        <p:strVal val="visible"/>
                                      </p:to>
                                    </p:set>
                                    <p:animEffect transition="in" filter="wipe(up)">
                                      <p:cBhvr>
                                        <p:cTn id="38"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5" grpId="0" animBg="1"/>
      <p:bldP spid="23" grpId="0" animBg="1"/>
      <p:bldP spid="28" grpId="0"/>
      <p:bldP spid="3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678898"/>
            <a:ext cx="12192000" cy="4833113"/>
          </a:xfrm>
          <a:prstGeom prst="rect">
            <a:avLst/>
          </a:prstGeom>
          <a:solidFill>
            <a:schemeClr val="tx1">
              <a:lumMod val="95000"/>
              <a:lumOff val="5000"/>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aphicFrame>
        <p:nvGraphicFramePr>
          <p:cNvPr id="4" name="Chart 3"/>
          <p:cNvGraphicFramePr/>
          <p:nvPr>
            <p:extLst>
              <p:ext uri="{D42A27DB-BD31-4B8C-83A1-F6EECF244321}">
                <p14:modId xmlns:p14="http://schemas.microsoft.com/office/powerpoint/2010/main" val="2984878349"/>
              </p:ext>
            </p:extLst>
          </p:nvPr>
        </p:nvGraphicFramePr>
        <p:xfrm>
          <a:off x="5584782" y="1048799"/>
          <a:ext cx="6824725" cy="5911377"/>
        </p:xfrm>
        <a:graphic>
          <a:graphicData uri="http://schemas.openxmlformats.org/drawingml/2006/chart">
            <c:chart xmlns:c="http://schemas.openxmlformats.org/drawingml/2006/chart" xmlns:r="http://schemas.openxmlformats.org/officeDocument/2006/relationships" r:id="rId3"/>
          </a:graphicData>
        </a:graphic>
      </p:graphicFrame>
      <p:sp>
        <p:nvSpPr>
          <p:cNvPr id="34" name="Freeform 167"/>
          <p:cNvSpPr>
            <a:spLocks noEditPoints="1"/>
          </p:cNvSpPr>
          <p:nvPr/>
        </p:nvSpPr>
        <p:spPr bwMode="auto">
          <a:xfrm>
            <a:off x="1312816" y="201940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 name="Text Placeholder 3"/>
          <p:cNvSpPr txBox="1">
            <a:spLocks/>
          </p:cNvSpPr>
          <p:nvPr/>
        </p:nvSpPr>
        <p:spPr>
          <a:xfrm>
            <a:off x="1794933" y="1837774"/>
            <a:ext cx="3759200" cy="93564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5A99D3"/>
                </a:solidFill>
              </a:rPr>
              <a:t>Lorem Ipsum Dolor</a:t>
            </a:r>
            <a:endParaRPr lang="en-US" dirty="0">
              <a:solidFill>
                <a:srgbClr val="5A99D3"/>
              </a:solidFill>
            </a:endParaRPr>
          </a:p>
          <a:p>
            <a:pPr algn="l" defTabSz="1219170">
              <a:spcBef>
                <a:spcPct val="20000"/>
              </a:spcBef>
              <a:defRPr/>
            </a:pPr>
            <a:r>
              <a:rPr lang="en-US" sz="1400" dirty="0" smtClean="0">
                <a:solidFill>
                  <a:schemeClr val="bg1">
                    <a:lumMod val="85000"/>
                  </a:schemeClr>
                </a:solidFill>
              </a:rPr>
              <a:t>Lorem </a:t>
            </a:r>
            <a:r>
              <a:rPr lang="en-US" sz="1400" dirty="0">
                <a:solidFill>
                  <a:schemeClr val="bg1">
                    <a:lumMod val="85000"/>
                  </a:schemeClr>
                </a:solidFill>
              </a:rPr>
              <a:t>ipsum dolor sit amet, consectetur adipiscing elit, sed do eiusmod tempor incididunt ut labore et dolore magna aliqua.</a:t>
            </a:r>
            <a:endParaRPr lang="en-US" sz="1400" dirty="0">
              <a:solidFill>
                <a:schemeClr val="tx1">
                  <a:lumMod val="50000"/>
                  <a:lumOff val="50000"/>
                </a:schemeClr>
              </a:solidFill>
            </a:endParaRPr>
          </a:p>
        </p:txBody>
      </p:sp>
      <p:sp>
        <p:nvSpPr>
          <p:cNvPr id="36" name="Freeform 167"/>
          <p:cNvSpPr>
            <a:spLocks noEditPoints="1"/>
          </p:cNvSpPr>
          <p:nvPr/>
        </p:nvSpPr>
        <p:spPr bwMode="auto">
          <a:xfrm>
            <a:off x="1312816" y="3252424"/>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Text Placeholder 3"/>
          <p:cNvSpPr txBox="1">
            <a:spLocks/>
          </p:cNvSpPr>
          <p:nvPr/>
        </p:nvSpPr>
        <p:spPr>
          <a:xfrm>
            <a:off x="1794933" y="3070792"/>
            <a:ext cx="3759200" cy="93564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E97C30"/>
                </a:solidFill>
              </a:rPr>
              <a:t>Lorem Ipsum Dolor</a:t>
            </a:r>
            <a:endParaRPr lang="en-US" dirty="0">
              <a:solidFill>
                <a:srgbClr val="E97C30"/>
              </a:solidFill>
            </a:endParaRPr>
          </a:p>
          <a:p>
            <a:pPr algn="l" defTabSz="1219170">
              <a:spcBef>
                <a:spcPct val="20000"/>
              </a:spcBef>
              <a:defRPr/>
            </a:pPr>
            <a:r>
              <a:rPr lang="en-US" sz="1400" dirty="0" smtClean="0">
                <a:solidFill>
                  <a:schemeClr val="bg1">
                    <a:lumMod val="85000"/>
                  </a:schemeClr>
                </a:solidFill>
              </a:rPr>
              <a:t>Lorem </a:t>
            </a:r>
            <a:r>
              <a:rPr lang="en-US" sz="1400" dirty="0">
                <a:solidFill>
                  <a:schemeClr val="bg1">
                    <a:lumMod val="85000"/>
                  </a:schemeClr>
                </a:solidFill>
              </a:rPr>
              <a:t>ipsum dolor sit amet, consectetur adipiscing elit, sed do eiusmod tempor incididunt ut labore et dolore magna aliqua.</a:t>
            </a:r>
            <a:endParaRPr lang="en-US" sz="1400" dirty="0">
              <a:solidFill>
                <a:schemeClr val="tx1">
                  <a:lumMod val="50000"/>
                  <a:lumOff val="50000"/>
                </a:schemeClr>
              </a:solidFill>
            </a:endParaRPr>
          </a:p>
        </p:txBody>
      </p:sp>
      <p:sp>
        <p:nvSpPr>
          <p:cNvPr id="38" name="Freeform 167"/>
          <p:cNvSpPr>
            <a:spLocks noEditPoints="1"/>
          </p:cNvSpPr>
          <p:nvPr/>
        </p:nvSpPr>
        <p:spPr bwMode="auto">
          <a:xfrm>
            <a:off x="1312816" y="445814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 name="Text Placeholder 3"/>
          <p:cNvSpPr txBox="1">
            <a:spLocks/>
          </p:cNvSpPr>
          <p:nvPr/>
        </p:nvSpPr>
        <p:spPr>
          <a:xfrm>
            <a:off x="1794933" y="4276513"/>
            <a:ext cx="3759200" cy="93564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A3A3A3"/>
                </a:solidFill>
              </a:rPr>
              <a:t>Lorem Ipsum Dolor</a:t>
            </a:r>
            <a:endParaRPr lang="en-US" dirty="0">
              <a:solidFill>
                <a:srgbClr val="A3A3A3"/>
              </a:solidFill>
            </a:endParaRPr>
          </a:p>
          <a:p>
            <a:pPr algn="l" defTabSz="1219170">
              <a:spcBef>
                <a:spcPct val="20000"/>
              </a:spcBef>
              <a:defRPr/>
            </a:pPr>
            <a:r>
              <a:rPr lang="en-US" sz="1400" dirty="0" smtClean="0">
                <a:solidFill>
                  <a:schemeClr val="bg1">
                    <a:lumMod val="85000"/>
                  </a:schemeClr>
                </a:solidFill>
              </a:rPr>
              <a:t>Lorem </a:t>
            </a:r>
            <a:r>
              <a:rPr lang="en-US" sz="1400" dirty="0">
                <a:solidFill>
                  <a:schemeClr val="bg1">
                    <a:lumMod val="85000"/>
                  </a:schemeClr>
                </a:solidFill>
              </a:rPr>
              <a:t>ipsum dolor sit amet, consectetur adipiscing elit, sed do eiusmod tempor incididunt ut labore et dolore magna aliqua.</a:t>
            </a:r>
            <a:endParaRPr lang="en-US" sz="1400" dirty="0">
              <a:solidFill>
                <a:schemeClr val="tx1">
                  <a:lumMod val="50000"/>
                  <a:lumOff val="50000"/>
                </a:schemeClr>
              </a:solidFill>
            </a:endParaRPr>
          </a:p>
        </p:txBody>
      </p:sp>
      <p:sp>
        <p:nvSpPr>
          <p:cNvPr id="40" name="Freeform 167"/>
          <p:cNvSpPr>
            <a:spLocks noEditPoints="1"/>
          </p:cNvSpPr>
          <p:nvPr/>
        </p:nvSpPr>
        <p:spPr bwMode="auto">
          <a:xfrm>
            <a:off x="1312816" y="5541042"/>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Text Placeholder 3"/>
          <p:cNvSpPr txBox="1">
            <a:spLocks/>
          </p:cNvSpPr>
          <p:nvPr/>
        </p:nvSpPr>
        <p:spPr>
          <a:xfrm>
            <a:off x="1794933" y="5359410"/>
            <a:ext cx="3759200" cy="93564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FBBD00"/>
                </a:solidFill>
              </a:rPr>
              <a:t>Lorem Ipsum Dolor</a:t>
            </a:r>
            <a:endParaRPr lang="en-US" dirty="0">
              <a:solidFill>
                <a:srgbClr val="FBBD00"/>
              </a:solidFill>
            </a:endParaRPr>
          </a:p>
          <a:p>
            <a:pPr algn="l" defTabSz="1219170">
              <a:spcBef>
                <a:spcPct val="20000"/>
              </a:spcBef>
              <a:defRPr/>
            </a:pPr>
            <a:r>
              <a:rPr lang="en-US" sz="1400" dirty="0" smtClean="0">
                <a:solidFill>
                  <a:schemeClr val="bg1">
                    <a:lumMod val="85000"/>
                  </a:schemeClr>
                </a:solidFill>
              </a:rPr>
              <a:t>Lorem </a:t>
            </a:r>
            <a:r>
              <a:rPr lang="en-US" sz="1400" dirty="0">
                <a:solidFill>
                  <a:schemeClr val="bg1">
                    <a:lumMod val="85000"/>
                  </a:schemeClr>
                </a:solidFill>
              </a:rPr>
              <a:t>ipsum dolor sit amet, consectetur adipiscing elit, sed do eiusmod tempor incididunt ut labore et dolore magna aliqua.</a:t>
            </a:r>
            <a:endParaRPr lang="en-US" sz="1400" dirty="0">
              <a:solidFill>
                <a:schemeClr val="tx1">
                  <a:lumMod val="50000"/>
                  <a:lumOff val="50000"/>
                </a:schemeClr>
              </a:solidFill>
            </a:endParaRPr>
          </a:p>
        </p:txBody>
      </p:sp>
      <p:sp>
        <p:nvSpPr>
          <p:cNvPr id="45" name="TextBox 4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878788999"/>
      </p:ext>
    </p:extLst>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500"/>
                                        <p:tgtEl>
                                          <p:spTgt spid="44"/>
                                        </p:tgtEl>
                                      </p:cBhvr>
                                    </p:animEffect>
                                  </p:childTnLst>
                                </p:cTn>
                              </p:par>
                            </p:childTnLst>
                          </p:cTn>
                        </p:par>
                        <p:par>
                          <p:cTn id="8" fill="hold">
                            <p:stCondLst>
                              <p:cond delay="500"/>
                            </p:stCondLst>
                            <p:childTnLst>
                              <p:par>
                                <p:cTn id="9" presetID="2" presetClass="entr" presetSubtype="4" accel="50000" decel="50000" fill="hold" grpId="0" nodeType="afterEffect">
                                  <p:stCondLst>
                                    <p:cond delay="0"/>
                                  </p:stCondLst>
                                  <p:childTnLst>
                                    <p:set>
                                      <p:cBhvr>
                                        <p:cTn id="10" dur="1" fill="hold">
                                          <p:stCondLst>
                                            <p:cond delay="0"/>
                                          </p:stCondLst>
                                        </p:cTn>
                                        <p:tgtEl>
                                          <p:spTgt spid="4">
                                            <p:graphicEl>
                                              <a:chart seriesIdx="-3" categoryIdx="-3" bldStep="gridLegend"/>
                                            </p:graphicEl>
                                          </p:spTgt>
                                        </p:tgtEl>
                                        <p:attrNameLst>
                                          <p:attrName>style.visibility</p:attrName>
                                        </p:attrNameLst>
                                      </p:cBhvr>
                                      <p:to>
                                        <p:strVal val="visible"/>
                                      </p:to>
                                    </p:set>
                                    <p:anim calcmode="lin" valueType="num">
                                      <p:cBhvr additive="base">
                                        <p:cTn id="11" dur="500" fill="hold"/>
                                        <p:tgtEl>
                                          <p:spTgt spid="4">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graphicEl>
                                              <a:chart seriesIdx="-3" categoryIdx="-3" bldStep="gridLegend"/>
                                            </p:graphicEl>
                                          </p:spTgt>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accel="50000" decel="50000" fill="hold" grpId="0" nodeType="afterEffect">
                                  <p:stCondLst>
                                    <p:cond delay="0"/>
                                  </p:stCondLst>
                                  <p:childTnLst>
                                    <p:set>
                                      <p:cBhvr>
                                        <p:cTn id="15" dur="1" fill="hold">
                                          <p:stCondLst>
                                            <p:cond delay="0"/>
                                          </p:stCondLst>
                                        </p:cTn>
                                        <p:tgtEl>
                                          <p:spTgt spid="4">
                                            <p:graphicEl>
                                              <a:chart seriesIdx="-4" categoryIdx="0" bldStep="category"/>
                                            </p:graphicEl>
                                          </p:spTgt>
                                        </p:tgtEl>
                                        <p:attrNameLst>
                                          <p:attrName>style.visibility</p:attrName>
                                        </p:attrNameLst>
                                      </p:cBhvr>
                                      <p:to>
                                        <p:strVal val="visible"/>
                                      </p:to>
                                    </p:set>
                                    <p:anim calcmode="lin" valueType="num">
                                      <p:cBhvr additive="base">
                                        <p:cTn id="16" dur="500" fill="hold"/>
                                        <p:tgtEl>
                                          <p:spTgt spid="4">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additive="base">
                                        <p:cTn id="17" dur="500" fill="hold"/>
                                        <p:tgtEl>
                                          <p:spTgt spid="4">
                                            <p:graphicEl>
                                              <a:chart seriesIdx="-4" categoryIdx="0" bldStep="category"/>
                                            </p:graphicEl>
                                          </p:spTgt>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9"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additive="base">
                                        <p:cTn id="21" dur="500" fill="hold"/>
                                        <p:tgtEl>
                                          <p:spTgt spid="34"/>
                                        </p:tgtEl>
                                        <p:attrNameLst>
                                          <p:attrName>ppt_x</p:attrName>
                                        </p:attrNameLst>
                                      </p:cBhvr>
                                      <p:tavLst>
                                        <p:tav tm="0">
                                          <p:val>
                                            <p:strVal val="0-#ppt_w/2"/>
                                          </p:val>
                                        </p:tav>
                                        <p:tav tm="100000">
                                          <p:val>
                                            <p:strVal val="#ppt_x"/>
                                          </p:val>
                                        </p:tav>
                                      </p:tavLst>
                                    </p:anim>
                                    <p:anim calcmode="lin" valueType="num">
                                      <p:cBhvr additive="base">
                                        <p:cTn id="22" dur="500" fill="hold"/>
                                        <p:tgtEl>
                                          <p:spTgt spid="34"/>
                                        </p:tgtEl>
                                        <p:attrNameLst>
                                          <p:attrName>ppt_y</p:attrName>
                                        </p:attrNameLst>
                                      </p:cBhvr>
                                      <p:tavLst>
                                        <p:tav tm="0">
                                          <p:val>
                                            <p:strVal val="0-#ppt_h/2"/>
                                          </p:val>
                                        </p:tav>
                                        <p:tav tm="100000">
                                          <p:val>
                                            <p:strVal val="#ppt_y"/>
                                          </p:val>
                                        </p:tav>
                                      </p:tavLst>
                                    </p:anim>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wipe(left)">
                                      <p:cBhvr>
                                        <p:cTn id="26" dur="500"/>
                                        <p:tgtEl>
                                          <p:spTgt spid="35"/>
                                        </p:tgtEl>
                                      </p:cBhvr>
                                    </p:animEffect>
                                  </p:childTnLst>
                                </p:cTn>
                              </p:par>
                            </p:childTnLst>
                          </p:cTn>
                        </p:par>
                        <p:par>
                          <p:cTn id="27" fill="hold">
                            <p:stCondLst>
                              <p:cond delay="2500"/>
                            </p:stCondLst>
                            <p:childTnLst>
                              <p:par>
                                <p:cTn id="28" presetID="2" presetClass="entr" presetSubtype="4" accel="50000" decel="50000" fill="hold" grpId="0" nodeType="afterEffect">
                                  <p:stCondLst>
                                    <p:cond delay="0"/>
                                  </p:stCondLst>
                                  <p:childTnLst>
                                    <p:set>
                                      <p:cBhvr>
                                        <p:cTn id="29" dur="1" fill="hold">
                                          <p:stCondLst>
                                            <p:cond delay="0"/>
                                          </p:stCondLst>
                                        </p:cTn>
                                        <p:tgtEl>
                                          <p:spTgt spid="4">
                                            <p:graphicEl>
                                              <a:chart seriesIdx="-4" categoryIdx="1" bldStep="category"/>
                                            </p:graphicEl>
                                          </p:spTgt>
                                        </p:tgtEl>
                                        <p:attrNameLst>
                                          <p:attrName>style.visibility</p:attrName>
                                        </p:attrNameLst>
                                      </p:cBhvr>
                                      <p:to>
                                        <p:strVal val="visible"/>
                                      </p:to>
                                    </p:set>
                                    <p:anim calcmode="lin" valueType="num">
                                      <p:cBhvr additive="base">
                                        <p:cTn id="30" dur="500" fill="hold"/>
                                        <p:tgtEl>
                                          <p:spTgt spid="4">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additive="base">
                                        <p:cTn id="31" dur="500" fill="hold"/>
                                        <p:tgtEl>
                                          <p:spTgt spid="4">
                                            <p:graphicEl>
                                              <a:chart seriesIdx="-4" categoryIdx="1" bldStep="category"/>
                                            </p:graphicEl>
                                          </p:spTgt>
                                        </p:tgtEl>
                                        <p:attrNameLst>
                                          <p:attrName>ppt_y</p:attrName>
                                        </p:attrNameLst>
                                      </p:cBhvr>
                                      <p:tavLst>
                                        <p:tav tm="0">
                                          <p:val>
                                            <p:strVal val="1+#ppt_h/2"/>
                                          </p:val>
                                        </p:tav>
                                        <p:tav tm="100000">
                                          <p:val>
                                            <p:strVal val="#ppt_y"/>
                                          </p:val>
                                        </p:tav>
                                      </p:tavLst>
                                    </p:anim>
                                  </p:childTnLst>
                                </p:cTn>
                              </p:par>
                            </p:childTnLst>
                          </p:cTn>
                        </p:par>
                        <p:par>
                          <p:cTn id="32" fill="hold">
                            <p:stCondLst>
                              <p:cond delay="3000"/>
                            </p:stCondLst>
                            <p:childTnLst>
                              <p:par>
                                <p:cTn id="33" presetID="2" presetClass="entr" presetSubtype="9" fill="hold" grpId="0" nodeType="afterEffect">
                                  <p:stCondLst>
                                    <p:cond delay="0"/>
                                  </p:stCondLst>
                                  <p:childTnLst>
                                    <p:set>
                                      <p:cBhvr>
                                        <p:cTn id="34" dur="1" fill="hold">
                                          <p:stCondLst>
                                            <p:cond delay="0"/>
                                          </p:stCondLst>
                                        </p:cTn>
                                        <p:tgtEl>
                                          <p:spTgt spid="36"/>
                                        </p:tgtEl>
                                        <p:attrNameLst>
                                          <p:attrName>style.visibility</p:attrName>
                                        </p:attrNameLst>
                                      </p:cBhvr>
                                      <p:to>
                                        <p:strVal val="visible"/>
                                      </p:to>
                                    </p:set>
                                    <p:anim calcmode="lin" valueType="num">
                                      <p:cBhvr additive="base">
                                        <p:cTn id="35" dur="500" fill="hold"/>
                                        <p:tgtEl>
                                          <p:spTgt spid="36"/>
                                        </p:tgtEl>
                                        <p:attrNameLst>
                                          <p:attrName>ppt_x</p:attrName>
                                        </p:attrNameLst>
                                      </p:cBhvr>
                                      <p:tavLst>
                                        <p:tav tm="0">
                                          <p:val>
                                            <p:strVal val="0-#ppt_w/2"/>
                                          </p:val>
                                        </p:tav>
                                        <p:tav tm="100000">
                                          <p:val>
                                            <p:strVal val="#ppt_x"/>
                                          </p:val>
                                        </p:tav>
                                      </p:tavLst>
                                    </p:anim>
                                    <p:anim calcmode="lin" valueType="num">
                                      <p:cBhvr additive="base">
                                        <p:cTn id="36" dur="500" fill="hold"/>
                                        <p:tgtEl>
                                          <p:spTgt spid="36"/>
                                        </p:tgtEl>
                                        <p:attrNameLst>
                                          <p:attrName>ppt_y</p:attrName>
                                        </p:attrNameLst>
                                      </p:cBhvr>
                                      <p:tavLst>
                                        <p:tav tm="0">
                                          <p:val>
                                            <p:strVal val="0-#ppt_h/2"/>
                                          </p:val>
                                        </p:tav>
                                        <p:tav tm="100000">
                                          <p:val>
                                            <p:strVal val="#ppt_y"/>
                                          </p:val>
                                        </p:tav>
                                      </p:tavLst>
                                    </p:anim>
                                  </p:childTnLst>
                                </p:cTn>
                              </p:par>
                            </p:childTnLst>
                          </p:cTn>
                        </p:par>
                        <p:par>
                          <p:cTn id="37" fill="hold">
                            <p:stCondLst>
                              <p:cond delay="3500"/>
                            </p:stCondLst>
                            <p:childTnLst>
                              <p:par>
                                <p:cTn id="38" presetID="22" presetClass="entr" presetSubtype="8"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wipe(left)">
                                      <p:cBhvr>
                                        <p:cTn id="40" dur="500"/>
                                        <p:tgtEl>
                                          <p:spTgt spid="37"/>
                                        </p:tgtEl>
                                      </p:cBhvr>
                                    </p:animEffect>
                                  </p:childTnLst>
                                </p:cTn>
                              </p:par>
                            </p:childTnLst>
                          </p:cTn>
                        </p:par>
                        <p:par>
                          <p:cTn id="41" fill="hold">
                            <p:stCondLst>
                              <p:cond delay="4000"/>
                            </p:stCondLst>
                            <p:childTnLst>
                              <p:par>
                                <p:cTn id="42" presetID="2" presetClass="entr" presetSubtype="4" accel="50000" decel="50000" fill="hold" grpId="0" nodeType="afterEffect">
                                  <p:stCondLst>
                                    <p:cond delay="0"/>
                                  </p:stCondLst>
                                  <p:childTnLst>
                                    <p:set>
                                      <p:cBhvr>
                                        <p:cTn id="43" dur="1" fill="hold">
                                          <p:stCondLst>
                                            <p:cond delay="0"/>
                                          </p:stCondLst>
                                        </p:cTn>
                                        <p:tgtEl>
                                          <p:spTgt spid="4">
                                            <p:graphicEl>
                                              <a:chart seriesIdx="-4" categoryIdx="2" bldStep="category"/>
                                            </p:graphicEl>
                                          </p:spTgt>
                                        </p:tgtEl>
                                        <p:attrNameLst>
                                          <p:attrName>style.visibility</p:attrName>
                                        </p:attrNameLst>
                                      </p:cBhvr>
                                      <p:to>
                                        <p:strVal val="visible"/>
                                      </p:to>
                                    </p:set>
                                    <p:anim calcmode="lin" valueType="num">
                                      <p:cBhvr additive="base">
                                        <p:cTn id="44" dur="500" fill="hold"/>
                                        <p:tgtEl>
                                          <p:spTgt spid="4">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additive="base">
                                        <p:cTn id="45" dur="500" fill="hold"/>
                                        <p:tgtEl>
                                          <p:spTgt spid="4">
                                            <p:graphicEl>
                                              <a:chart seriesIdx="-4" categoryIdx="2" bldStep="category"/>
                                            </p:graphicEl>
                                          </p:spTgt>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2" presetClass="entr" presetSubtype="9"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additive="base">
                                        <p:cTn id="49" dur="500" fill="hold"/>
                                        <p:tgtEl>
                                          <p:spTgt spid="38"/>
                                        </p:tgtEl>
                                        <p:attrNameLst>
                                          <p:attrName>ppt_x</p:attrName>
                                        </p:attrNameLst>
                                      </p:cBhvr>
                                      <p:tavLst>
                                        <p:tav tm="0">
                                          <p:val>
                                            <p:strVal val="0-#ppt_w/2"/>
                                          </p:val>
                                        </p:tav>
                                        <p:tav tm="100000">
                                          <p:val>
                                            <p:strVal val="#ppt_x"/>
                                          </p:val>
                                        </p:tav>
                                      </p:tavLst>
                                    </p:anim>
                                    <p:anim calcmode="lin" valueType="num">
                                      <p:cBhvr additive="base">
                                        <p:cTn id="50" dur="500" fill="hold"/>
                                        <p:tgtEl>
                                          <p:spTgt spid="38"/>
                                        </p:tgtEl>
                                        <p:attrNameLst>
                                          <p:attrName>ppt_y</p:attrName>
                                        </p:attrNameLst>
                                      </p:cBhvr>
                                      <p:tavLst>
                                        <p:tav tm="0">
                                          <p:val>
                                            <p:strVal val="0-#ppt_h/2"/>
                                          </p:val>
                                        </p:tav>
                                        <p:tav tm="100000">
                                          <p:val>
                                            <p:strVal val="#ppt_y"/>
                                          </p:val>
                                        </p:tav>
                                      </p:tavLst>
                                    </p:anim>
                                  </p:childTnLst>
                                </p:cTn>
                              </p:par>
                            </p:childTnLst>
                          </p:cTn>
                        </p:par>
                        <p:par>
                          <p:cTn id="51" fill="hold">
                            <p:stCondLst>
                              <p:cond delay="5000"/>
                            </p:stCondLst>
                            <p:childTnLst>
                              <p:par>
                                <p:cTn id="52" presetID="22" presetClass="entr" presetSubtype="8" fill="hold" grpId="0" nodeType="afterEffect">
                                  <p:stCondLst>
                                    <p:cond delay="0"/>
                                  </p:stCondLst>
                                  <p:childTnLst>
                                    <p:set>
                                      <p:cBhvr>
                                        <p:cTn id="53" dur="1" fill="hold">
                                          <p:stCondLst>
                                            <p:cond delay="0"/>
                                          </p:stCondLst>
                                        </p:cTn>
                                        <p:tgtEl>
                                          <p:spTgt spid="39"/>
                                        </p:tgtEl>
                                        <p:attrNameLst>
                                          <p:attrName>style.visibility</p:attrName>
                                        </p:attrNameLst>
                                      </p:cBhvr>
                                      <p:to>
                                        <p:strVal val="visible"/>
                                      </p:to>
                                    </p:set>
                                    <p:animEffect transition="in" filter="wipe(left)">
                                      <p:cBhvr>
                                        <p:cTn id="54" dur="500"/>
                                        <p:tgtEl>
                                          <p:spTgt spid="39"/>
                                        </p:tgtEl>
                                      </p:cBhvr>
                                    </p:animEffect>
                                  </p:childTnLst>
                                </p:cTn>
                              </p:par>
                            </p:childTnLst>
                          </p:cTn>
                        </p:par>
                        <p:par>
                          <p:cTn id="55" fill="hold">
                            <p:stCondLst>
                              <p:cond delay="5500"/>
                            </p:stCondLst>
                            <p:childTnLst>
                              <p:par>
                                <p:cTn id="56" presetID="2" presetClass="entr" presetSubtype="4" accel="50000" decel="50000" fill="hold" grpId="0" nodeType="afterEffect">
                                  <p:stCondLst>
                                    <p:cond delay="0"/>
                                  </p:stCondLst>
                                  <p:childTnLst>
                                    <p:set>
                                      <p:cBhvr>
                                        <p:cTn id="57" dur="1" fill="hold">
                                          <p:stCondLst>
                                            <p:cond delay="0"/>
                                          </p:stCondLst>
                                        </p:cTn>
                                        <p:tgtEl>
                                          <p:spTgt spid="4">
                                            <p:graphicEl>
                                              <a:chart seriesIdx="-4" categoryIdx="3" bldStep="category"/>
                                            </p:graphicEl>
                                          </p:spTgt>
                                        </p:tgtEl>
                                        <p:attrNameLst>
                                          <p:attrName>style.visibility</p:attrName>
                                        </p:attrNameLst>
                                      </p:cBhvr>
                                      <p:to>
                                        <p:strVal val="visible"/>
                                      </p:to>
                                    </p:set>
                                    <p:anim calcmode="lin" valueType="num">
                                      <p:cBhvr additive="base">
                                        <p:cTn id="58" dur="500" fill="hold"/>
                                        <p:tgtEl>
                                          <p:spTgt spid="4">
                                            <p:graphicEl>
                                              <a:chart seriesIdx="-4" categoryIdx="3" bldStep="category"/>
                                            </p:graphicEl>
                                          </p:spTgt>
                                        </p:tgtEl>
                                        <p:attrNameLst>
                                          <p:attrName>ppt_x</p:attrName>
                                        </p:attrNameLst>
                                      </p:cBhvr>
                                      <p:tavLst>
                                        <p:tav tm="0">
                                          <p:val>
                                            <p:strVal val="#ppt_x"/>
                                          </p:val>
                                        </p:tav>
                                        <p:tav tm="100000">
                                          <p:val>
                                            <p:strVal val="#ppt_x"/>
                                          </p:val>
                                        </p:tav>
                                      </p:tavLst>
                                    </p:anim>
                                    <p:anim calcmode="lin" valueType="num">
                                      <p:cBhvr additive="base">
                                        <p:cTn id="59" dur="500" fill="hold"/>
                                        <p:tgtEl>
                                          <p:spTgt spid="4">
                                            <p:graphicEl>
                                              <a:chart seriesIdx="-4" categoryIdx="3" bldStep="category"/>
                                            </p:graphicEl>
                                          </p:spTgt>
                                        </p:tgtEl>
                                        <p:attrNameLst>
                                          <p:attrName>ppt_y</p:attrName>
                                        </p:attrNameLst>
                                      </p:cBhvr>
                                      <p:tavLst>
                                        <p:tav tm="0">
                                          <p:val>
                                            <p:strVal val="1+#ppt_h/2"/>
                                          </p:val>
                                        </p:tav>
                                        <p:tav tm="100000">
                                          <p:val>
                                            <p:strVal val="#ppt_y"/>
                                          </p:val>
                                        </p:tav>
                                      </p:tavLst>
                                    </p:anim>
                                  </p:childTnLst>
                                </p:cTn>
                              </p:par>
                            </p:childTnLst>
                          </p:cTn>
                        </p:par>
                        <p:par>
                          <p:cTn id="60" fill="hold">
                            <p:stCondLst>
                              <p:cond delay="6000"/>
                            </p:stCondLst>
                            <p:childTnLst>
                              <p:par>
                                <p:cTn id="61" presetID="2" presetClass="entr" presetSubtype="9"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additive="base">
                                        <p:cTn id="63" dur="500" fill="hold"/>
                                        <p:tgtEl>
                                          <p:spTgt spid="40"/>
                                        </p:tgtEl>
                                        <p:attrNameLst>
                                          <p:attrName>ppt_x</p:attrName>
                                        </p:attrNameLst>
                                      </p:cBhvr>
                                      <p:tavLst>
                                        <p:tav tm="0">
                                          <p:val>
                                            <p:strVal val="0-#ppt_w/2"/>
                                          </p:val>
                                        </p:tav>
                                        <p:tav tm="100000">
                                          <p:val>
                                            <p:strVal val="#ppt_x"/>
                                          </p:val>
                                        </p:tav>
                                      </p:tavLst>
                                    </p:anim>
                                    <p:anim calcmode="lin" valueType="num">
                                      <p:cBhvr additive="base">
                                        <p:cTn id="64" dur="500" fill="hold"/>
                                        <p:tgtEl>
                                          <p:spTgt spid="40"/>
                                        </p:tgtEl>
                                        <p:attrNameLst>
                                          <p:attrName>ppt_y</p:attrName>
                                        </p:attrNameLst>
                                      </p:cBhvr>
                                      <p:tavLst>
                                        <p:tav tm="0">
                                          <p:val>
                                            <p:strVal val="0-#ppt_h/2"/>
                                          </p:val>
                                        </p:tav>
                                        <p:tav tm="100000">
                                          <p:val>
                                            <p:strVal val="#ppt_y"/>
                                          </p:val>
                                        </p:tav>
                                      </p:tavLst>
                                    </p:anim>
                                  </p:childTnLst>
                                </p:cTn>
                              </p:par>
                            </p:childTnLst>
                          </p:cTn>
                        </p:par>
                        <p:par>
                          <p:cTn id="65" fill="hold">
                            <p:stCondLst>
                              <p:cond delay="6500"/>
                            </p:stCondLst>
                            <p:childTnLst>
                              <p:par>
                                <p:cTn id="66" presetID="22" presetClass="entr" presetSubtype="8" fill="hold" grpId="0" nodeType="after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wipe(left)">
                                      <p:cBhvr>
                                        <p:cTn id="68"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Graphic spid="4" grpId="0" uiExpand="1">
        <p:bldSub>
          <a:bldChart bld="category"/>
        </p:bldSub>
      </p:bldGraphic>
      <p:bldP spid="34" grpId="0" animBg="1"/>
      <p:bldP spid="35" grpId="0"/>
      <p:bldP spid="36" grpId="0" animBg="1"/>
      <p:bldP spid="37" grpId="0"/>
      <p:bldP spid="38" grpId="0" animBg="1"/>
      <p:bldP spid="39" grpId="0"/>
      <p:bldP spid="40" grpId="0" animBg="1"/>
      <p:bldP spid="4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Folded Corner 5"/>
          <p:cNvSpPr/>
          <p:nvPr/>
        </p:nvSpPr>
        <p:spPr bwMode="auto">
          <a:xfrm>
            <a:off x="648512" y="1439334"/>
            <a:ext cx="3550955" cy="2556933"/>
          </a:xfrm>
          <a:prstGeom prst="foldedCorner">
            <a:avLst>
              <a:gd name="adj" fmla="val 13464"/>
            </a:avLst>
          </a:prstGeom>
          <a:solidFill>
            <a:schemeClr val="tx1">
              <a:alpha val="40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780553" y="2139619"/>
            <a:ext cx="3286876" cy="1723549"/>
          </a:xfrm>
          <a:prstGeom prst="rect">
            <a:avLst/>
          </a:prstGeom>
          <a:noFill/>
        </p:spPr>
        <p:txBody>
          <a:bodyPr wrap="square" lIns="0" tIns="0" rIns="0" bIns="0" rtlCol="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a:t>
            </a:r>
            <a:r>
              <a:rPr lang="en-US" sz="1400" dirty="0" smtClean="0">
                <a:solidFill>
                  <a:schemeClr val="bg1">
                    <a:lumMod val="85000"/>
                  </a:schemeClr>
                </a:solidFill>
              </a:rPr>
              <a:t>deserunt</a:t>
            </a:r>
            <a:endParaRPr lang="en-US" sz="1333" dirty="0">
              <a:solidFill>
                <a:schemeClr val="tx1">
                  <a:lumMod val="50000"/>
                  <a:lumOff val="50000"/>
                </a:schemeClr>
              </a:solidFill>
            </a:endParaRPr>
          </a:p>
        </p:txBody>
      </p:sp>
      <p:grpSp>
        <p:nvGrpSpPr>
          <p:cNvPr id="7" name="Group 6"/>
          <p:cNvGrpSpPr/>
          <p:nvPr/>
        </p:nvGrpSpPr>
        <p:grpSpPr>
          <a:xfrm>
            <a:off x="762000" y="1566333"/>
            <a:ext cx="2133600" cy="508000"/>
            <a:chOff x="800100" y="1162050"/>
            <a:chExt cx="1600200" cy="381000"/>
          </a:xfrm>
        </p:grpSpPr>
        <p:sp>
          <p:nvSpPr>
            <p:cNvPr id="8" name="Rounded Rectangle 7"/>
            <p:cNvSpPr/>
            <p:nvPr/>
          </p:nvSpPr>
          <p:spPr bwMode="auto">
            <a:xfrm>
              <a:off x="800100" y="1162050"/>
              <a:ext cx="1600200" cy="381000"/>
            </a:xfrm>
            <a:prstGeom prst="roundRect">
              <a:avLst>
                <a:gd name="adj" fmla="val 37234"/>
              </a:avLst>
            </a:prstGeom>
            <a:solidFill>
              <a:srgbClr val="5B9BD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 Placeholder 8"/>
            <p:cNvSpPr txBox="1">
              <a:spLocks/>
            </p:cNvSpPr>
            <p:nvPr/>
          </p:nvSpPr>
          <p:spPr>
            <a:xfrm>
              <a:off x="842376" y="1252177"/>
              <a:ext cx="1485252" cy="200746"/>
            </a:xfrm>
            <a:prstGeom prst="rect">
              <a:avLst/>
            </a:prstGeom>
          </p:spPr>
          <p:txBody>
            <a:bodyPr lIns="0" tIns="0" rIns="0" bIns="0" anchor="ctr"/>
            <a:lstStyle/>
            <a:p>
              <a:pPr algn="ctr"/>
              <a:r>
                <a:rPr lang="en-US" sz="1867" b="1" dirty="0">
                  <a:solidFill>
                    <a:schemeClr val="bg1">
                      <a:lumMod val="95000"/>
                    </a:schemeClr>
                  </a:solidFill>
                </a:rPr>
                <a:t>Lorem Ipsum Dolor</a:t>
              </a:r>
              <a:endParaRPr lang="en-US" sz="1867" dirty="0">
                <a:solidFill>
                  <a:schemeClr val="bg1">
                    <a:lumMod val="95000"/>
                  </a:schemeClr>
                </a:solidFill>
              </a:endParaRPr>
            </a:p>
          </p:txBody>
        </p:sp>
      </p:grpSp>
      <p:sp>
        <p:nvSpPr>
          <p:cNvPr id="11" name="Folded Corner 10"/>
          <p:cNvSpPr/>
          <p:nvPr/>
        </p:nvSpPr>
        <p:spPr bwMode="auto">
          <a:xfrm>
            <a:off x="4320523" y="1439334"/>
            <a:ext cx="3550955" cy="2556933"/>
          </a:xfrm>
          <a:prstGeom prst="foldedCorner">
            <a:avLst>
              <a:gd name="adj" fmla="val 13464"/>
            </a:avLst>
          </a:prstGeom>
          <a:solidFill>
            <a:schemeClr val="tx1">
              <a:alpha val="40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TextBox 11"/>
          <p:cNvSpPr txBox="1"/>
          <p:nvPr/>
        </p:nvSpPr>
        <p:spPr>
          <a:xfrm>
            <a:off x="4452563" y="2139619"/>
            <a:ext cx="3286876" cy="1928670"/>
          </a:xfrm>
          <a:prstGeom prst="rect">
            <a:avLst/>
          </a:prstGeom>
          <a:noFill/>
        </p:spPr>
        <p:txBody>
          <a:bodyPr wrap="square" lIns="0" tIns="0" rIns="0" bIns="0" rtlCol="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deserunt</a:t>
            </a:r>
            <a:endParaRPr lang="en-US" sz="1400" dirty="0">
              <a:solidFill>
                <a:schemeClr val="tx1">
                  <a:lumMod val="50000"/>
                  <a:lumOff val="50000"/>
                </a:schemeClr>
              </a:solidFill>
            </a:endParaRPr>
          </a:p>
          <a:p>
            <a:pPr algn="just"/>
            <a:endParaRPr lang="en-US" sz="1333" dirty="0">
              <a:solidFill>
                <a:schemeClr val="tx1">
                  <a:lumMod val="50000"/>
                  <a:lumOff val="50000"/>
                </a:schemeClr>
              </a:solidFill>
            </a:endParaRPr>
          </a:p>
        </p:txBody>
      </p:sp>
      <p:grpSp>
        <p:nvGrpSpPr>
          <p:cNvPr id="13" name="Group 12"/>
          <p:cNvGrpSpPr/>
          <p:nvPr/>
        </p:nvGrpSpPr>
        <p:grpSpPr>
          <a:xfrm>
            <a:off x="4434011" y="1566333"/>
            <a:ext cx="2133600" cy="508000"/>
            <a:chOff x="800100" y="1162050"/>
            <a:chExt cx="1600200" cy="381000"/>
          </a:xfrm>
        </p:grpSpPr>
        <p:sp>
          <p:nvSpPr>
            <p:cNvPr id="14" name="Rounded Rectangle 13"/>
            <p:cNvSpPr/>
            <p:nvPr/>
          </p:nvSpPr>
          <p:spPr bwMode="auto">
            <a:xfrm>
              <a:off x="800100" y="1162050"/>
              <a:ext cx="1600200" cy="381000"/>
            </a:xfrm>
            <a:prstGeom prst="roundRect">
              <a:avLst>
                <a:gd name="adj" fmla="val 37234"/>
              </a:avLst>
            </a:prstGeom>
            <a:solidFill>
              <a:srgbClr val="FFC00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Text Placeholder 8"/>
            <p:cNvSpPr txBox="1">
              <a:spLocks/>
            </p:cNvSpPr>
            <p:nvPr/>
          </p:nvSpPr>
          <p:spPr>
            <a:xfrm>
              <a:off x="820008" y="1252177"/>
              <a:ext cx="1528092" cy="200746"/>
            </a:xfrm>
            <a:prstGeom prst="rect">
              <a:avLst/>
            </a:prstGeom>
          </p:spPr>
          <p:txBody>
            <a:bodyPr lIns="0" tIns="0" rIns="0" bIns="0" anchor="ctr"/>
            <a:lstStyle/>
            <a:p>
              <a:pPr algn="ctr"/>
              <a:r>
                <a:rPr lang="en-US" sz="1867" b="1" dirty="0">
                  <a:solidFill>
                    <a:schemeClr val="bg1">
                      <a:lumMod val="95000"/>
                    </a:schemeClr>
                  </a:solidFill>
                </a:rPr>
                <a:t>Lorem Ipsum Dolor</a:t>
              </a:r>
              <a:endParaRPr lang="en-US" sz="1867" dirty="0">
                <a:solidFill>
                  <a:schemeClr val="bg1">
                    <a:lumMod val="95000"/>
                  </a:schemeClr>
                </a:solidFill>
              </a:endParaRPr>
            </a:p>
          </p:txBody>
        </p:sp>
      </p:grpSp>
      <p:sp>
        <p:nvSpPr>
          <p:cNvPr id="17" name="Folded Corner 16"/>
          <p:cNvSpPr/>
          <p:nvPr/>
        </p:nvSpPr>
        <p:spPr bwMode="auto">
          <a:xfrm>
            <a:off x="7992533" y="1439334"/>
            <a:ext cx="3550955" cy="2556933"/>
          </a:xfrm>
          <a:prstGeom prst="foldedCorner">
            <a:avLst>
              <a:gd name="adj" fmla="val 13464"/>
            </a:avLst>
          </a:prstGeom>
          <a:solidFill>
            <a:schemeClr val="tx1">
              <a:alpha val="40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TextBox 17"/>
          <p:cNvSpPr txBox="1"/>
          <p:nvPr/>
        </p:nvSpPr>
        <p:spPr>
          <a:xfrm>
            <a:off x="8124574" y="2139619"/>
            <a:ext cx="3286876" cy="1928670"/>
          </a:xfrm>
          <a:prstGeom prst="rect">
            <a:avLst/>
          </a:prstGeom>
          <a:noFill/>
        </p:spPr>
        <p:txBody>
          <a:bodyPr wrap="square" lIns="0" tIns="0" rIns="0" bIns="0" rtlCol="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deserunt</a:t>
            </a:r>
            <a:endParaRPr lang="en-US" sz="1400" dirty="0">
              <a:solidFill>
                <a:schemeClr val="tx1">
                  <a:lumMod val="50000"/>
                  <a:lumOff val="50000"/>
                </a:schemeClr>
              </a:solidFill>
            </a:endParaRPr>
          </a:p>
          <a:p>
            <a:pPr algn="just"/>
            <a:endParaRPr lang="en-US" sz="1333" dirty="0">
              <a:solidFill>
                <a:schemeClr val="tx1">
                  <a:lumMod val="50000"/>
                  <a:lumOff val="50000"/>
                </a:schemeClr>
              </a:solidFill>
            </a:endParaRPr>
          </a:p>
        </p:txBody>
      </p:sp>
      <p:grpSp>
        <p:nvGrpSpPr>
          <p:cNvPr id="19" name="Group 18"/>
          <p:cNvGrpSpPr/>
          <p:nvPr/>
        </p:nvGrpSpPr>
        <p:grpSpPr>
          <a:xfrm>
            <a:off x="8106021" y="1566333"/>
            <a:ext cx="2133600" cy="508000"/>
            <a:chOff x="800100" y="1162050"/>
            <a:chExt cx="1600200" cy="381000"/>
          </a:xfrm>
        </p:grpSpPr>
        <p:sp>
          <p:nvSpPr>
            <p:cNvPr id="20" name="Rounded Rectangle 19"/>
            <p:cNvSpPr/>
            <p:nvPr/>
          </p:nvSpPr>
          <p:spPr bwMode="auto">
            <a:xfrm>
              <a:off x="800100" y="1162050"/>
              <a:ext cx="1600200" cy="381000"/>
            </a:xfrm>
            <a:prstGeom prst="roundRect">
              <a:avLst>
                <a:gd name="adj" fmla="val 37234"/>
              </a:avLst>
            </a:prstGeom>
            <a:solidFill>
              <a:srgbClr val="70AD4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Text Placeholder 8"/>
            <p:cNvSpPr txBox="1">
              <a:spLocks/>
            </p:cNvSpPr>
            <p:nvPr/>
          </p:nvSpPr>
          <p:spPr>
            <a:xfrm>
              <a:off x="842377" y="1252177"/>
              <a:ext cx="1485251" cy="200746"/>
            </a:xfrm>
            <a:prstGeom prst="rect">
              <a:avLst/>
            </a:prstGeom>
          </p:spPr>
          <p:txBody>
            <a:bodyPr lIns="0" tIns="0" rIns="0" bIns="0" anchor="ctr"/>
            <a:lstStyle/>
            <a:p>
              <a:pPr algn="ctr"/>
              <a:r>
                <a:rPr lang="en-US" sz="1867" b="1" dirty="0">
                  <a:solidFill>
                    <a:schemeClr val="bg1">
                      <a:lumMod val="95000"/>
                    </a:schemeClr>
                  </a:solidFill>
                </a:rPr>
                <a:t>Lorem Ipsum Dolor</a:t>
              </a:r>
              <a:endParaRPr lang="en-US" sz="1867" dirty="0">
                <a:solidFill>
                  <a:schemeClr val="bg1">
                    <a:lumMod val="95000"/>
                  </a:schemeClr>
                </a:solidFill>
              </a:endParaRPr>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15817" b="15817"/>
          <a:stretch>
            <a:fillRect/>
          </a:stretch>
        </p:blipFill>
        <p:spPr/>
      </p:pic>
      <p:pic>
        <p:nvPicPr>
          <p:cNvPr id="4" name="Picture Placeholder 3"/>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t="15817" b="15817"/>
          <a:stretch>
            <a:fillRect/>
          </a:stretch>
        </p:blipFill>
        <p:spPr/>
      </p:pic>
      <p:pic>
        <p:nvPicPr>
          <p:cNvPr id="10" name="Picture Placeholder 9"/>
          <p:cNvPicPr>
            <a:picLocks noGrp="1" noChangeAspect="1"/>
          </p:cNvPicPr>
          <p:nvPr>
            <p:ph type="pic" sz="quarter" idx="55"/>
          </p:nvPr>
        </p:nvPicPr>
        <p:blipFill>
          <a:blip r:embed="rId5">
            <a:extLst>
              <a:ext uri="{28A0092B-C50C-407E-A947-70E740481C1C}">
                <a14:useLocalDpi xmlns:a14="http://schemas.microsoft.com/office/drawing/2010/main" val="0"/>
              </a:ext>
            </a:extLst>
          </a:blip>
          <a:srcRect t="15817" b="15817"/>
          <a:stretch>
            <a:fillRect/>
          </a:stretch>
        </p:blipFill>
        <p:spPr/>
      </p:pic>
      <p:sp>
        <p:nvSpPr>
          <p:cNvPr id="26" name="TextBox 2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1554168101"/>
      </p:ext>
    </p:extLst>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up)">
                                      <p:cBhvr>
                                        <p:cTn id="19" dur="500"/>
                                        <p:tgtEl>
                                          <p:spTgt spid="11"/>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up)">
                                      <p:cBhvr>
                                        <p:cTn id="31" dur="500"/>
                                        <p:tgtEl>
                                          <p:spTgt spid="17"/>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fade">
                                      <p:cBhvr>
                                        <p:cTn id="35" dur="500"/>
                                        <p:tgtEl>
                                          <p:spTgt spid="19"/>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fade">
                                      <p:cBhvr>
                                        <p:cTn id="3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p:bldP spid="11" grpId="0" animBg="1"/>
      <p:bldP spid="12" grpId="0"/>
      <p:bldP spid="17" grpId="0" animBg="1"/>
      <p:bldP spid="1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9" name="Rectangle 48"/>
          <p:cNvSpPr/>
          <p:nvPr/>
        </p:nvSpPr>
        <p:spPr bwMode="auto">
          <a:xfrm>
            <a:off x="0" y="1028700"/>
            <a:ext cx="12192000" cy="5829300"/>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6" name="Group 55"/>
          <p:cNvGrpSpPr/>
          <p:nvPr/>
        </p:nvGrpSpPr>
        <p:grpSpPr>
          <a:xfrm>
            <a:off x="851712" y="1439334"/>
            <a:ext cx="5367867" cy="5096933"/>
            <a:chOff x="851712" y="1439334"/>
            <a:chExt cx="5367867" cy="5096933"/>
          </a:xfrm>
        </p:grpSpPr>
        <p:sp>
          <p:nvSpPr>
            <p:cNvPr id="6" name="Folded Corner 5"/>
            <p:cNvSpPr/>
            <p:nvPr/>
          </p:nvSpPr>
          <p:spPr bwMode="auto">
            <a:xfrm>
              <a:off x="851712" y="1439334"/>
              <a:ext cx="5367867" cy="5096933"/>
            </a:xfrm>
            <a:prstGeom prst="foldedCorner">
              <a:avLst>
                <a:gd name="adj" fmla="val 13464"/>
              </a:avLst>
            </a:prstGeom>
            <a:solidFill>
              <a:schemeClr val="tx1">
                <a:alpha val="40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1078936" y="2172098"/>
              <a:ext cx="4913419" cy="3857338"/>
            </a:xfrm>
            <a:prstGeom prst="rect">
              <a:avLst/>
            </a:prstGeom>
            <a:noFill/>
          </p:spPr>
          <p:txBody>
            <a:bodyPr wrap="square" lIns="0" tIns="0" rIns="0" bIns="0" rtlCol="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333" dirty="0">
                <a:solidFill>
                  <a:schemeClr val="tx1">
                    <a:lumMod val="75000"/>
                    <a:lumOff val="25000"/>
                  </a:schemeClr>
                </a:solidFill>
              </a:endParaRPr>
            </a:p>
            <a:p>
              <a:r>
                <a:rPr lang="en-US" sz="1400" dirty="0">
                  <a:solidFill>
                    <a:schemeClr val="bg1">
                      <a:lumMod val="85000"/>
                    </a:schemeClr>
                  </a:solidFill>
                </a:rPr>
                <a:t>Lorem ipsum dolor sit amet, consectetur adipiscing elit, sed do eiusmod tempor incididunt ut labore et dolore magna aliqua. Ut enim ad minim veniam, quis nostrud </a:t>
              </a:r>
              <a:r>
                <a:rPr lang="en-US" sz="1400" dirty="0" smtClean="0">
                  <a:solidFill>
                    <a:schemeClr val="bg1">
                      <a:lumMod val="85000"/>
                    </a:schemeClr>
                  </a:solidFill>
                </a:rPr>
                <a:t>exercitation.</a:t>
              </a:r>
            </a:p>
            <a:p>
              <a:endParaRPr lang="en-US" sz="1333" dirty="0">
                <a:solidFill>
                  <a:schemeClr val="tx1">
                    <a:lumMod val="75000"/>
                    <a:lumOff val="25000"/>
                  </a:schemeClr>
                </a:solidFill>
              </a:endParaRPr>
            </a:p>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a:t>
              </a:r>
              <a:r>
                <a:rPr lang="en-US" sz="1400" dirty="0" smtClean="0">
                  <a:solidFill>
                    <a:schemeClr val="bg1">
                      <a:lumMod val="85000"/>
                    </a:schemeClr>
                  </a:solidFill>
                </a:rPr>
                <a:t>occaecat</a:t>
              </a:r>
              <a:endParaRPr lang="en-US" sz="1400" dirty="0">
                <a:solidFill>
                  <a:schemeClr val="bg1">
                    <a:lumMod val="85000"/>
                  </a:schemeClr>
                </a:solidFill>
              </a:endParaRPr>
            </a:p>
          </p:txBody>
        </p:sp>
        <p:grpSp>
          <p:nvGrpSpPr>
            <p:cNvPr id="15" name="Group 14"/>
            <p:cNvGrpSpPr/>
            <p:nvPr/>
          </p:nvGrpSpPr>
          <p:grpSpPr>
            <a:xfrm>
              <a:off x="1066800" y="1549400"/>
              <a:ext cx="2133600" cy="508000"/>
              <a:chOff x="800100" y="1162050"/>
              <a:chExt cx="1600200" cy="381000"/>
            </a:xfrm>
          </p:grpSpPr>
          <p:sp>
            <p:nvSpPr>
              <p:cNvPr id="7" name="Rounded Rectangle 6"/>
              <p:cNvSpPr/>
              <p:nvPr/>
            </p:nvSpPr>
            <p:spPr bwMode="auto">
              <a:xfrm>
                <a:off x="800100" y="1162050"/>
                <a:ext cx="1600200" cy="381000"/>
              </a:xfrm>
              <a:prstGeom prst="roundRect">
                <a:avLst>
                  <a:gd name="adj" fmla="val 37234"/>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8"/>
              <p:cNvSpPr txBox="1">
                <a:spLocks/>
              </p:cNvSpPr>
              <p:nvPr/>
            </p:nvSpPr>
            <p:spPr>
              <a:xfrm>
                <a:off x="809202" y="1252178"/>
                <a:ext cx="1591098" cy="153289"/>
              </a:xfrm>
              <a:prstGeom prst="rect">
                <a:avLst/>
              </a:prstGeom>
            </p:spPr>
            <p:txBody>
              <a:bodyPr lIns="0" tIns="0" rIns="0" bIns="0" anchor="ctr"/>
              <a:lstStyle/>
              <a:p>
                <a:pPr algn="ctr"/>
                <a:r>
                  <a:rPr lang="en-US" sz="1867" b="1" dirty="0" smtClean="0">
                    <a:solidFill>
                      <a:schemeClr val="tx1">
                        <a:lumMod val="75000"/>
                        <a:lumOff val="25000"/>
                      </a:schemeClr>
                    </a:solidFill>
                  </a:rPr>
                  <a:t>Lorem Ipsum Dolor</a:t>
                </a:r>
                <a:endParaRPr lang="en-US" sz="1867" dirty="0">
                  <a:solidFill>
                    <a:schemeClr val="tx1">
                      <a:lumMod val="75000"/>
                      <a:lumOff val="25000"/>
                    </a:schemeClr>
                  </a:solidFill>
                </a:endParaRPr>
              </a:p>
            </p:txBody>
          </p:sp>
        </p:grpSp>
      </p:grpSp>
      <p:sp>
        <p:nvSpPr>
          <p:cNvPr id="13" name="TextBox 1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grpSp>
        <p:nvGrpSpPr>
          <p:cNvPr id="48" name="Group 47"/>
          <p:cNvGrpSpPr/>
          <p:nvPr/>
        </p:nvGrpSpPr>
        <p:grpSpPr>
          <a:xfrm>
            <a:off x="9595974" y="1122298"/>
            <a:ext cx="1706880" cy="508000"/>
            <a:chOff x="6572359" y="1313899"/>
            <a:chExt cx="1706880" cy="508000"/>
          </a:xfrm>
        </p:grpSpPr>
        <p:cxnSp>
          <p:nvCxnSpPr>
            <p:cNvPr id="43" name="Straight Connector 42"/>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5" name="Trapezoid 44"/>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6" name="Parallelogram 45"/>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pic>
        <p:nvPicPr>
          <p:cNvPr id="8" name="Picture Placeholder 7"/>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6572356" y="1313825"/>
            <a:ext cx="4730496" cy="2365248"/>
          </a:xfrm>
          <a:effectLst>
            <a:outerShdw blurRad="50800" dist="38100" dir="18900000" algn="bl" rotWithShape="0">
              <a:prstClr val="black">
                <a:alpha val="40000"/>
              </a:prstClr>
            </a:outerShdw>
          </a:effectLst>
        </p:spPr>
      </p:pic>
      <p:grpSp>
        <p:nvGrpSpPr>
          <p:cNvPr id="10" name="Group 9"/>
          <p:cNvGrpSpPr/>
          <p:nvPr/>
        </p:nvGrpSpPr>
        <p:grpSpPr>
          <a:xfrm>
            <a:off x="9595974" y="3904188"/>
            <a:ext cx="1706880" cy="508000"/>
            <a:chOff x="6572357" y="3914649"/>
            <a:chExt cx="1706880" cy="508000"/>
          </a:xfrm>
        </p:grpSpPr>
        <p:cxnSp>
          <p:nvCxnSpPr>
            <p:cNvPr id="37" name="Straight Connector 36"/>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9" name="Trapezoid 38"/>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0" name="Parallelogram 39"/>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pic>
        <p:nvPicPr>
          <p:cNvPr id="9" name="Picture Placeholder 8"/>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l="760" r="760"/>
          <a:stretch>
            <a:fillRect/>
          </a:stretch>
        </p:blipFill>
        <p:spPr>
          <a:xfrm>
            <a:off x="6572356" y="4083911"/>
            <a:ext cx="4730496" cy="2401824"/>
          </a:xfrm>
          <a:effectLst>
            <a:outerShdw blurRad="50800" dist="38100" dir="18900000" algn="bl" rotWithShape="0">
              <a:prstClr val="black">
                <a:alpha val="40000"/>
              </a:prstClr>
            </a:outerShdw>
          </a:effectLst>
        </p:spPr>
      </p:pic>
      <p:grpSp>
        <p:nvGrpSpPr>
          <p:cNvPr id="54" name="Group 53"/>
          <p:cNvGrpSpPr/>
          <p:nvPr/>
        </p:nvGrpSpPr>
        <p:grpSpPr>
          <a:xfrm>
            <a:off x="9721905" y="1122300"/>
            <a:ext cx="987427" cy="1447800"/>
            <a:chOff x="9721905" y="930387"/>
            <a:chExt cx="987427" cy="1447800"/>
          </a:xfrm>
          <a:effectLst>
            <a:outerShdw blurRad="50800" dist="38100" dir="2700000" algn="tl" rotWithShape="0">
              <a:prstClr val="black">
                <a:alpha val="40000"/>
              </a:prstClr>
            </a:outerShdw>
          </a:effectLst>
        </p:grpSpPr>
        <p:sp>
          <p:nvSpPr>
            <p:cNvPr id="47" name="Freeform 46"/>
            <p:cNvSpPr/>
            <p:nvPr/>
          </p:nvSpPr>
          <p:spPr>
            <a:xfrm rot="16200000" flipH="1" flipV="1">
              <a:off x="9491719" y="1160573"/>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Oval 51"/>
            <p:cNvSpPr/>
            <p:nvPr/>
          </p:nvSpPr>
          <p:spPr>
            <a:xfrm>
              <a:off x="9895579" y="121825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01</a:t>
              </a:r>
              <a:endParaRPr lang="en-US" sz="2000" dirty="0"/>
            </a:p>
          </p:txBody>
        </p:sp>
      </p:grpSp>
      <p:grpSp>
        <p:nvGrpSpPr>
          <p:cNvPr id="55" name="Group 54"/>
          <p:cNvGrpSpPr/>
          <p:nvPr/>
        </p:nvGrpSpPr>
        <p:grpSpPr>
          <a:xfrm>
            <a:off x="9721905" y="3904188"/>
            <a:ext cx="987427" cy="1447800"/>
            <a:chOff x="9721905" y="3802587"/>
            <a:chExt cx="987427" cy="1447800"/>
          </a:xfrm>
          <a:effectLst>
            <a:outerShdw blurRad="50800" dist="38100" dir="2700000" algn="tl" rotWithShape="0">
              <a:prstClr val="black">
                <a:alpha val="40000"/>
              </a:prstClr>
            </a:outerShdw>
          </a:effectLst>
        </p:grpSpPr>
        <p:sp>
          <p:nvSpPr>
            <p:cNvPr id="41" name="Freeform 40"/>
            <p:cNvSpPr/>
            <p:nvPr/>
          </p:nvSpPr>
          <p:spPr>
            <a:xfrm rot="16200000" flipH="1" flipV="1">
              <a:off x="9491719" y="4032773"/>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3" name="Oval 52"/>
            <p:cNvSpPr/>
            <p:nvPr/>
          </p:nvSpPr>
          <p:spPr>
            <a:xfrm>
              <a:off x="9897382" y="4056587"/>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02</a:t>
              </a:r>
              <a:endParaRPr lang="en-US" sz="2000" dirty="0"/>
            </a:p>
          </p:txBody>
        </p:sp>
      </p:grpSp>
    </p:spTree>
    <p:extLst>
      <p:ext uri="{BB962C8B-B14F-4D97-AF65-F5344CB8AC3E}">
        <p14:creationId xmlns:p14="http://schemas.microsoft.com/office/powerpoint/2010/main" val="49911393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arn(inVertical)">
                                      <p:cBhvr>
                                        <p:cTn id="7" dur="500"/>
                                        <p:tgtEl>
                                          <p:spTgt spid="4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fade">
                                      <p:cBhvr>
                                        <p:cTn id="11" dur="1000"/>
                                        <p:tgtEl>
                                          <p:spTgt spid="56"/>
                                        </p:tgtEl>
                                      </p:cBhvr>
                                    </p:animEffect>
                                    <p:anim calcmode="lin" valueType="num">
                                      <p:cBhvr>
                                        <p:cTn id="12" dur="1000" fill="hold"/>
                                        <p:tgtEl>
                                          <p:spTgt spid="56"/>
                                        </p:tgtEl>
                                        <p:attrNameLst>
                                          <p:attrName>ppt_x</p:attrName>
                                        </p:attrNameLst>
                                      </p:cBhvr>
                                      <p:tavLst>
                                        <p:tav tm="0">
                                          <p:val>
                                            <p:strVal val="#ppt_x"/>
                                          </p:val>
                                        </p:tav>
                                        <p:tav tm="100000">
                                          <p:val>
                                            <p:strVal val="#ppt_x"/>
                                          </p:val>
                                        </p:tav>
                                      </p:tavLst>
                                    </p:anim>
                                    <p:anim calcmode="lin" valueType="num">
                                      <p:cBhvr>
                                        <p:cTn id="13" dur="1000" fill="hold"/>
                                        <p:tgtEl>
                                          <p:spTgt spid="5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48"/>
                                        </p:tgtEl>
                                        <p:attrNameLst>
                                          <p:attrName>style.visibility</p:attrName>
                                        </p:attrNameLst>
                                      </p:cBhvr>
                                      <p:to>
                                        <p:strVal val="visible"/>
                                      </p:to>
                                    </p:set>
                                    <p:anim calcmode="lin" valueType="num">
                                      <p:cBhvr additive="base">
                                        <p:cTn id="17" dur="500" fill="hold"/>
                                        <p:tgtEl>
                                          <p:spTgt spid="48"/>
                                        </p:tgtEl>
                                        <p:attrNameLst>
                                          <p:attrName>ppt_x</p:attrName>
                                        </p:attrNameLst>
                                      </p:cBhvr>
                                      <p:tavLst>
                                        <p:tav tm="0">
                                          <p:val>
                                            <p:strVal val="1+#ppt_w/2"/>
                                          </p:val>
                                        </p:tav>
                                        <p:tav tm="100000">
                                          <p:val>
                                            <p:strVal val="#ppt_x"/>
                                          </p:val>
                                        </p:tav>
                                      </p:tavLst>
                                    </p:anim>
                                    <p:anim calcmode="lin" valueType="num">
                                      <p:cBhvr additive="base">
                                        <p:cTn id="18" dur="500" fill="hold"/>
                                        <p:tgtEl>
                                          <p:spTgt spid="48"/>
                                        </p:tgtEl>
                                        <p:attrNameLst>
                                          <p:attrName>ppt_y</p:attrName>
                                        </p:attrNameLst>
                                      </p:cBhvr>
                                      <p:tavLst>
                                        <p:tav tm="0">
                                          <p:val>
                                            <p:strVal val="#ppt_y"/>
                                          </p:val>
                                        </p:tav>
                                        <p:tav tm="100000">
                                          <p:val>
                                            <p:strVal val="#ppt_y"/>
                                          </p:val>
                                        </p:tav>
                                      </p:tavLst>
                                    </p:anim>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Effect transition="in" filter="fade">
                                      <p:cBhvr>
                                        <p:cTn id="22" dur="1000"/>
                                        <p:tgtEl>
                                          <p:spTgt spid="54"/>
                                        </p:tgtEl>
                                      </p:cBhvr>
                                    </p:animEffect>
                                    <p:anim calcmode="lin" valueType="num">
                                      <p:cBhvr>
                                        <p:cTn id="23" dur="1000" fill="hold"/>
                                        <p:tgtEl>
                                          <p:spTgt spid="54"/>
                                        </p:tgtEl>
                                        <p:attrNameLst>
                                          <p:attrName>ppt_x</p:attrName>
                                        </p:attrNameLst>
                                      </p:cBhvr>
                                      <p:tavLst>
                                        <p:tav tm="0">
                                          <p:val>
                                            <p:strVal val="#ppt_x"/>
                                          </p:val>
                                        </p:tav>
                                        <p:tav tm="100000">
                                          <p:val>
                                            <p:strVal val="#ppt_x"/>
                                          </p:val>
                                        </p:tav>
                                      </p:tavLst>
                                    </p:anim>
                                    <p:anim calcmode="lin" valueType="num">
                                      <p:cBhvr>
                                        <p:cTn id="24" dur="1000" fill="hold"/>
                                        <p:tgtEl>
                                          <p:spTgt spid="54"/>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4"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2" presetClass="entr" presetSubtype="2"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1+#ppt_w/2"/>
                                          </p:val>
                                        </p:tav>
                                        <p:tav tm="100000">
                                          <p:val>
                                            <p:strVal val="#ppt_x"/>
                                          </p:val>
                                        </p:tav>
                                      </p:tavLst>
                                    </p:anim>
                                    <p:anim calcmode="lin" valueType="num">
                                      <p:cBhvr additive="base">
                                        <p:cTn id="34" dur="500" fill="hold"/>
                                        <p:tgtEl>
                                          <p:spTgt spid="10"/>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fade">
                                      <p:cBhvr>
                                        <p:cTn id="38" dur="1000"/>
                                        <p:tgtEl>
                                          <p:spTgt spid="55"/>
                                        </p:tgtEl>
                                      </p:cBhvr>
                                    </p:animEffect>
                                    <p:anim calcmode="lin" valueType="num">
                                      <p:cBhvr>
                                        <p:cTn id="39" dur="1000" fill="hold"/>
                                        <p:tgtEl>
                                          <p:spTgt spid="55"/>
                                        </p:tgtEl>
                                        <p:attrNameLst>
                                          <p:attrName>ppt_x</p:attrName>
                                        </p:attrNameLst>
                                      </p:cBhvr>
                                      <p:tavLst>
                                        <p:tav tm="0">
                                          <p:val>
                                            <p:strVal val="#ppt_x"/>
                                          </p:val>
                                        </p:tav>
                                        <p:tav tm="100000">
                                          <p:val>
                                            <p:strVal val="#ppt_x"/>
                                          </p:val>
                                        </p:tav>
                                      </p:tavLst>
                                    </p:anim>
                                    <p:anim calcmode="lin" valueType="num">
                                      <p:cBhvr>
                                        <p:cTn id="40" dur="1000" fill="hold"/>
                                        <p:tgtEl>
                                          <p:spTgt spid="55"/>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15062</TotalTime>
  <Words>3581</Words>
  <Application>Microsoft Office PowerPoint</Application>
  <PresentationFormat>Widescreen</PresentationFormat>
  <Paragraphs>344</Paragraphs>
  <Slides>29</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29</vt:i4>
      </vt:variant>
    </vt:vector>
  </HeadingPairs>
  <TitlesOfParts>
    <vt:vector size="37" baseType="lpstr">
      <vt:lpstr>Arial</vt:lpstr>
      <vt:lpstr>Browallia New</vt:lpstr>
      <vt:lpstr>Calibri</vt:lpstr>
      <vt:lpstr>Calibri Light</vt:lpstr>
      <vt:lpstr>Candara</vt:lpstr>
      <vt:lpstr>Estrangelo Edessa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5672</cp:revision>
  <dcterms:created xsi:type="dcterms:W3CDTF">2015-12-31T02:20:12Z</dcterms:created>
  <dcterms:modified xsi:type="dcterms:W3CDTF">2016-05-27T07:45:47Z</dcterms:modified>
</cp:coreProperties>
</file>