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808" r:id="rId3"/>
    <p:sldId id="1430" r:id="rId4"/>
    <p:sldId id="1535" r:id="rId5"/>
    <p:sldId id="1164" r:id="rId6"/>
    <p:sldId id="1711" r:id="rId7"/>
    <p:sldId id="1295" r:id="rId8"/>
    <p:sldId id="1000" r:id="rId9"/>
    <p:sldId id="1774" r:id="rId10"/>
    <p:sldId id="1752" r:id="rId11"/>
    <p:sldId id="1820" r:id="rId12"/>
    <p:sldId id="1819" r:id="rId13"/>
    <p:sldId id="1712" r:id="rId14"/>
    <p:sldId id="1235" r:id="rId15"/>
    <p:sldId id="1827" r:id="rId16"/>
    <p:sldId id="1828" r:id="rId17"/>
    <p:sldId id="1829" r:id="rId18"/>
    <p:sldId id="1812" r:id="rId19"/>
    <p:sldId id="1811" r:id="rId20"/>
    <p:sldId id="1485" r:id="rId21"/>
    <p:sldId id="1765" r:id="rId22"/>
    <p:sldId id="1801" r:id="rId23"/>
    <p:sldId id="1809" r:id="rId24"/>
    <p:sldId id="1793" r:id="rId25"/>
    <p:sldId id="1795"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96" y="7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3.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11" Type="http://schemas.openxmlformats.org/officeDocument/2006/relationships/image" Target="../media/image64.png"/><Relationship Id="rId5" Type="http://schemas.openxmlformats.org/officeDocument/2006/relationships/image" Target="../media/image21.png"/><Relationship Id="rId10" Type="http://schemas.openxmlformats.org/officeDocument/2006/relationships/image" Target="../media/image10.svg"/><Relationship Id="rId4" Type="http://schemas.openxmlformats.org/officeDocument/2006/relationships/image" Target="../media/image63.sv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png"/><Relationship Id="rId18" Type="http://schemas.openxmlformats.org/officeDocument/2006/relationships/image" Target="../media/image69.svg"/><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image" Target="../media/image22.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21.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10.svg"/><Relationship Id="rId9" Type="http://schemas.openxmlformats.org/officeDocument/2006/relationships/image" Target="../media/image62.png"/><Relationship Id="rId14" Type="http://schemas.openxmlformats.org/officeDocument/2006/relationships/image" Target="../media/image6.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8.png"/><Relationship Id="rId18" Type="http://schemas.openxmlformats.org/officeDocument/2006/relationships/image" Target="../media/image93.svg"/><Relationship Id="rId3" Type="http://schemas.openxmlformats.org/officeDocument/2006/relationships/image" Target="../media/image56.png"/><Relationship Id="rId7" Type="http://schemas.openxmlformats.org/officeDocument/2006/relationships/image" Target="../media/image40.png"/><Relationship Id="rId12" Type="http://schemas.openxmlformats.org/officeDocument/2006/relationships/image" Target="../media/image47.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3.svg"/><Relationship Id="rId11" Type="http://schemas.openxmlformats.org/officeDocument/2006/relationships/image" Target="../media/image46.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5.svg"/><Relationship Id="rId19" Type="http://schemas.openxmlformats.org/officeDocument/2006/relationships/image" Target="../media/image94.png"/><Relationship Id="rId4" Type="http://schemas.openxmlformats.org/officeDocument/2006/relationships/image" Target="../media/image57.svg"/><Relationship Id="rId9" Type="http://schemas.openxmlformats.org/officeDocument/2006/relationships/image" Target="../media/image44.png"/><Relationship Id="rId14" Type="http://schemas.openxmlformats.org/officeDocument/2006/relationships/image" Target="../media/image49.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56.png"/><Relationship Id="rId3" Type="http://schemas.openxmlformats.org/officeDocument/2006/relationships/image" Target="../media/image3.png"/><Relationship Id="rId7" Type="http://schemas.openxmlformats.org/officeDocument/2006/relationships/image" Target="../media/image21.png"/><Relationship Id="rId12" Type="http://schemas.openxmlformats.org/officeDocument/2006/relationships/image" Target="../media/image53.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11" Type="http://schemas.openxmlformats.org/officeDocument/2006/relationships/image" Target="../media/image52.png"/><Relationship Id="rId5" Type="http://schemas.openxmlformats.org/officeDocument/2006/relationships/image" Target="../media/image7.png"/><Relationship Id="rId10" Type="http://schemas.openxmlformats.org/officeDocument/2006/relationships/image" Target="../media/image6.svg"/><Relationship Id="rId4" Type="http://schemas.openxmlformats.org/officeDocument/2006/relationships/image" Target="../media/image4.svg"/><Relationship Id="rId9" Type="http://schemas.openxmlformats.org/officeDocument/2006/relationships/image" Target="../media/image5.png"/><Relationship Id="rId14" Type="http://schemas.openxmlformats.org/officeDocument/2006/relationships/image" Target="../media/image57.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7.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9.xml"/><Relationship Id="rId7"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1.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109.png"/><Relationship Id="rId4" Type="http://schemas.openxmlformats.org/officeDocument/2006/relationships/image" Target="../media/image31.jpg"/></Relationships>
</file>

<file path=ppt/slides/_rels/slide7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2.jpg"/><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22.svg"/><Relationship Id="rId3" Type="http://schemas.openxmlformats.org/officeDocument/2006/relationships/image" Target="../media/image35.jpg"/><Relationship Id="rId7" Type="http://schemas.openxmlformats.org/officeDocument/2006/relationships/image" Target="../media/image32.jpg"/><Relationship Id="rId12" Type="http://schemas.openxmlformats.org/officeDocument/2006/relationships/image" Target="../media/image21.png"/><Relationship Id="rId17" Type="http://schemas.openxmlformats.org/officeDocument/2006/relationships/image" Target="../media/image6.svg"/><Relationship Id="rId2" Type="http://schemas.openxmlformats.org/officeDocument/2006/relationships/image" Target="../media/image2.jpg"/><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10.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9.png"/></Relationships>
</file>

<file path=ppt/slides/_rels/slide83.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2.jpg"/><Relationship Id="rId10" Type="http://schemas.openxmlformats.org/officeDocument/2006/relationships/image" Target="../media/image120.jpg"/><Relationship Id="rId4" Type="http://schemas.openxmlformats.org/officeDocument/2006/relationships/image" Target="../media/image33.jpg"/><Relationship Id="rId9" Type="http://schemas.openxmlformats.org/officeDocument/2006/relationships/image" Target="../media/image29.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34523" y="2098898"/>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22, 2022</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683</cp:revision>
  <dcterms:created xsi:type="dcterms:W3CDTF">2016-09-28T22:08:47Z</dcterms:created>
  <dcterms:modified xsi:type="dcterms:W3CDTF">2020-01-17T17:49:09Z</dcterms:modified>
</cp:coreProperties>
</file>