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491" r:id="rId3"/>
    <p:sldId id="1285" r:id="rId4"/>
    <p:sldId id="1683" r:id="rId5"/>
    <p:sldId id="1742" r:id="rId6"/>
    <p:sldId id="1839" r:id="rId7"/>
    <p:sldId id="1301" r:id="rId8"/>
    <p:sldId id="1254" r:id="rId9"/>
    <p:sldId id="1233" r:id="rId10"/>
    <p:sldId id="1349"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83" d="100"/>
          <a:sy n="83" d="100"/>
        </p:scale>
        <p:origin x="126" y="540"/>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jpg"/><Relationship Id="rId5" Type="http://schemas.openxmlformats.org/officeDocument/2006/relationships/image" Target="../media/image5.jpg"/><Relationship Id="rId4" Type="http://schemas.openxmlformats.org/officeDocument/2006/relationships/image" Target="../media/image4.jp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3.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png"/><Relationship Id="rId5" Type="http://schemas.openxmlformats.org/officeDocument/2006/relationships/image" Target="../media/image12.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2.pn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02, 2022</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2103</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655</cp:revision>
  <dcterms:created xsi:type="dcterms:W3CDTF">2016-09-28T22:08:47Z</dcterms:created>
  <dcterms:modified xsi:type="dcterms:W3CDTF">2019-09-12T17:04:05Z</dcterms:modified>
</cp:coreProperties>
</file>