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398" r:id="rId4"/>
    <p:sldId id="396" r:id="rId5"/>
    <p:sldId id="395" r:id="rId6"/>
    <p:sldId id="399" r:id="rId7"/>
    <p:sldId id="401" r:id="rId8"/>
    <p:sldId id="402" r:id="rId9"/>
    <p:sldId id="400"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66" y="888"/>
      </p:cViewPr>
      <p:guideLst/>
    </p:cSldViewPr>
  </p:slideViewPr>
  <p:notesTextViewPr>
    <p:cViewPr>
      <p:scale>
        <a:sx n="1" d="1"/>
        <a:sy n="1" d="1"/>
      </p:scale>
      <p:origin x="0" y="0"/>
    </p:cViewPr>
  </p:notesTextViewPr>
  <p:sorterViewPr>
    <p:cViewPr>
      <p:scale>
        <a:sx n="100" d="100"/>
        <a:sy n="100" d="100"/>
      </p:scale>
      <p:origin x="0" y="-22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116676" y="647665"/>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1725</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488</cp:revision>
  <dcterms:created xsi:type="dcterms:W3CDTF">2016-09-28T22:08:47Z</dcterms:created>
  <dcterms:modified xsi:type="dcterms:W3CDTF">2018-01-01T00:59:46Z</dcterms:modified>
</cp:coreProperties>
</file>