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423" r:id="rId3"/>
    <p:sldId id="1449" r:id="rId4"/>
    <p:sldId id="1181" r:id="rId5"/>
    <p:sldId id="1432" r:id="rId6"/>
    <p:sldId id="1586" r:id="rId7"/>
    <p:sldId id="1473" r:id="rId8"/>
    <p:sldId id="1584" r:id="rId9"/>
    <p:sldId id="1580" r:id="rId10"/>
    <p:sldId id="1585" r:id="rId11"/>
    <p:sldId id="1583" r:id="rId12"/>
    <p:sldId id="1587" r:id="rId13"/>
    <p:sldId id="1578" r:id="rId14"/>
    <p:sldId id="1291" r:id="rId15"/>
    <p:sldId id="1275" r:id="rId16"/>
    <p:sldId id="1486" r:id="rId17"/>
    <p:sldId id="1188" r:id="rId18"/>
    <p:sldId id="1480" r:id="rId19"/>
    <p:sldId id="1477" r:id="rId20"/>
    <p:sldId id="460" r:id="rId21"/>
    <p:sldId id="1445" r:id="rId22"/>
    <p:sldId id="1441" r:id="rId23"/>
    <p:sldId id="1443" r:id="rId24"/>
    <p:sldId id="1510"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8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9.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6.jpg"/><Relationship Id="rId4" Type="http://schemas.openxmlformats.org/officeDocument/2006/relationships/image" Target="../media/image18.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1909</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60</vt:i4>
      </vt:variant>
    </vt:vector>
  </HeadingPairs>
  <TitlesOfParts>
    <vt:vector size="68" baseType="lpstr">
      <vt:lpstr>Arial</vt:lpstr>
      <vt:lpstr>Bernard MT Condensed</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2019-08-25T18:00:27Z</dcterms:modified>
</cp:coreProperties>
</file>