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752" r:id="rId3"/>
    <p:sldId id="1819" r:id="rId4"/>
    <p:sldId id="1812" r:id="rId5"/>
    <p:sldId id="1809" r:id="rId6"/>
    <p:sldId id="1295" r:id="rId7"/>
    <p:sldId id="1000" r:id="rId8"/>
    <p:sldId id="1774" r:id="rId9"/>
    <p:sldId id="1820" r:id="rId10"/>
    <p:sldId id="1712" r:id="rId11"/>
    <p:sldId id="1235" r:id="rId12"/>
    <p:sldId id="1535" r:id="rId13"/>
    <p:sldId id="1828" r:id="rId14"/>
    <p:sldId id="1829" r:id="rId15"/>
    <p:sldId id="1164" r:id="rId16"/>
    <p:sldId id="1711" r:id="rId17"/>
    <p:sldId id="1811" r:id="rId18"/>
    <p:sldId id="1827" r:id="rId19"/>
    <p:sldId id="1485" r:id="rId20"/>
    <p:sldId id="1765" r:id="rId21"/>
    <p:sldId id="1801"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96" y="7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2.png"/><Relationship Id="rId7" Type="http://schemas.openxmlformats.org/officeDocument/2006/relationships/image" Target="../media/image9.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16.svg"/><Relationship Id="rId4" Type="http://schemas.openxmlformats.org/officeDocument/2006/relationships/image" Target="../media/image63.sv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2.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9.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8.png"/><Relationship Id="rId18" Type="http://schemas.openxmlformats.org/officeDocument/2006/relationships/image" Target="../media/image93.svg"/><Relationship Id="rId3" Type="http://schemas.openxmlformats.org/officeDocument/2006/relationships/image" Target="../media/image56.png"/><Relationship Id="rId7" Type="http://schemas.openxmlformats.org/officeDocument/2006/relationships/image" Target="../media/image40.png"/><Relationship Id="rId12" Type="http://schemas.openxmlformats.org/officeDocument/2006/relationships/image" Target="../media/image47.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3.svg"/><Relationship Id="rId11" Type="http://schemas.openxmlformats.org/officeDocument/2006/relationships/image" Target="../media/image46.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5.svg"/><Relationship Id="rId19" Type="http://schemas.openxmlformats.org/officeDocument/2006/relationships/image" Target="../media/image94.png"/><Relationship Id="rId4" Type="http://schemas.openxmlformats.org/officeDocument/2006/relationships/image" Target="../media/image57.svg"/><Relationship Id="rId9" Type="http://schemas.openxmlformats.org/officeDocument/2006/relationships/image" Target="../media/image44.png"/><Relationship Id="rId14" Type="http://schemas.openxmlformats.org/officeDocument/2006/relationships/image" Target="../media/image49.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6.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53.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svg"/><Relationship Id="rId11" Type="http://schemas.openxmlformats.org/officeDocument/2006/relationships/image" Target="../media/image52.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57.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10.svg"/><Relationship Id="rId10" Type="http://schemas.openxmlformats.org/officeDocument/2006/relationships/chart" Target="../charts/chart10.xml"/><Relationship Id="rId4" Type="http://schemas.openxmlformats.org/officeDocument/2006/relationships/image" Target="../media/image9.png"/><Relationship Id="rId9" Type="http://schemas.openxmlformats.org/officeDocument/2006/relationships/image" Target="../media/image4.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8.jpg"/><Relationship Id="rId5" Type="http://schemas.openxmlformats.org/officeDocument/2006/relationships/image" Target="../media/image109.png"/><Relationship Id="rId4" Type="http://schemas.openxmlformats.org/officeDocument/2006/relationships/image" Target="../media/image39.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6.jpg"/><Relationship Id="rId13" Type="http://schemas.openxmlformats.org/officeDocument/2006/relationships/image" Target="../media/image6.svg"/><Relationship Id="rId3" Type="http://schemas.openxmlformats.org/officeDocument/2006/relationships/image" Target="../media/image37.jpg"/><Relationship Id="rId7" Type="http://schemas.openxmlformats.org/officeDocument/2006/relationships/image" Target="../media/image34.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16.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14.jpg"/><Relationship Id="rId14"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4.jpg"/><Relationship Id="rId10" Type="http://schemas.openxmlformats.org/officeDocument/2006/relationships/image" Target="../media/image120.jpg"/><Relationship Id="rId4" Type="http://schemas.openxmlformats.org/officeDocument/2006/relationships/image" Target="../media/image35.jpg"/><Relationship Id="rId9" Type="http://schemas.openxmlformats.org/officeDocument/2006/relationships/image" Target="../media/image23.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3429000"/>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2020-01-17T17:46:43Z</dcterms:modified>
</cp:coreProperties>
</file>