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83" r:id="rId2"/>
    <p:sldId id="391" r:id="rId3"/>
    <p:sldId id="392" r:id="rId4"/>
    <p:sldId id="393" r:id="rId5"/>
    <p:sldId id="394" r:id="rId6"/>
    <p:sldId id="395" r:id="rId7"/>
    <p:sldId id="396" r:id="rId8"/>
    <p:sldId id="397" r:id="rId9"/>
    <p:sldId id="385" r:id="rId10"/>
    <p:sldId id="384" r:id="rId11"/>
    <p:sldId id="398" r:id="rId12"/>
    <p:sldId id="399" r:id="rId13"/>
    <p:sldId id="400" r:id="rId14"/>
    <p:sldId id="402" r:id="rId15"/>
    <p:sldId id="403" r:id="rId16"/>
    <p:sldId id="408" r:id="rId17"/>
    <p:sldId id="404" r:id="rId18"/>
    <p:sldId id="405" r:id="rId19"/>
    <p:sldId id="406" r:id="rId20"/>
    <p:sldId id="407" r:id="rId21"/>
    <p:sldId id="401" r:id="rId22"/>
    <p:sldId id="409" r:id="rId23"/>
    <p:sldId id="368" r:id="rId24"/>
    <p:sldId id="386" r:id="rId25"/>
    <p:sldId id="389" r:id="rId26"/>
    <p:sldId id="388" r:id="rId27"/>
    <p:sldId id="390" r:id="rId28"/>
    <p:sldId id="387" r:id="rId29"/>
    <p:sldId id="338" r:id="rId30"/>
    <p:sldId id="316" r:id="rId31"/>
    <p:sldId id="317" r:id="rId32"/>
    <p:sldId id="318" r:id="rId33"/>
    <p:sldId id="311" r:id="rId34"/>
    <p:sldId id="310" r:id="rId35"/>
    <p:sldId id="275" r:id="rId36"/>
    <p:sldId id="367" r:id="rId37"/>
    <p:sldId id="297" r:id="rId38"/>
    <p:sldId id="314" r:id="rId39"/>
    <p:sldId id="313"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4CC8EC"/>
    <a:srgbClr val="FF7467"/>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54"/>
      </p:cViewPr>
      <p:guideLst/>
    </p:cSldViewPr>
  </p:slideViewPr>
  <p:notesTextViewPr>
    <p:cViewPr>
      <p:scale>
        <a:sx n="1" d="1"/>
        <a:sy n="1" d="1"/>
      </p:scale>
      <p:origin x="0" y="0"/>
    </p:cViewPr>
  </p:notesTextViewPr>
  <p:sorterViewPr>
    <p:cViewPr varScale="1">
      <p:scale>
        <a:sx n="100" d="100"/>
        <a:sy n="100" d="100"/>
      </p:scale>
      <p:origin x="0" y="-83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02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871807" y="2010383"/>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3608386"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8934035"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6271210"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9" hasCustomPrompt="1"/>
          </p:nvPr>
        </p:nvSpPr>
        <p:spPr>
          <a:xfrm>
            <a:off x="6271210" y="2010383"/>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20" hasCustomPrompt="1"/>
          </p:nvPr>
        </p:nvSpPr>
        <p:spPr>
          <a:xfrm>
            <a:off x="3608386"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0" name="Picture Placeholder 7"/>
          <p:cNvSpPr>
            <a:spLocks noGrp="1"/>
          </p:cNvSpPr>
          <p:nvPr>
            <p:ph type="pic" sz="quarter" idx="21" hasCustomPrompt="1"/>
          </p:nvPr>
        </p:nvSpPr>
        <p:spPr>
          <a:xfrm>
            <a:off x="8934035" y="4007425"/>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111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up)">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P spid="17" grpId="0"/>
      <p:bldP spid="18" grpId="0"/>
      <p:bldP spid="19" grpId="0"/>
      <p:bldP spid="20"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805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366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5" r:id="rId15"/>
    <p:sldLayoutId id="2147483676"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4.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 Id="rId9"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21.jpg"/><Relationship Id="rId4" Type="http://schemas.openxmlformats.org/officeDocument/2006/relationships/image" Target="../media/image20.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1127170"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5627253"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125" name="Freeform: Shape 124">
            <a:extLst>
              <a:ext uri="{FF2B5EF4-FFF2-40B4-BE49-F238E27FC236}">
                <a16:creationId xmlns:a16="http://schemas.microsoft.com/office/drawing/2014/main" id="{31563BA5-03F6-4CCF-A83E-F390AB3F6511}"/>
              </a:ext>
            </a:extLst>
          </p:cNvPr>
          <p:cNvSpPr/>
          <p:nvPr/>
        </p:nvSpPr>
        <p:spPr>
          <a:xfrm>
            <a:off x="28341" y="6602820"/>
            <a:ext cx="5370658" cy="255180"/>
          </a:xfrm>
          <a:custGeom>
            <a:avLst/>
            <a:gdLst>
              <a:gd name="connsiteX0" fmla="*/ 1942850 w 5370658"/>
              <a:gd name="connsiteY0" fmla="*/ 0 h 255180"/>
              <a:gd name="connsiteX1" fmla="*/ 5370658 w 5370658"/>
              <a:gd name="connsiteY1" fmla="*/ 0 h 255180"/>
              <a:gd name="connsiteX2" fmla="*/ 5370658 w 5370658"/>
              <a:gd name="connsiteY2" fmla="*/ 255180 h 255180"/>
              <a:gd name="connsiteX3" fmla="*/ 1687671 w 5370658"/>
              <a:gd name="connsiteY3" fmla="*/ 255180 h 255180"/>
              <a:gd name="connsiteX4" fmla="*/ 1656453 w 5370658"/>
              <a:gd name="connsiteY4" fmla="*/ 0 h 255180"/>
              <a:gd name="connsiteX5" fmla="*/ 1796751 w 5370658"/>
              <a:gd name="connsiteY5" fmla="*/ 0 h 255180"/>
              <a:gd name="connsiteX6" fmla="*/ 1541571 w 5370658"/>
              <a:gd name="connsiteY6" fmla="*/ 255180 h 255180"/>
              <a:gd name="connsiteX7" fmla="*/ 1401272 w 5370658"/>
              <a:gd name="connsiteY7" fmla="*/ 255180 h 255180"/>
              <a:gd name="connsiteX8" fmla="*/ 1364630 w 5370658"/>
              <a:gd name="connsiteY8" fmla="*/ 0 h 255180"/>
              <a:gd name="connsiteX9" fmla="*/ 1510353 w 5370658"/>
              <a:gd name="connsiteY9" fmla="*/ 0 h 255180"/>
              <a:gd name="connsiteX10" fmla="*/ 1255173 w 5370658"/>
              <a:gd name="connsiteY10" fmla="*/ 255180 h 255180"/>
              <a:gd name="connsiteX11" fmla="*/ 1109450 w 5370658"/>
              <a:gd name="connsiteY11" fmla="*/ 255180 h 255180"/>
              <a:gd name="connsiteX12" fmla="*/ 255180 w 5370658"/>
              <a:gd name="connsiteY12" fmla="*/ 0 h 255180"/>
              <a:gd name="connsiteX13" fmla="*/ 1218531 w 5370658"/>
              <a:gd name="connsiteY13" fmla="*/ 0 h 255180"/>
              <a:gd name="connsiteX14" fmla="*/ 963351 w 5370658"/>
              <a:gd name="connsiteY14" fmla="*/ 255180 h 255180"/>
              <a:gd name="connsiteX15" fmla="*/ 0 w 5370658"/>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70658" h="255180">
                <a:moveTo>
                  <a:pt x="1942850" y="0"/>
                </a:moveTo>
                <a:lnTo>
                  <a:pt x="5370658" y="0"/>
                </a:lnTo>
                <a:lnTo>
                  <a:pt x="5370658"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3A7BD37-33BB-4A65-A786-482E6B07B832}"/>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1AF5F37D-ED96-449A-AFAB-F72186DA64E5}"/>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EABF4C"/>
          </a:solidFill>
          <a:ln>
            <a:solidFill>
              <a:srgbClr val="EABF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57CCC6"/>
          </a:solid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125459BE-F73A-4E53-B159-E14E3A21FD15}"/>
              </a:ext>
            </a:extLst>
          </p:cNvPr>
          <p:cNvSpPr/>
          <p:nvPr/>
        </p:nvSpPr>
        <p:spPr>
          <a:xfrm rot="5400000">
            <a:off x="-1780609" y="1779383"/>
            <a:ext cx="3834913" cy="276146"/>
          </a:xfrm>
          <a:custGeom>
            <a:avLst/>
            <a:gdLst>
              <a:gd name="connsiteX0" fmla="*/ 0 w 3834913"/>
              <a:gd name="connsiteY0" fmla="*/ 276146 h 276146"/>
              <a:gd name="connsiteX1" fmla="*/ 0 w 3834913"/>
              <a:gd name="connsiteY1" fmla="*/ 265815 h 276146"/>
              <a:gd name="connsiteX2" fmla="*/ 265815 w 3834913"/>
              <a:gd name="connsiteY2" fmla="*/ 0 h 276146"/>
              <a:gd name="connsiteX3" fmla="*/ 265815 w 3834913"/>
              <a:gd name="connsiteY3" fmla="*/ 10332 h 276146"/>
              <a:gd name="connsiteX4" fmla="*/ 3615543 w 3834913"/>
              <a:gd name="connsiteY4" fmla="*/ 10332 h 276146"/>
              <a:gd name="connsiteX5" fmla="*/ 3834913 w 3834913"/>
              <a:gd name="connsiteY5"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34913" h="276146">
                <a:moveTo>
                  <a:pt x="0" y="276146"/>
                </a:moveTo>
                <a:lnTo>
                  <a:pt x="0" y="265815"/>
                </a:lnTo>
                <a:lnTo>
                  <a:pt x="265815" y="0"/>
                </a:lnTo>
                <a:lnTo>
                  <a:pt x="265815" y="10332"/>
                </a:lnTo>
                <a:lnTo>
                  <a:pt x="3615543" y="10332"/>
                </a:lnTo>
                <a:lnTo>
                  <a:pt x="3834913" y="276146"/>
                </a:lnTo>
                <a:close/>
              </a:path>
            </a:pathLst>
          </a:custGeom>
          <a:solidFill>
            <a:srgbClr val="FF7467"/>
          </a:solid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4"/>
                                        </p:tgtEl>
                                        <p:attrNameLst>
                                          <p:attrName>style.visibility</p:attrName>
                                        </p:attrNameLst>
                                      </p:cBhvr>
                                      <p:to>
                                        <p:strVal val="visible"/>
                                      </p:to>
                                    </p:set>
                                    <p:anim calcmode="lin" valueType="num">
                                      <p:cBhvr>
                                        <p:cTn id="12" dur="500" fill="hold"/>
                                        <p:tgtEl>
                                          <p:spTgt spid="114"/>
                                        </p:tgtEl>
                                        <p:attrNameLst>
                                          <p:attrName>ppt_w</p:attrName>
                                        </p:attrNameLst>
                                      </p:cBhvr>
                                      <p:tavLst>
                                        <p:tav tm="0">
                                          <p:val>
                                            <p:fltVal val="0"/>
                                          </p:val>
                                        </p:tav>
                                        <p:tav tm="100000">
                                          <p:val>
                                            <p:strVal val="#ppt_w"/>
                                          </p:val>
                                        </p:tav>
                                      </p:tavLst>
                                    </p:anim>
                                    <p:anim calcmode="lin" valueType="num">
                                      <p:cBhvr>
                                        <p:cTn id="13" dur="500" fill="hold"/>
                                        <p:tgtEl>
                                          <p:spTgt spid="114"/>
                                        </p:tgtEl>
                                        <p:attrNameLst>
                                          <p:attrName>ppt_h</p:attrName>
                                        </p:attrNameLst>
                                      </p:cBhvr>
                                      <p:tavLst>
                                        <p:tav tm="0">
                                          <p:val>
                                            <p:fltVal val="0"/>
                                          </p:val>
                                        </p:tav>
                                        <p:tav tm="100000">
                                          <p:val>
                                            <p:strVal val="#ppt_h"/>
                                          </p:val>
                                        </p:tav>
                                      </p:tavLst>
                                    </p:anim>
                                    <p:animEffect transition="in" filter="fade">
                                      <p:cBhvr>
                                        <p:cTn id="14" dur="500"/>
                                        <p:tgtEl>
                                          <p:spTgt spid="1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13"/>
                                        </p:tgtEl>
                                        <p:attrNameLst>
                                          <p:attrName>style.visibility</p:attrName>
                                        </p:attrNameLst>
                                      </p:cBhvr>
                                      <p:to>
                                        <p:strVal val="visible"/>
                                      </p:to>
                                    </p:set>
                                    <p:anim calcmode="lin" valueType="num">
                                      <p:cBhvr>
                                        <p:cTn id="32" dur="500" fill="hold"/>
                                        <p:tgtEl>
                                          <p:spTgt spid="113"/>
                                        </p:tgtEl>
                                        <p:attrNameLst>
                                          <p:attrName>ppt_w</p:attrName>
                                        </p:attrNameLst>
                                      </p:cBhvr>
                                      <p:tavLst>
                                        <p:tav tm="0">
                                          <p:val>
                                            <p:fltVal val="0"/>
                                          </p:val>
                                        </p:tav>
                                        <p:tav tm="100000">
                                          <p:val>
                                            <p:strVal val="#ppt_w"/>
                                          </p:val>
                                        </p:tav>
                                      </p:tavLst>
                                    </p:anim>
                                    <p:anim calcmode="lin" valueType="num">
                                      <p:cBhvr>
                                        <p:cTn id="33" dur="500" fill="hold"/>
                                        <p:tgtEl>
                                          <p:spTgt spid="113"/>
                                        </p:tgtEl>
                                        <p:attrNameLst>
                                          <p:attrName>ppt_h</p:attrName>
                                        </p:attrNameLst>
                                      </p:cBhvr>
                                      <p:tavLst>
                                        <p:tav tm="0">
                                          <p:val>
                                            <p:fltVal val="0"/>
                                          </p:val>
                                        </p:tav>
                                        <p:tav tm="100000">
                                          <p:val>
                                            <p:strVal val="#ppt_h"/>
                                          </p:val>
                                        </p:tav>
                                      </p:tavLst>
                                    </p:anim>
                                    <p:animEffect transition="in" filter="fade">
                                      <p:cBhvr>
                                        <p:cTn id="34" dur="500"/>
                                        <p:tgtEl>
                                          <p:spTgt spid="11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p:cTn id="37" dur="500" fill="hold"/>
                                        <p:tgtEl>
                                          <p:spTgt spid="87"/>
                                        </p:tgtEl>
                                        <p:attrNameLst>
                                          <p:attrName>ppt_w</p:attrName>
                                        </p:attrNameLst>
                                      </p:cBhvr>
                                      <p:tavLst>
                                        <p:tav tm="0">
                                          <p:val>
                                            <p:fltVal val="0"/>
                                          </p:val>
                                        </p:tav>
                                        <p:tav tm="100000">
                                          <p:val>
                                            <p:strVal val="#ppt_w"/>
                                          </p:val>
                                        </p:tav>
                                      </p:tavLst>
                                    </p:anim>
                                    <p:anim calcmode="lin" valueType="num">
                                      <p:cBhvr>
                                        <p:cTn id="38" dur="500" fill="hold"/>
                                        <p:tgtEl>
                                          <p:spTgt spid="87"/>
                                        </p:tgtEl>
                                        <p:attrNameLst>
                                          <p:attrName>ppt_h</p:attrName>
                                        </p:attrNameLst>
                                      </p:cBhvr>
                                      <p:tavLst>
                                        <p:tav tm="0">
                                          <p:val>
                                            <p:fltVal val="0"/>
                                          </p:val>
                                        </p:tav>
                                        <p:tav tm="100000">
                                          <p:val>
                                            <p:strVal val="#ppt_h"/>
                                          </p:val>
                                        </p:tav>
                                      </p:tavLst>
                                    </p:anim>
                                    <p:animEffect transition="in" filter="fade">
                                      <p:cBhvr>
                                        <p:cTn id="39" dur="500"/>
                                        <p:tgtEl>
                                          <p:spTgt spid="8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5"/>
                                        </p:tgtEl>
                                        <p:attrNameLst>
                                          <p:attrName>style.visibility</p:attrName>
                                        </p:attrNameLst>
                                      </p:cBhvr>
                                      <p:to>
                                        <p:strVal val="visible"/>
                                      </p:to>
                                    </p:set>
                                    <p:anim calcmode="lin" valueType="num">
                                      <p:cBhvr>
                                        <p:cTn id="42" dur="500" fill="hold"/>
                                        <p:tgtEl>
                                          <p:spTgt spid="125"/>
                                        </p:tgtEl>
                                        <p:attrNameLst>
                                          <p:attrName>ppt_w</p:attrName>
                                        </p:attrNameLst>
                                      </p:cBhvr>
                                      <p:tavLst>
                                        <p:tav tm="0">
                                          <p:val>
                                            <p:fltVal val="0"/>
                                          </p:val>
                                        </p:tav>
                                        <p:tav tm="100000">
                                          <p:val>
                                            <p:strVal val="#ppt_w"/>
                                          </p:val>
                                        </p:tav>
                                      </p:tavLst>
                                    </p:anim>
                                    <p:anim calcmode="lin" valueType="num">
                                      <p:cBhvr>
                                        <p:cTn id="43" dur="500" fill="hold"/>
                                        <p:tgtEl>
                                          <p:spTgt spid="125"/>
                                        </p:tgtEl>
                                        <p:attrNameLst>
                                          <p:attrName>ppt_h</p:attrName>
                                        </p:attrNameLst>
                                      </p:cBhvr>
                                      <p:tavLst>
                                        <p:tav tm="0">
                                          <p:val>
                                            <p:fltVal val="0"/>
                                          </p:val>
                                        </p:tav>
                                        <p:tav tm="100000">
                                          <p:val>
                                            <p:strVal val="#ppt_h"/>
                                          </p:val>
                                        </p:tav>
                                      </p:tavLst>
                                    </p:anim>
                                    <p:animEffect transition="in" filter="fade">
                                      <p:cBhvr>
                                        <p:cTn id="44" dur="500"/>
                                        <p:tgtEl>
                                          <p:spTgt spid="125"/>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79" grpId="0" animBg="1"/>
      <p:bldP spid="99" grpId="0" animBg="1"/>
      <p:bldP spid="114" grpId="0" animBg="1"/>
      <p:bldP spid="76" grpId="0" animBg="1"/>
      <p:bldP spid="113" grpId="0" animBg="1"/>
      <p:bldP spid="87" grpId="0" animBg="1"/>
      <p:bldP spid="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a:effectLst>
            <a:outerShdw blurRad="50800" dist="38100" dir="5400000" algn="t" rotWithShape="0">
              <a:prstClr val="black">
                <a:alpha val="40000"/>
              </a:prstClr>
            </a:outerShdw>
          </a:effectLst>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F7467"/>
                </a:gs>
                <a:gs pos="23000">
                  <a:srgbClr val="FF7467"/>
                </a:gs>
                <a:gs pos="69000">
                  <a:srgbClr val="E15649"/>
                </a:gs>
                <a:gs pos="97000">
                  <a:srgbClr val="FF7467"/>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a:effectLst>
            <a:outerShdw blurRad="50800" dist="38100" dir="16200000" rotWithShape="0">
              <a:prstClr val="black">
                <a:alpha val="40000"/>
              </a:prstClr>
            </a:outerShdw>
          </a:effectLst>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4C956"/>
                </a:gs>
                <a:gs pos="23000">
                  <a:srgbClr val="F4C956"/>
                </a:gs>
                <a:gs pos="69000">
                  <a:srgbClr val="D6AB38"/>
                </a:gs>
                <a:gs pos="97000">
                  <a:srgbClr val="F4C95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a:effectLst>
            <a:outerShdw blurRad="50800" dist="38100" dir="10800000" algn="r" rotWithShape="0">
              <a:prstClr val="black">
                <a:alpha val="40000"/>
              </a:prstClr>
            </a:outerShdw>
          </a:effectLst>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CC8EC"/>
                </a:gs>
                <a:gs pos="23000">
                  <a:srgbClr val="4CC8EC"/>
                </a:gs>
                <a:gs pos="69000">
                  <a:srgbClr val="2EA0CE"/>
                </a:gs>
                <a:gs pos="97000">
                  <a:srgbClr val="4CC8EC"/>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a:effectLst>
            <a:outerShdw blurRad="50800" dist="38100" algn="l" rotWithShape="0">
              <a:prstClr val="black">
                <a:alpha val="40000"/>
              </a:prstClr>
            </a:outerShdw>
          </a:effectLst>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7CCC6"/>
                </a:gs>
                <a:gs pos="23000">
                  <a:srgbClr val="57CCC6"/>
                </a:gs>
                <a:gs pos="69000">
                  <a:srgbClr val="39AEA8"/>
                </a:gs>
                <a:gs pos="97000">
                  <a:srgbClr val="57CCC6"/>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effectLst>
            <a:outerShdw blurRad="50800" dist="38100" dir="5400000" algn="t" rotWithShape="0">
              <a:prstClr val="black">
                <a:alpha val="40000"/>
              </a:prstClr>
            </a:outerShdw>
          </a:effectLst>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effectLst>
            <a:outerShdw blurRad="50800" dist="38100" dir="5400000" algn="t" rotWithShape="0">
              <a:prstClr val="black">
                <a:alpha val="40000"/>
              </a:prstClr>
            </a:outerShdw>
          </a:effectLst>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effectLst>
            <a:outerShdw blurRad="50800" dist="38100" dir="5400000" algn="t" rotWithShape="0">
              <a:prstClr val="black">
                <a:alpha val="40000"/>
              </a:prstClr>
            </a:outerShdw>
          </a:effectLst>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7467"/>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CC8EC"/>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4C95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7CCC6"/>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7467"/>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4CC8EC"/>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F4C95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7CCC6"/>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9285"/>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0DCF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FF7467"/>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F4C95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FF928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4CC8EC"/>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57CCC6"/>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60DCF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600164"/>
          </a:xfrm>
          <a:prstGeom prst="rect">
            <a:avLst/>
          </a:prstGeom>
          <a:noFill/>
        </p:spPr>
        <p:txBody>
          <a:bodyPr wrap="square" lIns="0" tIns="0" rIns="0" bIns="0" rtlCol="0" anchor="t">
            <a:spAutoFit/>
          </a:bodyPr>
          <a:lstStyle/>
          <a:p>
            <a:r>
              <a:rPr lang="en-US" sz="13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7CCC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4A0C4"/>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74C3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7CCC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FF928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0DCF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74C3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24A0C4"/>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F7467"/>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4CC8EC"/>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F4C956"/>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CC8EC"/>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4C956"/>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FF9285"/>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60DCF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F7467"/>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57CCC6"/>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F7467"/>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60DC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4CC8EC"/>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F4C95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FF9285"/>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60DCF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FF9285"/>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E17467"/>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FF9285"/>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F7467"/>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E1564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F74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4CC8EC"/>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2EAACE"/>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4CC8EC"/>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57CCC6"/>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39AEA8"/>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57CCC6"/>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F4C956"/>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6AB3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8998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BDEDF855-FE83-4B37-94B4-0E4C159103C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015" r="7015"/>
          <a:stretch>
            <a:fillRect/>
          </a:stretch>
        </p:blipFill>
        <p:spPr/>
      </p:pic>
      <p:pic>
        <p:nvPicPr>
          <p:cNvPr id="13" name="Picture Placeholder 12">
            <a:extLst>
              <a:ext uri="{FF2B5EF4-FFF2-40B4-BE49-F238E27FC236}">
                <a16:creationId xmlns:a16="http://schemas.microsoft.com/office/drawing/2014/main" id="{850AF6E8-3D5C-48E9-91D4-90F31C0E4BA6}"/>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27" name="Picture Placeholder 26">
            <a:extLst>
              <a:ext uri="{FF2B5EF4-FFF2-40B4-BE49-F238E27FC236}">
                <a16:creationId xmlns:a16="http://schemas.microsoft.com/office/drawing/2014/main" id="{6E18E0CA-6B9B-4792-924B-6D438A076912}"/>
              </a:ext>
            </a:extLst>
          </p:cNvPr>
          <p:cNvPicPr>
            <a:picLocks noGrp="1" noChangeAspect="1"/>
          </p:cNvPicPr>
          <p:nvPr>
            <p:ph type="pic" sz="quarter" idx="20"/>
          </p:nvPr>
        </p:nvPicPr>
        <p:blipFill>
          <a:blip r:embed="rId5">
            <a:extLst>
              <a:ext uri="{28A0092B-C50C-407E-A947-70E740481C1C}">
                <a14:useLocalDpi xmlns:a14="http://schemas.microsoft.com/office/drawing/2010/main" val="0"/>
              </a:ext>
            </a:extLst>
          </a:blip>
          <a:srcRect t="12140" b="12140"/>
          <a:stretch>
            <a:fillRect/>
          </a:stretch>
        </p:blipFill>
        <p:spPr/>
      </p:pic>
      <p:pic>
        <p:nvPicPr>
          <p:cNvPr id="16" name="Picture Placeholder 15">
            <a:extLst>
              <a:ext uri="{FF2B5EF4-FFF2-40B4-BE49-F238E27FC236}">
                <a16:creationId xmlns:a16="http://schemas.microsoft.com/office/drawing/2014/main" id="{763D9B3D-4624-4D9A-A003-7E6145996627}"/>
              </a:ext>
            </a:extLst>
          </p:cNvPr>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t="12140" b="12140"/>
          <a:stretch>
            <a:fillRect/>
          </a:stretch>
        </p:blipFill>
        <p:spPr/>
      </p:pic>
      <p:pic>
        <p:nvPicPr>
          <p:cNvPr id="29" name="Picture Placeholder 28">
            <a:extLst>
              <a:ext uri="{FF2B5EF4-FFF2-40B4-BE49-F238E27FC236}">
                <a16:creationId xmlns:a16="http://schemas.microsoft.com/office/drawing/2014/main" id="{393839E4-4DAB-4A28-8F6A-8FAD74525547}"/>
              </a:ext>
            </a:extLst>
          </p:cNvPr>
          <p:cNvPicPr>
            <a:picLocks noGrp="1" noChangeAspect="1"/>
          </p:cNvPicPr>
          <p:nvPr>
            <p:ph type="pic" sz="quarter" idx="18"/>
          </p:nvPr>
        </p:nvPicPr>
        <p:blipFill>
          <a:blip r:embed="rId7">
            <a:extLst>
              <a:ext uri="{28A0092B-C50C-407E-A947-70E740481C1C}">
                <a14:useLocalDpi xmlns:a14="http://schemas.microsoft.com/office/drawing/2010/main" val="0"/>
              </a:ext>
            </a:extLst>
          </a:blip>
          <a:srcRect t="12140" b="12140"/>
          <a:stretch>
            <a:fillRect/>
          </a:stretch>
        </p:blipFill>
        <p:spPr/>
      </p:pic>
      <p:pic>
        <p:nvPicPr>
          <p:cNvPr id="25" name="Picture Placeholder 24">
            <a:extLst>
              <a:ext uri="{FF2B5EF4-FFF2-40B4-BE49-F238E27FC236}">
                <a16:creationId xmlns:a16="http://schemas.microsoft.com/office/drawing/2014/main" id="{91D2336B-302C-46E4-8B36-1CE88A76D015}"/>
              </a:ext>
            </a:extLst>
          </p:cNvPr>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t="12115" b="12115"/>
          <a:stretch>
            <a:fillRect/>
          </a:stretch>
        </p:blipFill>
        <p:spPr/>
      </p:pic>
      <p:pic>
        <p:nvPicPr>
          <p:cNvPr id="31" name="Picture Placeholder 30">
            <a:extLst>
              <a:ext uri="{FF2B5EF4-FFF2-40B4-BE49-F238E27FC236}">
                <a16:creationId xmlns:a16="http://schemas.microsoft.com/office/drawing/2014/main" id="{DE5330A2-554C-4FF1-AC1B-0BB6D257A752}"/>
              </a:ext>
            </a:extLst>
          </p:cNvPr>
          <p:cNvPicPr>
            <a:picLocks noGrp="1" noChangeAspect="1"/>
          </p:cNvPicPr>
          <p:nvPr>
            <p:ph type="pic" sz="quarter" idx="21"/>
          </p:nvPr>
        </p:nvPicPr>
        <p:blipFill>
          <a:blip r:embed="rId9">
            <a:extLst>
              <a:ext uri="{28A0092B-C50C-407E-A947-70E740481C1C}">
                <a14:useLocalDpi xmlns:a14="http://schemas.microsoft.com/office/drawing/2010/main" val="0"/>
              </a:ext>
            </a:extLst>
          </a:blip>
          <a:srcRect t="12115" b="12115"/>
          <a:stretch>
            <a:fillRect/>
          </a:stretch>
        </p:blipFill>
        <p:spPr/>
      </p:pic>
      <p:sp>
        <p:nvSpPr>
          <p:cNvPr id="15" name="TextBox 14">
            <a:extLst>
              <a:ext uri="{FF2B5EF4-FFF2-40B4-BE49-F238E27FC236}">
                <a16:creationId xmlns:a16="http://schemas.microsoft.com/office/drawing/2014/main" id="{5637C325-99B8-4263-AFF7-537D5B3D02F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4455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4CC8EC"/>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FF7467"/>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F4C956"/>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89037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lumMod val="65000"/>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29276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9131950" y="5040009"/>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9819401" y="4509256"/>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9407435" y="4693757"/>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8750313" y="4633099"/>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9960935" y="5550543"/>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10264223" y="5325605"/>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8752841" y="3748511"/>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9569189" y="3938065"/>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10213675" y="4109928"/>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11209557" y="4216078"/>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10142908" y="3366874"/>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solidFill>
            <a:srgbClr val="84848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10094887" y="3470498"/>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10107524" y="3374457"/>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8795806" y="2871505"/>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8692184" y="2990293"/>
            <a:ext cx="619212" cy="760745"/>
            <a:chOff x="8692184" y="2990293"/>
            <a:chExt cx="619212" cy="760745"/>
          </a:xfrm>
          <a:solidFill>
            <a:srgbClr val="8A8A8A"/>
          </a:soli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8522847" y="3104025"/>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8580978" y="3078751"/>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8507683" y="2264930"/>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8967669" y="2426683"/>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10170708" y="2952381"/>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10509379" y="2916998"/>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11060351" y="2292732"/>
            <a:ext cx="821404" cy="1132273"/>
            <a:chOff x="11060351" y="2292732"/>
            <a:chExt cx="821404" cy="1132273"/>
          </a:xfrm>
          <a:solidFill>
            <a:srgbClr val="999999"/>
          </a:soli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10428503" y="2120869"/>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10698935" y="1870657"/>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9554024" y="1542095"/>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8899430" y="1443528"/>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9778963" y="738384"/>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8565814" y="677726"/>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8421752" y="361803"/>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8052752" y="2199218"/>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7855615" y="1433418"/>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7142890" y="384549"/>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solidFill>
            <a:srgbClr val="D6D6D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7903637" y="2315478"/>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7832870" y="2416574"/>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7585185" y="2408992"/>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7405739" y="2103177"/>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solidFill>
            <a:srgbClr val="B8B8B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7163109" y="2449431"/>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solidFill>
            <a:srgbClr val="BBBBB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6938172" y="2621293"/>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6784000" y="2502505"/>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solidFill>
            <a:srgbClr val="C1C1C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6655104" y="2292732"/>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solidFill>
            <a:srgbClr val="C4C4C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6528734" y="2290204"/>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solidFill>
            <a:srgbClr val="C7C7C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6874986" y="1312103"/>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solidFill>
            <a:srgbClr val="CACAC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6463022" y="1974281"/>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solidFill>
            <a:srgbClr val="D0D0D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6470603" y="1137712"/>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solidFill>
            <a:srgbClr val="D3D3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6478186" y="478063"/>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92" name="Freeform 16"/>
          <p:cNvSpPr>
            <a:spLocks noChangeAspect="1" noChangeArrowheads="1"/>
          </p:cNvSpPr>
          <p:nvPr/>
        </p:nvSpPr>
        <p:spPr bwMode="auto">
          <a:xfrm>
            <a:off x="6841221" y="122354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9398394" y="302302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9060275" y="69307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35"/>
            <a:ext cx="5663066" cy="1130396"/>
            <a:chOff x="2879034" y="5745837"/>
            <a:chExt cx="5765143"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5765143" cy="1005840"/>
              <a:chOff x="323619" y="3562350"/>
              <a:chExt cx="3723405" cy="914400"/>
            </a:xfrm>
          </p:grpSpPr>
          <p:sp>
            <p:nvSpPr>
              <p:cNvPr id="97" name="Rectangle 96"/>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370112" cy="657272"/>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34%</a:t>
              </a:r>
            </a:p>
          </p:txBody>
        </p:sp>
      </p:grpSp>
      <p:grpSp>
        <p:nvGrpSpPr>
          <p:cNvPr id="128" name="Group 127"/>
          <p:cNvGrpSpPr/>
          <p:nvPr/>
        </p:nvGrpSpPr>
        <p:grpSpPr>
          <a:xfrm>
            <a:off x="333653" y="3979181"/>
            <a:ext cx="5663067" cy="1130396"/>
            <a:chOff x="2879034" y="5745837"/>
            <a:chExt cx="5765144"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5765144" cy="1005840"/>
              <a:chOff x="323619" y="3562350"/>
              <a:chExt cx="3723405" cy="914400"/>
            </a:xfrm>
          </p:grpSpPr>
          <p:sp>
            <p:nvSpPr>
              <p:cNvPr id="132" name="Rectangle 131"/>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371427" cy="657272"/>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51%</a:t>
              </a:r>
            </a:p>
          </p:txBody>
        </p:sp>
      </p:grpSp>
      <p:grpSp>
        <p:nvGrpSpPr>
          <p:cNvPr id="134" name="Group 133"/>
          <p:cNvGrpSpPr/>
          <p:nvPr/>
        </p:nvGrpSpPr>
        <p:grpSpPr>
          <a:xfrm>
            <a:off x="356839" y="5449327"/>
            <a:ext cx="5663066" cy="1130396"/>
            <a:chOff x="2879034" y="5745837"/>
            <a:chExt cx="5765143"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5765143" cy="1005840"/>
              <a:chOff x="323619" y="3562350"/>
              <a:chExt cx="3723405" cy="914400"/>
            </a:xfrm>
          </p:grpSpPr>
          <p:sp>
            <p:nvSpPr>
              <p:cNvPr id="138" name="Rectangle 137"/>
              <p:cNvSpPr/>
              <p:nvPr/>
            </p:nvSpPr>
            <p:spPr>
              <a:xfrm>
                <a:off x="800500" y="3562350"/>
                <a:ext cx="3246524" cy="739677"/>
              </a:xfrm>
              <a:prstGeom prst="rect">
                <a:avLst/>
              </a:prstGeom>
              <a:solidFill>
                <a:schemeClr val="bg1">
                  <a:lumMod val="95000"/>
                  <a:alpha val="8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347823" cy="657272"/>
            </a:xfrm>
            <a:prstGeom prst="rect">
              <a:avLst/>
            </a:prstGeom>
            <a:noFill/>
          </p:spPr>
          <p:txBody>
            <a:bodyPr wrap="square" rtlCol="0">
              <a:spAutoFit/>
            </a:bodyPr>
            <a:lstStyle/>
            <a:p>
              <a:r>
                <a:rPr lang="en-US"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sp>
        <p:nvSpPr>
          <p:cNvPr id="56" name="Freeform 7"/>
          <p:cNvSpPr>
            <a:spLocks/>
          </p:cNvSpPr>
          <p:nvPr/>
        </p:nvSpPr>
        <p:spPr bwMode="auto">
          <a:xfrm>
            <a:off x="9167334" y="6577195"/>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9164807" y="6577195"/>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7072123" y="801570"/>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10443667" y="1001233"/>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8626471" y="3040841"/>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11037605" y="4423325"/>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1">
              <a:lumMod val="8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6516096" y="2194163"/>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10365319" y="4011360"/>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7296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45" presetClass="entr" presetSubtype="0" fill="hold" grpId="0" nodeType="afterEffect">
                                  <p:stCondLst>
                                    <p:cond delay="0"/>
                                  </p:stCondLst>
                                  <p:childTnLst>
                                    <p:set>
                                      <p:cBhvr>
                                        <p:cTn id="245" dur="1" fill="hold">
                                          <p:stCondLst>
                                            <p:cond delay="0"/>
                                          </p:stCondLst>
                                        </p:cTn>
                                        <p:tgtEl>
                                          <p:spTgt spid="93"/>
                                        </p:tgtEl>
                                        <p:attrNameLst>
                                          <p:attrName>style.visibility</p:attrName>
                                        </p:attrNameLst>
                                      </p:cBhvr>
                                      <p:to>
                                        <p:strVal val="visible"/>
                                      </p:to>
                                    </p:set>
                                    <p:animEffect transition="in" filter="fade">
                                      <p:cBhvr>
                                        <p:cTn id="246" dur="2000"/>
                                        <p:tgtEl>
                                          <p:spTgt spid="93"/>
                                        </p:tgtEl>
                                      </p:cBhvr>
                                    </p:animEffect>
                                    <p:anim calcmode="lin" valueType="num">
                                      <p:cBhvr>
                                        <p:cTn id="247" dur="2000" fill="hold"/>
                                        <p:tgtEl>
                                          <p:spTgt spid="93"/>
                                        </p:tgtEl>
                                        <p:attrNameLst>
                                          <p:attrName>ppt_w</p:attrName>
                                        </p:attrNameLst>
                                      </p:cBhvr>
                                      <p:tavLst>
                                        <p:tav tm="0" fmla="#ppt_w*sin(2.5*pi*$)">
                                          <p:val>
                                            <p:fltVal val="0"/>
                                          </p:val>
                                        </p:tav>
                                        <p:tav tm="100000">
                                          <p:val>
                                            <p:fltVal val="1"/>
                                          </p:val>
                                        </p:tav>
                                      </p:tavLst>
                                    </p:anim>
                                    <p:anim calcmode="lin" valueType="num">
                                      <p:cBhvr>
                                        <p:cTn id="248" dur="2000" fill="hold"/>
                                        <p:tgtEl>
                                          <p:spTgt spid="93"/>
                                        </p:tgtEl>
                                        <p:attrNameLst>
                                          <p:attrName>ppt_h</p:attrName>
                                        </p:attrNameLst>
                                      </p:cBhvr>
                                      <p:tavLst>
                                        <p:tav tm="0">
                                          <p:val>
                                            <p:strVal val="#ppt_h"/>
                                          </p:val>
                                        </p:tav>
                                        <p:tav tm="100000">
                                          <p:val>
                                            <p:strVal val="#ppt_h"/>
                                          </p:val>
                                        </p:tav>
                                      </p:tavLst>
                                    </p:anim>
                                  </p:childTnLst>
                                </p:cTn>
                              </p:par>
                              <p:par>
                                <p:cTn id="249" presetID="2" presetClass="entr" presetSubtype="4" fill="hold" nodeType="withEffect">
                                  <p:stCondLst>
                                    <p:cond delay="0"/>
                                  </p:stCondLst>
                                  <p:childTnLst>
                                    <p:set>
                                      <p:cBhvr>
                                        <p:cTn id="250" dur="1" fill="hold">
                                          <p:stCondLst>
                                            <p:cond delay="0"/>
                                          </p:stCondLst>
                                        </p:cTn>
                                        <p:tgtEl>
                                          <p:spTgt spid="3"/>
                                        </p:tgtEl>
                                        <p:attrNameLst>
                                          <p:attrName>style.visibility</p:attrName>
                                        </p:attrNameLst>
                                      </p:cBhvr>
                                      <p:to>
                                        <p:strVal val="visible"/>
                                      </p:to>
                                    </p:set>
                                    <p:anim calcmode="lin" valueType="num">
                                      <p:cBhvr additive="base">
                                        <p:cTn id="251" dur="500" fill="hold"/>
                                        <p:tgtEl>
                                          <p:spTgt spid="3"/>
                                        </p:tgtEl>
                                        <p:attrNameLst>
                                          <p:attrName>ppt_x</p:attrName>
                                        </p:attrNameLst>
                                      </p:cBhvr>
                                      <p:tavLst>
                                        <p:tav tm="0">
                                          <p:val>
                                            <p:strVal val="#ppt_x"/>
                                          </p:val>
                                        </p:tav>
                                        <p:tav tm="100000">
                                          <p:val>
                                            <p:strVal val="#ppt_x"/>
                                          </p:val>
                                        </p:tav>
                                      </p:tavLst>
                                    </p:anim>
                                    <p:anim calcmode="lin" valueType="num">
                                      <p:cBhvr additive="base">
                                        <p:cTn id="252" dur="500" fill="hold"/>
                                        <p:tgtEl>
                                          <p:spTgt spid="3"/>
                                        </p:tgtEl>
                                        <p:attrNameLst>
                                          <p:attrName>ppt_y</p:attrName>
                                        </p:attrNameLst>
                                      </p:cBhvr>
                                      <p:tavLst>
                                        <p:tav tm="0">
                                          <p:val>
                                            <p:strVal val="1+#ppt_h/2"/>
                                          </p:val>
                                        </p:tav>
                                        <p:tav tm="100000">
                                          <p:val>
                                            <p:strVal val="#ppt_y"/>
                                          </p:val>
                                        </p:tav>
                                      </p:tavLst>
                                    </p:anim>
                                  </p:childTnLst>
                                </p:cTn>
                              </p:par>
                            </p:childTnLst>
                          </p:cTn>
                        </p:par>
                        <p:par>
                          <p:cTn id="253" fill="hold">
                            <p:stCondLst>
                              <p:cond delay="14500"/>
                            </p:stCondLst>
                            <p:childTnLst>
                              <p:par>
                                <p:cTn id="254" presetID="45" presetClass="entr" presetSubtype="0" fill="hold" grpId="0" nodeType="afterEffect">
                                  <p:stCondLst>
                                    <p:cond delay="0"/>
                                  </p:stCondLst>
                                  <p:childTnLst>
                                    <p:set>
                                      <p:cBhvr>
                                        <p:cTn id="255" dur="1" fill="hold">
                                          <p:stCondLst>
                                            <p:cond delay="0"/>
                                          </p:stCondLst>
                                        </p:cTn>
                                        <p:tgtEl>
                                          <p:spTgt spid="92"/>
                                        </p:tgtEl>
                                        <p:attrNameLst>
                                          <p:attrName>style.visibility</p:attrName>
                                        </p:attrNameLst>
                                      </p:cBhvr>
                                      <p:to>
                                        <p:strVal val="visible"/>
                                      </p:to>
                                    </p:set>
                                    <p:animEffect transition="in" filter="fade">
                                      <p:cBhvr>
                                        <p:cTn id="256" dur="2000"/>
                                        <p:tgtEl>
                                          <p:spTgt spid="92"/>
                                        </p:tgtEl>
                                      </p:cBhvr>
                                    </p:animEffect>
                                    <p:anim calcmode="lin" valueType="num">
                                      <p:cBhvr>
                                        <p:cTn id="257" dur="2000" fill="hold"/>
                                        <p:tgtEl>
                                          <p:spTgt spid="92"/>
                                        </p:tgtEl>
                                        <p:attrNameLst>
                                          <p:attrName>ppt_w</p:attrName>
                                        </p:attrNameLst>
                                      </p:cBhvr>
                                      <p:tavLst>
                                        <p:tav tm="0" fmla="#ppt_w*sin(2.5*pi*$)">
                                          <p:val>
                                            <p:fltVal val="0"/>
                                          </p:val>
                                        </p:tav>
                                        <p:tav tm="100000">
                                          <p:val>
                                            <p:fltVal val="1"/>
                                          </p:val>
                                        </p:tav>
                                      </p:tavLst>
                                    </p:anim>
                                    <p:anim calcmode="lin" valueType="num">
                                      <p:cBhvr>
                                        <p:cTn id="258" dur="2000" fill="hold"/>
                                        <p:tgtEl>
                                          <p:spTgt spid="92"/>
                                        </p:tgtEl>
                                        <p:attrNameLst>
                                          <p:attrName>ppt_h</p:attrName>
                                        </p:attrNameLst>
                                      </p:cBhvr>
                                      <p:tavLst>
                                        <p:tav tm="0">
                                          <p:val>
                                            <p:strVal val="#ppt_h"/>
                                          </p:val>
                                        </p:tav>
                                        <p:tav tm="100000">
                                          <p:val>
                                            <p:strVal val="#ppt_h"/>
                                          </p:val>
                                        </p:tav>
                                      </p:tavLst>
                                    </p:anim>
                                  </p:childTnLst>
                                </p:cTn>
                              </p:par>
                              <p:par>
                                <p:cTn id="259" presetID="2" presetClass="entr" presetSubtype="4" fill="hold" nodeType="withEffect">
                                  <p:stCondLst>
                                    <p:cond delay="0"/>
                                  </p:stCondLst>
                                  <p:childTnLst>
                                    <p:set>
                                      <p:cBhvr>
                                        <p:cTn id="260" dur="1" fill="hold">
                                          <p:stCondLst>
                                            <p:cond delay="0"/>
                                          </p:stCondLst>
                                        </p:cTn>
                                        <p:tgtEl>
                                          <p:spTgt spid="128"/>
                                        </p:tgtEl>
                                        <p:attrNameLst>
                                          <p:attrName>style.visibility</p:attrName>
                                        </p:attrNameLst>
                                      </p:cBhvr>
                                      <p:to>
                                        <p:strVal val="visible"/>
                                      </p:to>
                                    </p:set>
                                    <p:anim calcmode="lin" valueType="num">
                                      <p:cBhvr additive="base">
                                        <p:cTn id="261" dur="500" fill="hold"/>
                                        <p:tgtEl>
                                          <p:spTgt spid="128"/>
                                        </p:tgtEl>
                                        <p:attrNameLst>
                                          <p:attrName>ppt_x</p:attrName>
                                        </p:attrNameLst>
                                      </p:cBhvr>
                                      <p:tavLst>
                                        <p:tav tm="0">
                                          <p:val>
                                            <p:strVal val="#ppt_x"/>
                                          </p:val>
                                        </p:tav>
                                        <p:tav tm="100000">
                                          <p:val>
                                            <p:strVal val="#ppt_x"/>
                                          </p:val>
                                        </p:tav>
                                      </p:tavLst>
                                    </p:anim>
                                    <p:anim calcmode="lin" valueType="num">
                                      <p:cBhvr additive="base">
                                        <p:cTn id="262" dur="500" fill="hold"/>
                                        <p:tgtEl>
                                          <p:spTgt spid="128"/>
                                        </p:tgtEl>
                                        <p:attrNameLst>
                                          <p:attrName>ppt_y</p:attrName>
                                        </p:attrNameLst>
                                      </p:cBhvr>
                                      <p:tavLst>
                                        <p:tav tm="0">
                                          <p:val>
                                            <p:strVal val="1+#ppt_h/2"/>
                                          </p:val>
                                        </p:tav>
                                        <p:tav tm="100000">
                                          <p:val>
                                            <p:strVal val="#ppt_y"/>
                                          </p:val>
                                        </p:tav>
                                      </p:tavLst>
                                    </p:anim>
                                  </p:childTnLst>
                                </p:cTn>
                              </p:par>
                            </p:childTnLst>
                          </p:cTn>
                        </p:par>
                        <p:par>
                          <p:cTn id="263" fill="hold">
                            <p:stCondLst>
                              <p:cond delay="16500"/>
                            </p:stCondLst>
                            <p:childTnLst>
                              <p:par>
                                <p:cTn id="264" presetID="45" presetClass="entr" presetSubtype="0" fill="hold" grpId="0" nodeType="afterEffect">
                                  <p:stCondLst>
                                    <p:cond delay="0"/>
                                  </p:stCondLst>
                                  <p:childTnLst>
                                    <p:set>
                                      <p:cBhvr>
                                        <p:cTn id="265" dur="1" fill="hold">
                                          <p:stCondLst>
                                            <p:cond delay="0"/>
                                          </p:stCondLst>
                                        </p:cTn>
                                        <p:tgtEl>
                                          <p:spTgt spid="95"/>
                                        </p:tgtEl>
                                        <p:attrNameLst>
                                          <p:attrName>style.visibility</p:attrName>
                                        </p:attrNameLst>
                                      </p:cBhvr>
                                      <p:to>
                                        <p:strVal val="visible"/>
                                      </p:to>
                                    </p:set>
                                    <p:animEffect transition="in" filter="fade">
                                      <p:cBhvr>
                                        <p:cTn id="266" dur="2000"/>
                                        <p:tgtEl>
                                          <p:spTgt spid="95"/>
                                        </p:tgtEl>
                                      </p:cBhvr>
                                    </p:animEffect>
                                    <p:anim calcmode="lin" valueType="num">
                                      <p:cBhvr>
                                        <p:cTn id="267" dur="2000" fill="hold"/>
                                        <p:tgtEl>
                                          <p:spTgt spid="95"/>
                                        </p:tgtEl>
                                        <p:attrNameLst>
                                          <p:attrName>ppt_w</p:attrName>
                                        </p:attrNameLst>
                                      </p:cBhvr>
                                      <p:tavLst>
                                        <p:tav tm="0" fmla="#ppt_w*sin(2.5*pi*$)">
                                          <p:val>
                                            <p:fltVal val="0"/>
                                          </p:val>
                                        </p:tav>
                                        <p:tav tm="100000">
                                          <p:val>
                                            <p:fltVal val="1"/>
                                          </p:val>
                                        </p:tav>
                                      </p:tavLst>
                                    </p:anim>
                                    <p:anim calcmode="lin" valueType="num">
                                      <p:cBhvr>
                                        <p:cTn id="268" dur="2000" fill="hold"/>
                                        <p:tgtEl>
                                          <p:spTgt spid="95"/>
                                        </p:tgtEl>
                                        <p:attrNameLst>
                                          <p:attrName>ppt_h</p:attrName>
                                        </p:attrNameLst>
                                      </p:cBhvr>
                                      <p:tavLst>
                                        <p:tav tm="0">
                                          <p:val>
                                            <p:strVal val="#ppt_h"/>
                                          </p:val>
                                        </p:tav>
                                        <p:tav tm="100000">
                                          <p:val>
                                            <p:strVal val="#ppt_h"/>
                                          </p:val>
                                        </p:tav>
                                      </p:tavLst>
                                    </p:anim>
                                  </p:childTnLst>
                                </p:cTn>
                              </p:par>
                              <p:par>
                                <p:cTn id="269" presetID="2" presetClass="entr" presetSubtype="4" fill="hold" nodeType="withEffect">
                                  <p:stCondLst>
                                    <p:cond delay="0"/>
                                  </p:stCondLst>
                                  <p:childTnLst>
                                    <p:set>
                                      <p:cBhvr>
                                        <p:cTn id="270" dur="1" fill="hold">
                                          <p:stCondLst>
                                            <p:cond delay="0"/>
                                          </p:stCondLst>
                                        </p:cTn>
                                        <p:tgtEl>
                                          <p:spTgt spid="134"/>
                                        </p:tgtEl>
                                        <p:attrNameLst>
                                          <p:attrName>style.visibility</p:attrName>
                                        </p:attrNameLst>
                                      </p:cBhvr>
                                      <p:to>
                                        <p:strVal val="visible"/>
                                      </p:to>
                                    </p:set>
                                    <p:anim calcmode="lin" valueType="num">
                                      <p:cBhvr additive="base">
                                        <p:cTn id="271" dur="500" fill="hold"/>
                                        <p:tgtEl>
                                          <p:spTgt spid="134"/>
                                        </p:tgtEl>
                                        <p:attrNameLst>
                                          <p:attrName>ppt_x</p:attrName>
                                        </p:attrNameLst>
                                      </p:cBhvr>
                                      <p:tavLst>
                                        <p:tav tm="0">
                                          <p:val>
                                            <p:strVal val="#ppt_x"/>
                                          </p:val>
                                        </p:tav>
                                        <p:tav tm="100000">
                                          <p:val>
                                            <p:strVal val="#ppt_x"/>
                                          </p:val>
                                        </p:tav>
                                      </p:tavLst>
                                    </p:anim>
                                    <p:anim calcmode="lin" valueType="num">
                                      <p:cBhvr additive="base">
                                        <p:cTn id="272"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92" grpId="0" animBg="1"/>
      <p:bldP spid="93" grpId="0" animBg="1"/>
      <p:bldP spid="95" grpId="0" animBg="1"/>
      <p:bldP spid="148" grpId="0" animBg="1"/>
      <p:bldP spid="15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7467"/>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4C956"/>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60DCF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F88CC5F8-8FA4-4ADE-854A-D583AEAD6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0144" y="346938"/>
            <a:ext cx="3248525" cy="4114800"/>
          </a:xfrm>
          <a:prstGeom prst="rect">
            <a:avLst/>
          </a:prstGeom>
        </p:spPr>
      </p:pic>
      <p:sp>
        <p:nvSpPr>
          <p:cNvPr id="37" name="Freeform: Shape 36">
            <a:extLst>
              <a:ext uri="{FF2B5EF4-FFF2-40B4-BE49-F238E27FC236}">
                <a16:creationId xmlns:a16="http://schemas.microsoft.com/office/drawing/2014/main" id="{1636FDB0-1137-40EB-BF4F-2A08EDAF1A0C}"/>
              </a:ext>
            </a:extLst>
          </p:cNvPr>
          <p:cNvSpPr/>
          <p:nvPr/>
        </p:nvSpPr>
        <p:spPr>
          <a:xfrm>
            <a:off x="8166048" y="587837"/>
            <a:ext cx="2899717" cy="267309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38" name="TextBox 37">
            <a:extLst>
              <a:ext uri="{FF2B5EF4-FFF2-40B4-BE49-F238E27FC236}">
                <a16:creationId xmlns:a16="http://schemas.microsoft.com/office/drawing/2014/main" id="{FC3A608D-6FF7-4842-9CCC-CFCA951D5FA4}"/>
              </a:ext>
            </a:extLst>
          </p:cNvPr>
          <p:cNvSpPr txBox="1"/>
          <p:nvPr/>
        </p:nvSpPr>
        <p:spPr>
          <a:xfrm>
            <a:off x="7848667" y="4497490"/>
            <a:ext cx="3962332" cy="163121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9" name="TextBox 38">
            <a:extLst>
              <a:ext uri="{FF2B5EF4-FFF2-40B4-BE49-F238E27FC236}">
                <a16:creationId xmlns:a16="http://schemas.microsoft.com/office/drawing/2014/main" id="{6DFBCA70-8748-4083-A0D4-095C0A691F4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73012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dissolve">
                                      <p:cBhvr>
                                        <p:cTn id="17" dur="500"/>
                                        <p:tgtEl>
                                          <p:spTgt spid="37"/>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1+#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500"/>
                                        <p:tgtEl>
                                          <p:spTgt spid="10"/>
                                        </p:tgtEl>
                                      </p:cBhvr>
                                    </p:animEffect>
                                  </p:childTnLst>
                                </p:cTn>
                              </p:par>
                            </p:childTnLst>
                          </p:cTn>
                        </p:par>
                        <p:par>
                          <p:cTn id="33" fill="hold">
                            <p:stCondLst>
                              <p:cond delay="3500"/>
                            </p:stCondLst>
                            <p:childTnLst>
                              <p:par>
                                <p:cTn id="34" presetID="2" presetClass="entr" presetSubtype="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1+#ppt_w/2"/>
                                          </p:val>
                                        </p:tav>
                                        <p:tav tm="100000">
                                          <p:val>
                                            <p:strVal val="#ppt_x"/>
                                          </p:val>
                                        </p:tav>
                                      </p:tavLst>
                                    </p:anim>
                                    <p:anim calcmode="lin" valueType="num">
                                      <p:cBhvr additive="base">
                                        <p:cTn id="37" dur="500" fill="hold"/>
                                        <p:tgtEl>
                                          <p:spTgt spid="16"/>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up)">
                                      <p:cBhvr>
                                        <p:cTn id="41" dur="500"/>
                                        <p:tgtEl>
                                          <p:spTgt spid="20"/>
                                        </p:tgtEl>
                                      </p:cBhvr>
                                    </p:animEffect>
                                  </p:childTnLst>
                                </p:cTn>
                              </p:par>
                            </p:childTnLst>
                          </p:cTn>
                        </p:par>
                        <p:par>
                          <p:cTn id="42" fill="hold">
                            <p:stCondLst>
                              <p:cond delay="4500"/>
                            </p:stCondLst>
                            <p:childTnLst>
                              <p:par>
                                <p:cTn id="43" presetID="2" presetClass="entr" presetSubtype="2"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1+#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2" presetClass="entr" presetSubtype="1"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up)">
                                      <p:cBhvr>
                                        <p:cTn id="5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 grpId="0"/>
      <p:bldP spid="20" grpId="0"/>
      <p:bldP spid="25"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E00D0419-D1EA-46FB-B0E9-43CBB51B5DEF}"/>
              </a:ext>
            </a:extLst>
          </p:cNvPr>
          <p:cNvGrpSpPr/>
          <p:nvPr/>
        </p:nvGrpSpPr>
        <p:grpSpPr>
          <a:xfrm>
            <a:off x="724691" y="2176531"/>
            <a:ext cx="2433084" cy="3958454"/>
            <a:chOff x="724691" y="2176531"/>
            <a:chExt cx="2433084" cy="3958454"/>
          </a:xfrm>
          <a:solidFill>
            <a:srgbClr val="FF7467"/>
          </a:solidFill>
          <a:effectLst>
            <a:outerShdw blurRad="50800" dist="38100" dir="10800000" algn="r" rotWithShape="0">
              <a:prstClr val="black">
                <a:alpha val="40000"/>
              </a:prstClr>
            </a:outerShdw>
          </a:effectLst>
        </p:grpSpPr>
        <p:sp>
          <p:nvSpPr>
            <p:cNvPr id="14" name="Freeform: Shape 13">
              <a:extLst>
                <a:ext uri="{FF2B5EF4-FFF2-40B4-BE49-F238E27FC236}">
                  <a16:creationId xmlns:a16="http://schemas.microsoft.com/office/drawing/2014/main" id="{EE4EFBC3-B7F0-4C9A-B4F6-85EE036CDCAA}"/>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EE4D260C-D370-40DA-8E65-428B26D07147}"/>
                </a:ext>
              </a:extLst>
            </p:cNvPr>
            <p:cNvSpPr/>
            <p:nvPr/>
          </p:nvSpPr>
          <p:spPr>
            <a:xfrm>
              <a:off x="2434761" y="2179673"/>
              <a:ext cx="723014" cy="3955312"/>
            </a:xfrm>
            <a:prstGeom prst="ellipse">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A638C47-3900-45B1-8338-EFA96707F04E}"/>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01</a:t>
              </a:r>
            </a:p>
          </p:txBody>
        </p:sp>
      </p:grpSp>
      <p:sp>
        <p:nvSpPr>
          <p:cNvPr id="10" name="TextBox 9">
            <a:extLst>
              <a:ext uri="{FF2B5EF4-FFF2-40B4-BE49-F238E27FC236}">
                <a16:creationId xmlns:a16="http://schemas.microsoft.com/office/drawing/2014/main" id="{66901DCF-846E-411E-8146-C02423261BD2}"/>
              </a:ext>
            </a:extLst>
          </p:cNvPr>
          <p:cNvSpPr txBox="1"/>
          <p:nvPr/>
        </p:nvSpPr>
        <p:spPr>
          <a:xfrm>
            <a:off x="788497"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16" name="Group 15">
            <a:extLst>
              <a:ext uri="{FF2B5EF4-FFF2-40B4-BE49-F238E27FC236}">
                <a16:creationId xmlns:a16="http://schemas.microsoft.com/office/drawing/2014/main" id="{5D2CC2C1-C676-4094-8E65-0D996076C6D0}"/>
              </a:ext>
            </a:extLst>
          </p:cNvPr>
          <p:cNvGrpSpPr/>
          <p:nvPr/>
        </p:nvGrpSpPr>
        <p:grpSpPr>
          <a:xfrm>
            <a:off x="2782263" y="2176531"/>
            <a:ext cx="2433084" cy="3958454"/>
            <a:chOff x="724691" y="2176531"/>
            <a:chExt cx="2433084" cy="3958454"/>
          </a:xfrm>
          <a:solidFill>
            <a:srgbClr val="4CC8EC"/>
          </a:solid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7A9FB300-2763-48D6-88FB-BC201F13D06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2193809-FAC2-4635-A423-90B88D55237B}"/>
                </a:ext>
              </a:extLst>
            </p:cNvPr>
            <p:cNvSpPr/>
            <p:nvPr/>
          </p:nvSpPr>
          <p:spPr>
            <a:xfrm>
              <a:off x="2434761" y="2179673"/>
              <a:ext cx="723014" cy="3955312"/>
            </a:xfrm>
            <a:prstGeom prst="ellipse">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96DAA1BF-C68F-489F-B7EB-EF46D583A955}"/>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02</a:t>
              </a:r>
            </a:p>
          </p:txBody>
        </p:sp>
      </p:grpSp>
      <p:sp>
        <p:nvSpPr>
          <p:cNvPr id="20" name="TextBox 19">
            <a:extLst>
              <a:ext uri="{FF2B5EF4-FFF2-40B4-BE49-F238E27FC236}">
                <a16:creationId xmlns:a16="http://schemas.microsoft.com/office/drawing/2014/main" id="{F7A59965-497E-4724-A5C5-03A7437393DF}"/>
              </a:ext>
            </a:extLst>
          </p:cNvPr>
          <p:cNvSpPr txBox="1"/>
          <p:nvPr/>
        </p:nvSpPr>
        <p:spPr>
          <a:xfrm>
            <a:off x="2846069"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1" name="Group 20">
            <a:extLst>
              <a:ext uri="{FF2B5EF4-FFF2-40B4-BE49-F238E27FC236}">
                <a16:creationId xmlns:a16="http://schemas.microsoft.com/office/drawing/2014/main" id="{766A7243-AC37-424B-BBF1-CC8AE3C9E55B}"/>
              </a:ext>
            </a:extLst>
          </p:cNvPr>
          <p:cNvGrpSpPr/>
          <p:nvPr/>
        </p:nvGrpSpPr>
        <p:grpSpPr>
          <a:xfrm>
            <a:off x="4853840" y="2173392"/>
            <a:ext cx="2433084" cy="3958454"/>
            <a:chOff x="724691" y="2176531"/>
            <a:chExt cx="2433084" cy="3958454"/>
          </a:xfrm>
          <a:solidFill>
            <a:srgbClr val="F4C956"/>
          </a:solidFill>
          <a:effectLst>
            <a:outerShdw blurRad="50800" dist="38100" dir="10800000" algn="r" rotWithShape="0">
              <a:prstClr val="black">
                <a:alpha val="40000"/>
              </a:prstClr>
            </a:outerShdw>
          </a:effectLst>
        </p:grpSpPr>
        <p:sp>
          <p:nvSpPr>
            <p:cNvPr id="22" name="Freeform: Shape 21">
              <a:extLst>
                <a:ext uri="{FF2B5EF4-FFF2-40B4-BE49-F238E27FC236}">
                  <a16:creationId xmlns:a16="http://schemas.microsoft.com/office/drawing/2014/main" id="{912970E5-87A3-4250-8220-709831638761}"/>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C70C53E-2A0D-4CE3-9B3D-5F73C8D41E68}"/>
                </a:ext>
              </a:extLst>
            </p:cNvPr>
            <p:cNvSpPr/>
            <p:nvPr/>
          </p:nvSpPr>
          <p:spPr>
            <a:xfrm>
              <a:off x="2434761" y="2179673"/>
              <a:ext cx="723014" cy="3955312"/>
            </a:xfrm>
            <a:prstGeom prst="ellipse">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493A52D-23C5-4181-B492-80B4D5BFBE8F}"/>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03</a:t>
              </a:r>
            </a:p>
          </p:txBody>
        </p:sp>
      </p:grpSp>
      <p:sp>
        <p:nvSpPr>
          <p:cNvPr id="25" name="TextBox 24">
            <a:extLst>
              <a:ext uri="{FF2B5EF4-FFF2-40B4-BE49-F238E27FC236}">
                <a16:creationId xmlns:a16="http://schemas.microsoft.com/office/drawing/2014/main" id="{B1C1F0BE-3488-40B8-BC08-B42BEF542122}"/>
              </a:ext>
            </a:extLst>
          </p:cNvPr>
          <p:cNvSpPr txBox="1"/>
          <p:nvPr/>
        </p:nvSpPr>
        <p:spPr>
          <a:xfrm>
            <a:off x="4917646"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26" name="Group 25">
            <a:extLst>
              <a:ext uri="{FF2B5EF4-FFF2-40B4-BE49-F238E27FC236}">
                <a16:creationId xmlns:a16="http://schemas.microsoft.com/office/drawing/2014/main" id="{E2EAB2BF-02A0-4DAD-84F7-1EEE11777ECA}"/>
              </a:ext>
            </a:extLst>
          </p:cNvPr>
          <p:cNvGrpSpPr/>
          <p:nvPr/>
        </p:nvGrpSpPr>
        <p:grpSpPr>
          <a:xfrm>
            <a:off x="6911412" y="2169040"/>
            <a:ext cx="2433084" cy="3962805"/>
            <a:chOff x="724691" y="2169040"/>
            <a:chExt cx="2433084" cy="3962805"/>
          </a:xfrm>
          <a:solidFill>
            <a:srgbClr val="57CCC6"/>
          </a:solidFill>
          <a:effectLst>
            <a:outerShdw blurRad="50800" dist="38100" dir="10800000" algn="r" rotWithShape="0">
              <a:prstClr val="black">
                <a:alpha val="40000"/>
              </a:prstClr>
            </a:outerShdw>
          </a:effectLst>
        </p:grpSpPr>
        <p:sp>
          <p:nvSpPr>
            <p:cNvPr id="27" name="Freeform: Shape 26">
              <a:extLst>
                <a:ext uri="{FF2B5EF4-FFF2-40B4-BE49-F238E27FC236}">
                  <a16:creationId xmlns:a16="http://schemas.microsoft.com/office/drawing/2014/main" id="{F62E9CC3-608B-468C-80ED-2873FEDC7777}"/>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B6213EE7-552B-4C3A-ADBD-DF96460116D6}"/>
                </a:ext>
              </a:extLst>
            </p:cNvPr>
            <p:cNvSpPr/>
            <p:nvPr/>
          </p:nvSpPr>
          <p:spPr>
            <a:xfrm>
              <a:off x="2434761" y="2169040"/>
              <a:ext cx="723014" cy="3955312"/>
            </a:xfrm>
            <a:prstGeom prst="ellipse">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AC32ACB6-ECCD-4D7A-96FD-9B31A9DABFFA}"/>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04</a:t>
              </a:r>
            </a:p>
          </p:txBody>
        </p:sp>
      </p:grpSp>
      <p:sp>
        <p:nvSpPr>
          <p:cNvPr id="30" name="TextBox 29">
            <a:extLst>
              <a:ext uri="{FF2B5EF4-FFF2-40B4-BE49-F238E27FC236}">
                <a16:creationId xmlns:a16="http://schemas.microsoft.com/office/drawing/2014/main" id="{EFA0C83C-EBF0-47A3-BB6C-E0C822F2CEF2}"/>
              </a:ext>
            </a:extLst>
          </p:cNvPr>
          <p:cNvSpPr txBox="1"/>
          <p:nvPr/>
        </p:nvSpPr>
        <p:spPr>
          <a:xfrm>
            <a:off x="6975218" y="3429000"/>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31" name="Group 30">
            <a:extLst>
              <a:ext uri="{FF2B5EF4-FFF2-40B4-BE49-F238E27FC236}">
                <a16:creationId xmlns:a16="http://schemas.microsoft.com/office/drawing/2014/main" id="{AF5CF596-62D2-4904-B118-44270923A1CA}"/>
              </a:ext>
            </a:extLst>
          </p:cNvPr>
          <p:cNvGrpSpPr/>
          <p:nvPr/>
        </p:nvGrpSpPr>
        <p:grpSpPr>
          <a:xfrm>
            <a:off x="8982989" y="2173392"/>
            <a:ext cx="2433084" cy="3958454"/>
            <a:chOff x="724691" y="2176531"/>
            <a:chExt cx="2433084" cy="3958454"/>
          </a:xfrm>
          <a:solidFill>
            <a:srgbClr val="FF9285"/>
          </a:solidFill>
          <a:effectLst>
            <a:outerShdw blurRad="50800" dist="38100" dir="10800000" algn="r" rotWithShape="0">
              <a:prstClr val="black">
                <a:alpha val="40000"/>
              </a:prstClr>
            </a:outerShdw>
          </a:effectLst>
        </p:grpSpPr>
        <p:sp>
          <p:nvSpPr>
            <p:cNvPr id="32" name="Freeform: Shape 31">
              <a:extLst>
                <a:ext uri="{FF2B5EF4-FFF2-40B4-BE49-F238E27FC236}">
                  <a16:creationId xmlns:a16="http://schemas.microsoft.com/office/drawing/2014/main" id="{6D147F87-76FC-4240-BF5D-6BAE3B49A41F}"/>
                </a:ext>
              </a:extLst>
            </p:cNvPr>
            <p:cNvSpPr/>
            <p:nvPr/>
          </p:nvSpPr>
          <p:spPr>
            <a:xfrm>
              <a:off x="724691" y="2176531"/>
              <a:ext cx="2071577" cy="3955314"/>
            </a:xfrm>
            <a:custGeom>
              <a:avLst/>
              <a:gdLst>
                <a:gd name="connsiteX0" fmla="*/ 347331 w 2071577"/>
                <a:gd name="connsiteY0" fmla="*/ 0 h 3955314"/>
                <a:gd name="connsiteX1" fmla="*/ 753139 w 2071577"/>
                <a:gd name="connsiteY1" fmla="*/ 0 h 3955314"/>
                <a:gd name="connsiteX2" fmla="*/ 1665769 w 2071577"/>
                <a:gd name="connsiteY2" fmla="*/ 0 h 3955314"/>
                <a:gd name="connsiteX3" fmla="*/ 2071577 w 2071577"/>
                <a:gd name="connsiteY3" fmla="*/ 0 h 3955314"/>
                <a:gd name="connsiteX4" fmla="*/ 2071577 w 2071577"/>
                <a:gd name="connsiteY4" fmla="*/ 3955313 h 3955314"/>
                <a:gd name="connsiteX5" fmla="*/ 1665769 w 2071577"/>
                <a:gd name="connsiteY5" fmla="*/ 3955313 h 3955314"/>
                <a:gd name="connsiteX6" fmla="*/ 767319 w 2071577"/>
                <a:gd name="connsiteY6" fmla="*/ 3955313 h 3955314"/>
                <a:gd name="connsiteX7" fmla="*/ 767315 w 2071577"/>
                <a:gd name="connsiteY7" fmla="*/ 3955314 h 3955314"/>
                <a:gd name="connsiteX8" fmla="*/ 767312 w 2071577"/>
                <a:gd name="connsiteY8" fmla="*/ 3955313 h 3955314"/>
                <a:gd name="connsiteX9" fmla="*/ 753139 w 2071577"/>
                <a:gd name="connsiteY9" fmla="*/ 3955313 h 3955314"/>
                <a:gd name="connsiteX10" fmla="*/ 361511 w 2071577"/>
                <a:gd name="connsiteY10" fmla="*/ 3955313 h 3955314"/>
                <a:gd name="connsiteX11" fmla="*/ 361507 w 2071577"/>
                <a:gd name="connsiteY11" fmla="*/ 3955314 h 3955314"/>
                <a:gd name="connsiteX12" fmla="*/ 361504 w 2071577"/>
                <a:gd name="connsiteY12" fmla="*/ 3955313 h 3955314"/>
                <a:gd name="connsiteX13" fmla="*/ 347331 w 2071577"/>
                <a:gd name="connsiteY13" fmla="*/ 3955313 h 3955314"/>
                <a:gd name="connsiteX14" fmla="*/ 347331 w 2071577"/>
                <a:gd name="connsiteY14" fmla="*/ 3951398 h 3955314"/>
                <a:gd name="connsiteX15" fmla="*/ 324545 w 2071577"/>
                <a:gd name="connsiteY15" fmla="*/ 3945104 h 3955314"/>
                <a:gd name="connsiteX16" fmla="*/ 0 w 2071577"/>
                <a:gd name="connsiteY16" fmla="*/ 1977658 h 3955314"/>
                <a:gd name="connsiteX17" fmla="*/ 324545 w 2071577"/>
                <a:gd name="connsiteY17" fmla="*/ 10213 h 3955314"/>
                <a:gd name="connsiteX18" fmla="*/ 347331 w 2071577"/>
                <a:gd name="connsiteY18" fmla="*/ 3918 h 395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1577" h="3955314">
                  <a:moveTo>
                    <a:pt x="347331" y="0"/>
                  </a:moveTo>
                  <a:lnTo>
                    <a:pt x="753139" y="0"/>
                  </a:lnTo>
                  <a:lnTo>
                    <a:pt x="1665769" y="0"/>
                  </a:lnTo>
                  <a:lnTo>
                    <a:pt x="2071577" y="0"/>
                  </a:lnTo>
                  <a:lnTo>
                    <a:pt x="2071577" y="3955313"/>
                  </a:lnTo>
                  <a:lnTo>
                    <a:pt x="1665769" y="3955313"/>
                  </a:lnTo>
                  <a:lnTo>
                    <a:pt x="767319" y="3955313"/>
                  </a:lnTo>
                  <a:lnTo>
                    <a:pt x="767315" y="3955314"/>
                  </a:lnTo>
                  <a:lnTo>
                    <a:pt x="767312" y="3955313"/>
                  </a:lnTo>
                  <a:lnTo>
                    <a:pt x="753139" y="3955313"/>
                  </a:lnTo>
                  <a:lnTo>
                    <a:pt x="361511" y="3955313"/>
                  </a:lnTo>
                  <a:lnTo>
                    <a:pt x="361507" y="3955314"/>
                  </a:lnTo>
                  <a:lnTo>
                    <a:pt x="361504" y="3955313"/>
                  </a:lnTo>
                  <a:lnTo>
                    <a:pt x="347331" y="3955313"/>
                  </a:lnTo>
                  <a:lnTo>
                    <a:pt x="347331" y="3951398"/>
                  </a:lnTo>
                  <a:lnTo>
                    <a:pt x="324545" y="3945104"/>
                  </a:lnTo>
                  <a:cubicBezTo>
                    <a:pt x="142253" y="3843828"/>
                    <a:pt x="0" y="3001623"/>
                    <a:pt x="0" y="1977658"/>
                  </a:cubicBezTo>
                  <a:cubicBezTo>
                    <a:pt x="0" y="953693"/>
                    <a:pt x="142253" y="111488"/>
                    <a:pt x="324545" y="10213"/>
                  </a:cubicBezTo>
                  <a:lnTo>
                    <a:pt x="347331" y="391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0F5798-EA85-401B-BD4A-638F8D90F751}"/>
                </a:ext>
              </a:extLst>
            </p:cNvPr>
            <p:cNvSpPr/>
            <p:nvPr/>
          </p:nvSpPr>
          <p:spPr>
            <a:xfrm>
              <a:off x="2434761" y="2179673"/>
              <a:ext cx="723014" cy="3955312"/>
            </a:xfrm>
            <a:prstGeom prst="ellipse">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9084F56-412A-4B88-9935-CC864ED06339}"/>
                </a:ext>
              </a:extLst>
            </p:cNvPr>
            <p:cNvSpPr txBox="1"/>
            <p:nvPr/>
          </p:nvSpPr>
          <p:spPr>
            <a:xfrm>
              <a:off x="1135999" y="2609401"/>
              <a:ext cx="1024926" cy="707886"/>
            </a:xfrm>
            <a:prstGeom prst="rect">
              <a:avLst/>
            </a:prstGeom>
            <a:grpFill/>
          </p:spPr>
          <p:txBody>
            <a:bodyPr wrap="square" rtlCol="0">
              <a:spAutoFit/>
            </a:bodyPr>
            <a:lstStyle/>
            <a:p>
              <a:pPr algn="ctr"/>
              <a:r>
                <a:rPr lang="en-US" sz="4000" b="1" dirty="0">
                  <a:solidFill>
                    <a:schemeClr val="bg1"/>
                  </a:solidFill>
                </a:rPr>
                <a:t>05</a:t>
              </a:r>
            </a:p>
          </p:txBody>
        </p:sp>
      </p:grpSp>
      <p:sp>
        <p:nvSpPr>
          <p:cNvPr id="35" name="TextBox 34">
            <a:extLst>
              <a:ext uri="{FF2B5EF4-FFF2-40B4-BE49-F238E27FC236}">
                <a16:creationId xmlns:a16="http://schemas.microsoft.com/office/drawing/2014/main" id="{7D89EE75-16E1-4FF0-A555-D18B933889BB}"/>
              </a:ext>
            </a:extLst>
          </p:cNvPr>
          <p:cNvSpPr txBox="1"/>
          <p:nvPr/>
        </p:nvSpPr>
        <p:spPr>
          <a:xfrm>
            <a:off x="9046795" y="3425861"/>
            <a:ext cx="1582458" cy="212365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Tree>
    <p:extLst>
      <p:ext uri="{BB962C8B-B14F-4D97-AF65-F5344CB8AC3E}">
        <p14:creationId xmlns:p14="http://schemas.microsoft.com/office/powerpoint/2010/main" val="1078475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up)">
                                      <p:cBhvr>
                                        <p:cTn id="16" dur="500"/>
                                        <p:tgtEl>
                                          <p:spTgt spid="10"/>
                                        </p:tgtEl>
                                      </p:cBhvr>
                                    </p:animEffect>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1+#ppt_w/2"/>
                                          </p:val>
                                        </p:tav>
                                        <p:tav tm="100000">
                                          <p:val>
                                            <p:strVal val="#ppt_x"/>
                                          </p:val>
                                        </p:tav>
                                      </p:tavLst>
                                    </p:anim>
                                    <p:anim calcmode="lin" valueType="num">
                                      <p:cBhvr additive="base">
                                        <p:cTn id="21" dur="500" fill="hold"/>
                                        <p:tgtEl>
                                          <p:spTgt spid="1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500"/>
                                        <p:tgtEl>
                                          <p:spTgt spid="25"/>
                                        </p:tgtEl>
                                      </p:cBhvr>
                                    </p:animEffect>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additive="base">
                                        <p:cTn id="38" dur="500" fill="hold"/>
                                        <p:tgtEl>
                                          <p:spTgt spid="26"/>
                                        </p:tgtEl>
                                        <p:attrNameLst>
                                          <p:attrName>ppt_x</p:attrName>
                                        </p:attrNameLst>
                                      </p:cBhvr>
                                      <p:tavLst>
                                        <p:tav tm="0">
                                          <p:val>
                                            <p:strVal val="1+#ppt_w/2"/>
                                          </p:val>
                                        </p:tav>
                                        <p:tav tm="100000">
                                          <p:val>
                                            <p:strVal val="#ppt_x"/>
                                          </p:val>
                                        </p:tav>
                                      </p:tavLst>
                                    </p:anim>
                                    <p:anim calcmode="lin" valueType="num">
                                      <p:cBhvr additive="base">
                                        <p:cTn id="39" dur="500" fill="hold"/>
                                        <p:tgtEl>
                                          <p:spTgt spid="26"/>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2" presetClass="entr" presetSubtype="1"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1+#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2" presetClass="entr" presetSubtype="1"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ipe(up)">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20" grpId="0"/>
      <p:bldP spid="25" grpId="0"/>
      <p:bldP spid="30"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60DCF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FF928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57CCC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F4C956"/>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4CC8EC"/>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7467"/>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4CC8EC"/>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7467"/>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57CCC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F4C956"/>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FF9285"/>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60DCF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F7467"/>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57CCC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F4C956"/>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1526</TotalTime>
  <Words>6164</Words>
  <Application>Microsoft Office PowerPoint</Application>
  <PresentationFormat>Widescreen</PresentationFormat>
  <Paragraphs>550</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409</cp:revision>
  <dcterms:created xsi:type="dcterms:W3CDTF">2016-09-28T22:08:47Z</dcterms:created>
  <dcterms:modified xsi:type="dcterms:W3CDTF">2017-12-17T18:13:25Z</dcterms:modified>
</cp:coreProperties>
</file>