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12" r:id="rId3"/>
    <p:sldId id="1458" r:id="rId4"/>
    <p:sldId id="1179" r:id="rId5"/>
    <p:sldId id="1759" r:id="rId6"/>
    <p:sldId id="663" r:id="rId7"/>
    <p:sldId id="1076" r:id="rId8"/>
    <p:sldId id="1093" r:id="rId9"/>
    <p:sldId id="1801"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20.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2.jpg"/><Relationship Id="rId16"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16.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12.svg"/><Relationship Id="rId5" Type="http://schemas.openxmlformats.org/officeDocument/2006/relationships/image" Target="../media/image20.svg"/><Relationship Id="rId1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55.jpg"/><Relationship Id="rId1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2.jpg"/><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15.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2019-05-26T19:01:09Z</dcterms:modified>
</cp:coreProperties>
</file>