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24" r:id="rId3"/>
    <p:sldId id="425" r:id="rId4"/>
    <p:sldId id="426" r:id="rId5"/>
    <p:sldId id="427" r:id="rId6"/>
    <p:sldId id="428" r:id="rId7"/>
    <p:sldId id="429" r:id="rId8"/>
    <p:sldId id="431" r:id="rId9"/>
    <p:sldId id="430" r:id="rId10"/>
    <p:sldId id="433" r:id="rId11"/>
    <p:sldId id="434" r:id="rId12"/>
    <p:sldId id="432" r:id="rId13"/>
    <p:sldId id="435" r:id="rId14"/>
    <p:sldId id="436" r:id="rId15"/>
    <p:sldId id="437" r:id="rId16"/>
    <p:sldId id="438" r:id="rId17"/>
    <p:sldId id="422" r:id="rId18"/>
    <p:sldId id="421" r:id="rId19"/>
    <p:sldId id="423" r:id="rId20"/>
    <p:sldId id="420" r:id="rId21"/>
    <p:sldId id="405" r:id="rId22"/>
    <p:sldId id="406"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2" y="85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080281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56761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782487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1448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hyperlink" Target="http://powerpoint.sage-fox.com/" TargetMode="External"/><Relationship Id="rId4" Type="http://schemas.openxmlformats.org/officeDocument/2006/relationships/image" Target="../media/image29.jpg"/></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32.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767968" y="715498"/>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8034314" y="597937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t>
                  </a:r>
                  <a:r>
                    <a:rPr lang="en-US" sz="1200" i="1">
                      <a:solidFill>
                        <a:schemeClr val="bg1">
                          <a:lumMod val="95000"/>
                        </a:schemeClr>
                      </a:solidFill>
                      <a:latin typeface="Candara" panose="020E0502030303020204" pitchFamily="34" charset="0"/>
                      <a:cs typeface="Estrangelo Edessa" panose="03080600000000000000" pitchFamily="66" charset="0"/>
                    </a:rPr>
                    <a:t>Jan 23, </a:t>
                  </a:r>
                  <a:r>
                    <a:rPr lang="en-US" sz="1200" i="1" dirty="0">
                      <a:solidFill>
                        <a:schemeClr val="bg1">
                          <a:lumMod val="95000"/>
                        </a:schemeClr>
                      </a:solidFill>
                      <a:latin typeface="Candara" panose="020E0502030303020204" pitchFamily="34" charset="0"/>
                      <a:cs typeface="Estrangelo Edessa" panose="03080600000000000000" pitchFamily="66" charset="0"/>
                    </a:rPr>
                    <a:t>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flipH="1">
            <a:off x="1320802" y="2262164"/>
            <a:ext cx="10464799" cy="2544797"/>
          </a:xfrm>
          <a:custGeom>
            <a:avLst/>
            <a:gdLst>
              <a:gd name="T0" fmla="*/ 1037 w 1038"/>
              <a:gd name="T1" fmla="*/ 2 h 283"/>
              <a:gd name="T2" fmla="*/ 257 w 1038"/>
              <a:gd name="T3" fmla="*/ 2 h 283"/>
              <a:gd name="T4" fmla="*/ 257 w 1038"/>
              <a:gd name="T5" fmla="*/ 283 h 283"/>
              <a:gd name="T6" fmla="*/ 1038 w 1038"/>
              <a:gd name="T7" fmla="*/ 283 h 283"/>
            </a:gdLst>
            <a:ahLst/>
            <a:cxnLst>
              <a:cxn ang="0">
                <a:pos x="T0" y="T1"/>
              </a:cxn>
              <a:cxn ang="0">
                <a:pos x="T2" y="T3"/>
              </a:cxn>
              <a:cxn ang="0">
                <a:pos x="T4" y="T5"/>
              </a:cxn>
              <a:cxn ang="0">
                <a:pos x="T6" y="T7"/>
              </a:cxn>
            </a:cxnLst>
            <a:rect l="0" t="0" r="r" b="b"/>
            <a:pathLst>
              <a:path w="1038" h="283">
                <a:moveTo>
                  <a:pt x="1037" y="2"/>
                </a:moveTo>
                <a:cubicBezTo>
                  <a:pt x="257" y="2"/>
                  <a:pt x="257" y="2"/>
                  <a:pt x="257" y="2"/>
                </a:cubicBezTo>
                <a:cubicBezTo>
                  <a:pt x="0" y="0"/>
                  <a:pt x="5" y="281"/>
                  <a:pt x="257" y="283"/>
                </a:cubicBezTo>
                <a:cubicBezTo>
                  <a:pt x="1038" y="283"/>
                  <a:pt x="1038" y="283"/>
                  <a:pt x="1038" y="283"/>
                </a:cubicBezTo>
              </a:path>
            </a:pathLst>
          </a:custGeom>
          <a:noFill/>
          <a:ln w="114300" cap="flat" cmpd="dbl">
            <a:solidFill>
              <a:schemeClr val="bg1">
                <a:lumMod val="6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916360" y="1681701"/>
            <a:ext cx="1313885" cy="1313885"/>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3" name="Oval 22"/>
          <p:cNvSpPr/>
          <p:nvPr/>
        </p:nvSpPr>
        <p:spPr>
          <a:xfrm>
            <a:off x="501796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Oval 9"/>
          <p:cNvSpPr/>
          <p:nvPr/>
        </p:nvSpPr>
        <p:spPr>
          <a:xfrm>
            <a:off x="1286170" y="4092021"/>
            <a:ext cx="1313885" cy="1313885"/>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Oval 24"/>
          <p:cNvSpPr/>
          <p:nvPr/>
        </p:nvSpPr>
        <p:spPr>
          <a:xfrm>
            <a:off x="1387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Oval 10"/>
          <p:cNvSpPr/>
          <p:nvPr/>
        </p:nvSpPr>
        <p:spPr>
          <a:xfrm>
            <a:off x="8398170" y="1681701"/>
            <a:ext cx="1313885" cy="1313885"/>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Oval 23"/>
          <p:cNvSpPr/>
          <p:nvPr/>
        </p:nvSpPr>
        <p:spPr>
          <a:xfrm>
            <a:off x="8499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9" name="Oval 8"/>
          <p:cNvSpPr/>
          <p:nvPr/>
        </p:nvSpPr>
        <p:spPr>
          <a:xfrm>
            <a:off x="1286170" y="1681701"/>
            <a:ext cx="1313885" cy="1313885"/>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2" name="Oval 21"/>
          <p:cNvSpPr/>
          <p:nvPr/>
        </p:nvSpPr>
        <p:spPr>
          <a:xfrm>
            <a:off x="1387770" y="178330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Oval 13"/>
          <p:cNvSpPr/>
          <p:nvPr/>
        </p:nvSpPr>
        <p:spPr>
          <a:xfrm>
            <a:off x="4916360" y="4092021"/>
            <a:ext cx="1313885" cy="1313885"/>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6" name="Oval 25"/>
          <p:cNvSpPr/>
          <p:nvPr/>
        </p:nvSpPr>
        <p:spPr>
          <a:xfrm>
            <a:off x="501796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Oval 11"/>
          <p:cNvSpPr/>
          <p:nvPr/>
        </p:nvSpPr>
        <p:spPr>
          <a:xfrm>
            <a:off x="8398170" y="4092021"/>
            <a:ext cx="1313885" cy="1313885"/>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7" name="Oval 26"/>
          <p:cNvSpPr/>
          <p:nvPr/>
        </p:nvSpPr>
        <p:spPr>
          <a:xfrm>
            <a:off x="8499770" y="4193621"/>
            <a:ext cx="1110685" cy="1110685"/>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5" name="TextBox 34"/>
          <p:cNvSpPr txBox="1"/>
          <p:nvPr/>
        </p:nvSpPr>
        <p:spPr>
          <a:xfrm>
            <a:off x="355110" y="3013114"/>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7" name="Freeform 517"/>
          <p:cNvSpPr>
            <a:spLocks noEditPoints="1"/>
          </p:cNvSpPr>
          <p:nvPr/>
        </p:nvSpPr>
        <p:spPr bwMode="auto">
          <a:xfrm>
            <a:off x="5280259" y="223549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525"/>
          <p:cNvSpPr>
            <a:spLocks noEditPoints="1"/>
          </p:cNvSpPr>
          <p:nvPr/>
        </p:nvSpPr>
        <p:spPr bwMode="auto">
          <a:xfrm>
            <a:off x="8699990" y="2134023"/>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43"/>
          <p:cNvSpPr>
            <a:spLocks noChangeAspect="1" noEditPoints="1"/>
          </p:cNvSpPr>
          <p:nvPr/>
        </p:nvSpPr>
        <p:spPr bwMode="auto">
          <a:xfrm>
            <a:off x="1643339" y="2174243"/>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78"/>
          <p:cNvSpPr>
            <a:spLocks noEditPoints="1"/>
          </p:cNvSpPr>
          <p:nvPr/>
        </p:nvSpPr>
        <p:spPr bwMode="auto">
          <a:xfrm>
            <a:off x="8779468" y="464992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59"/>
          <p:cNvSpPr>
            <a:spLocks noChangeAspect="1" noEditPoints="1"/>
          </p:cNvSpPr>
          <p:nvPr/>
        </p:nvSpPr>
        <p:spPr bwMode="auto">
          <a:xfrm>
            <a:off x="1645076" y="45931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96"/>
          <p:cNvSpPr>
            <a:spLocks noChangeAspect="1" noEditPoints="1"/>
          </p:cNvSpPr>
          <p:nvPr/>
        </p:nvSpPr>
        <p:spPr bwMode="auto">
          <a:xfrm>
            <a:off x="5436142" y="4548871"/>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TextBox 42"/>
          <p:cNvSpPr txBox="1"/>
          <p:nvPr/>
        </p:nvSpPr>
        <p:spPr>
          <a:xfrm>
            <a:off x="3982757" y="302212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7454910" y="299558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56677" y="542197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3984324" y="5430990"/>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7456477" y="5404449"/>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6609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23" presetClass="entr" presetSubtype="16"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500" fill="hold"/>
                                        <p:tgtEl>
                                          <p:spTgt spid="39"/>
                                        </p:tgtEl>
                                        <p:attrNameLst>
                                          <p:attrName>ppt_w</p:attrName>
                                        </p:attrNameLst>
                                      </p:cBhvr>
                                      <p:tavLst>
                                        <p:tav tm="0">
                                          <p:val>
                                            <p:fltVal val="0"/>
                                          </p:val>
                                        </p:tav>
                                        <p:tav tm="100000">
                                          <p:val>
                                            <p:strVal val="#ppt_w"/>
                                          </p:val>
                                        </p:tav>
                                      </p:tavLst>
                                    </p:anim>
                                    <p:anim calcmode="lin" valueType="num">
                                      <p:cBhvr>
                                        <p:cTn id="29" dur="500" fill="hold"/>
                                        <p:tgtEl>
                                          <p:spTgt spid="39"/>
                                        </p:tgtEl>
                                        <p:attrNameLst>
                                          <p:attrName>ppt_h</p:attrName>
                                        </p:attrNameLst>
                                      </p:cBhvr>
                                      <p:tavLst>
                                        <p:tav tm="0">
                                          <p:val>
                                            <p:fltVal val="0"/>
                                          </p:val>
                                        </p:tav>
                                        <p:tav tm="100000">
                                          <p:val>
                                            <p:strVal val="#ppt_h"/>
                                          </p:val>
                                        </p:tav>
                                      </p:tavLst>
                                    </p:anim>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animEffect transition="in" filter="fade">
                                      <p:cBhvr>
                                        <p:cTn id="39" dur="500"/>
                                        <p:tgtEl>
                                          <p:spTgt spid="1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par>
                          <p:cTn id="46" fill="hold">
                            <p:stCondLst>
                              <p:cond delay="4000"/>
                            </p:stCondLst>
                            <p:childTnLst>
                              <p:par>
                                <p:cTn id="47" presetID="23" presetClass="entr" presetSubtype="16"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p:cTn id="49" dur="500" fill="hold"/>
                                        <p:tgtEl>
                                          <p:spTgt spid="37"/>
                                        </p:tgtEl>
                                        <p:attrNameLst>
                                          <p:attrName>ppt_w</p:attrName>
                                        </p:attrNameLst>
                                      </p:cBhvr>
                                      <p:tavLst>
                                        <p:tav tm="0">
                                          <p:val>
                                            <p:fltVal val="0"/>
                                          </p:val>
                                        </p:tav>
                                        <p:tav tm="100000">
                                          <p:val>
                                            <p:strVal val="#ppt_w"/>
                                          </p:val>
                                        </p:tav>
                                      </p:tavLst>
                                    </p:anim>
                                    <p:anim calcmode="lin" valueType="num">
                                      <p:cBhvr>
                                        <p:cTn id="50" dur="500" fill="hold"/>
                                        <p:tgtEl>
                                          <p:spTgt spid="37"/>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up)">
                                      <p:cBhvr>
                                        <p:cTn id="54" dur="500"/>
                                        <p:tgtEl>
                                          <p:spTgt spid="43"/>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 calcmode="lin" valueType="num">
                                      <p:cBhvr>
                                        <p:cTn id="58" dur="500" fill="hold"/>
                                        <p:tgtEl>
                                          <p:spTgt spid="11"/>
                                        </p:tgtEl>
                                        <p:attrNameLst>
                                          <p:attrName>ppt_w</p:attrName>
                                        </p:attrNameLst>
                                      </p:cBhvr>
                                      <p:tavLst>
                                        <p:tav tm="0">
                                          <p:val>
                                            <p:fltVal val="0"/>
                                          </p:val>
                                        </p:tav>
                                        <p:tav tm="100000">
                                          <p:val>
                                            <p:strVal val="#ppt_w"/>
                                          </p:val>
                                        </p:tav>
                                      </p:tavLst>
                                    </p:anim>
                                    <p:anim calcmode="lin" valueType="num">
                                      <p:cBhvr>
                                        <p:cTn id="59" dur="500" fill="hold"/>
                                        <p:tgtEl>
                                          <p:spTgt spid="11"/>
                                        </p:tgtEl>
                                        <p:attrNameLst>
                                          <p:attrName>ppt_h</p:attrName>
                                        </p:attrNameLst>
                                      </p:cBhvr>
                                      <p:tavLst>
                                        <p:tav tm="0">
                                          <p:val>
                                            <p:fltVal val="0"/>
                                          </p:val>
                                        </p:tav>
                                        <p:tav tm="100000">
                                          <p:val>
                                            <p:strVal val="#ppt_h"/>
                                          </p:val>
                                        </p:tav>
                                      </p:tavLst>
                                    </p:anim>
                                    <p:animEffect transition="in" filter="fade">
                                      <p:cBhvr>
                                        <p:cTn id="60" dur="500"/>
                                        <p:tgtEl>
                                          <p:spTgt spid="11"/>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24"/>
                                        </p:tgtEl>
                                        <p:attrNameLst>
                                          <p:attrName>style.visibility</p:attrName>
                                        </p:attrNameLst>
                                      </p:cBhvr>
                                      <p:to>
                                        <p:strVal val="visible"/>
                                      </p:to>
                                    </p:set>
                                    <p:anim calcmode="lin" valueType="num">
                                      <p:cBhvr>
                                        <p:cTn id="64" dur="500" fill="hold"/>
                                        <p:tgtEl>
                                          <p:spTgt spid="24"/>
                                        </p:tgtEl>
                                        <p:attrNameLst>
                                          <p:attrName>ppt_w</p:attrName>
                                        </p:attrNameLst>
                                      </p:cBhvr>
                                      <p:tavLst>
                                        <p:tav tm="0">
                                          <p:val>
                                            <p:fltVal val="0"/>
                                          </p:val>
                                        </p:tav>
                                        <p:tav tm="100000">
                                          <p:val>
                                            <p:strVal val="#ppt_w"/>
                                          </p:val>
                                        </p:tav>
                                      </p:tavLst>
                                    </p:anim>
                                    <p:anim calcmode="lin" valueType="num">
                                      <p:cBhvr>
                                        <p:cTn id="65" dur="500" fill="hold"/>
                                        <p:tgtEl>
                                          <p:spTgt spid="24"/>
                                        </p:tgtEl>
                                        <p:attrNameLst>
                                          <p:attrName>ppt_h</p:attrName>
                                        </p:attrNameLst>
                                      </p:cBhvr>
                                      <p:tavLst>
                                        <p:tav tm="0">
                                          <p:val>
                                            <p:fltVal val="0"/>
                                          </p:val>
                                        </p:tav>
                                        <p:tav tm="100000">
                                          <p:val>
                                            <p:strVal val="#ppt_h"/>
                                          </p:val>
                                        </p:tav>
                                      </p:tavLst>
                                    </p:anim>
                                    <p:animEffect transition="in" filter="fade">
                                      <p:cBhvr>
                                        <p:cTn id="66" dur="500"/>
                                        <p:tgtEl>
                                          <p:spTgt spid="24"/>
                                        </p:tgtEl>
                                      </p:cBhvr>
                                    </p:animEffect>
                                  </p:childTnLst>
                                </p:cTn>
                              </p:par>
                            </p:childTnLst>
                          </p:cTn>
                        </p:par>
                        <p:par>
                          <p:cTn id="67" fill="hold">
                            <p:stCondLst>
                              <p:cond delay="6000"/>
                            </p:stCondLst>
                            <p:childTnLst>
                              <p:par>
                                <p:cTn id="68" presetID="23" presetClass="entr" presetSubtype="16" fill="hold" grpId="0" nodeType="after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p:cTn id="70" dur="500" fill="hold"/>
                                        <p:tgtEl>
                                          <p:spTgt spid="38"/>
                                        </p:tgtEl>
                                        <p:attrNameLst>
                                          <p:attrName>ppt_w</p:attrName>
                                        </p:attrNameLst>
                                      </p:cBhvr>
                                      <p:tavLst>
                                        <p:tav tm="0">
                                          <p:val>
                                            <p:fltVal val="0"/>
                                          </p:val>
                                        </p:tav>
                                        <p:tav tm="100000">
                                          <p:val>
                                            <p:strVal val="#ppt_w"/>
                                          </p:val>
                                        </p:tav>
                                      </p:tavLst>
                                    </p:anim>
                                    <p:anim calcmode="lin" valueType="num">
                                      <p:cBhvr>
                                        <p:cTn id="71" dur="500" fill="hold"/>
                                        <p:tgtEl>
                                          <p:spTgt spid="38"/>
                                        </p:tgtEl>
                                        <p:attrNameLst>
                                          <p:attrName>ppt_h</p:attrName>
                                        </p:attrNameLst>
                                      </p:cBhvr>
                                      <p:tavLst>
                                        <p:tav tm="0">
                                          <p:val>
                                            <p:fltVal val="0"/>
                                          </p:val>
                                        </p:tav>
                                        <p:tav tm="100000">
                                          <p:val>
                                            <p:strVal val="#ppt_h"/>
                                          </p:val>
                                        </p:tav>
                                      </p:tavLst>
                                    </p:anim>
                                  </p:childTnLst>
                                </p:cTn>
                              </p:par>
                            </p:childTnLst>
                          </p:cTn>
                        </p:par>
                        <p:par>
                          <p:cTn id="72" fill="hold">
                            <p:stCondLst>
                              <p:cond delay="6500"/>
                            </p:stCondLst>
                            <p:childTnLst>
                              <p:par>
                                <p:cTn id="73" presetID="22" presetClass="entr" presetSubtype="1" fill="hold" grpId="0" nodeType="afterEffect">
                                  <p:stCondLst>
                                    <p:cond delay="0"/>
                                  </p:stCondLst>
                                  <p:childTnLst>
                                    <p:set>
                                      <p:cBhvr>
                                        <p:cTn id="74" dur="1" fill="hold">
                                          <p:stCondLst>
                                            <p:cond delay="0"/>
                                          </p:stCondLst>
                                        </p:cTn>
                                        <p:tgtEl>
                                          <p:spTgt spid="64"/>
                                        </p:tgtEl>
                                        <p:attrNameLst>
                                          <p:attrName>style.visibility</p:attrName>
                                        </p:attrNameLst>
                                      </p:cBhvr>
                                      <p:to>
                                        <p:strVal val="visible"/>
                                      </p:to>
                                    </p:set>
                                    <p:animEffect transition="in" filter="wipe(up)">
                                      <p:cBhvr>
                                        <p:cTn id="75" dur="500"/>
                                        <p:tgtEl>
                                          <p:spTgt spid="64"/>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0"/>
                                        </p:tgtEl>
                                        <p:attrNameLst>
                                          <p:attrName>style.visibility</p:attrName>
                                        </p:attrNameLst>
                                      </p:cBhvr>
                                      <p:to>
                                        <p:strVal val="visible"/>
                                      </p:to>
                                    </p:set>
                                    <p:anim calcmode="lin" valueType="num">
                                      <p:cBhvr>
                                        <p:cTn id="79" dur="500" fill="hold"/>
                                        <p:tgtEl>
                                          <p:spTgt spid="10"/>
                                        </p:tgtEl>
                                        <p:attrNameLst>
                                          <p:attrName>ppt_w</p:attrName>
                                        </p:attrNameLst>
                                      </p:cBhvr>
                                      <p:tavLst>
                                        <p:tav tm="0">
                                          <p:val>
                                            <p:fltVal val="0"/>
                                          </p:val>
                                        </p:tav>
                                        <p:tav tm="100000">
                                          <p:val>
                                            <p:strVal val="#ppt_w"/>
                                          </p:val>
                                        </p:tav>
                                      </p:tavLst>
                                    </p:anim>
                                    <p:anim calcmode="lin" valueType="num">
                                      <p:cBhvr>
                                        <p:cTn id="80" dur="500" fill="hold"/>
                                        <p:tgtEl>
                                          <p:spTgt spid="10"/>
                                        </p:tgtEl>
                                        <p:attrNameLst>
                                          <p:attrName>ppt_h</p:attrName>
                                        </p:attrNameLst>
                                      </p:cBhvr>
                                      <p:tavLst>
                                        <p:tav tm="0">
                                          <p:val>
                                            <p:fltVal val="0"/>
                                          </p:val>
                                        </p:tav>
                                        <p:tav tm="100000">
                                          <p:val>
                                            <p:strVal val="#ppt_h"/>
                                          </p:val>
                                        </p:tav>
                                      </p:tavLst>
                                    </p:anim>
                                    <p:animEffect transition="in" filter="fade">
                                      <p:cBhvr>
                                        <p:cTn id="81" dur="500"/>
                                        <p:tgtEl>
                                          <p:spTgt spid="10"/>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8000"/>
                            </p:stCondLst>
                            <p:childTnLst>
                              <p:par>
                                <p:cTn id="89" presetID="23" presetClass="entr" presetSubtype="16"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p:cTn id="91" dur="500" fill="hold"/>
                                        <p:tgtEl>
                                          <p:spTgt spid="41"/>
                                        </p:tgtEl>
                                        <p:attrNameLst>
                                          <p:attrName>ppt_w</p:attrName>
                                        </p:attrNameLst>
                                      </p:cBhvr>
                                      <p:tavLst>
                                        <p:tav tm="0">
                                          <p:val>
                                            <p:fltVal val="0"/>
                                          </p:val>
                                        </p:tav>
                                        <p:tav tm="100000">
                                          <p:val>
                                            <p:strVal val="#ppt_w"/>
                                          </p:val>
                                        </p:tav>
                                      </p:tavLst>
                                    </p:anim>
                                    <p:anim calcmode="lin" valueType="num">
                                      <p:cBhvr>
                                        <p:cTn id="92" dur="500" fill="hold"/>
                                        <p:tgtEl>
                                          <p:spTgt spid="41"/>
                                        </p:tgtEl>
                                        <p:attrNameLst>
                                          <p:attrName>ppt_h</p:attrName>
                                        </p:attrNameLst>
                                      </p:cBhvr>
                                      <p:tavLst>
                                        <p:tav tm="0">
                                          <p:val>
                                            <p:fltVal val="0"/>
                                          </p:val>
                                        </p:tav>
                                        <p:tav tm="100000">
                                          <p:val>
                                            <p:strVal val="#ppt_h"/>
                                          </p:val>
                                        </p:tav>
                                      </p:tavLst>
                                    </p:anim>
                                  </p:childTnLst>
                                </p:cTn>
                              </p:par>
                            </p:childTnLst>
                          </p:cTn>
                        </p:par>
                        <p:par>
                          <p:cTn id="93" fill="hold">
                            <p:stCondLst>
                              <p:cond delay="8500"/>
                            </p:stCondLst>
                            <p:childTnLst>
                              <p:par>
                                <p:cTn id="94" presetID="22" presetClass="entr" presetSubtype="1"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Effect transition="in" filter="wipe(up)">
                                      <p:cBhvr>
                                        <p:cTn id="96" dur="500"/>
                                        <p:tgtEl>
                                          <p:spTgt spid="65"/>
                                        </p:tgtEl>
                                      </p:cBhvr>
                                    </p:animEffect>
                                  </p:childTnLst>
                                </p:cTn>
                              </p:par>
                            </p:childTnLst>
                          </p:cTn>
                        </p:par>
                        <p:par>
                          <p:cTn id="97" fill="hold">
                            <p:stCondLst>
                              <p:cond delay="9000"/>
                            </p:stCondLst>
                            <p:childTnLst>
                              <p:par>
                                <p:cTn id="98" presetID="53" presetClass="entr" presetSubtype="16" fill="hold" grpId="0" nodeType="afterEffect">
                                  <p:stCondLst>
                                    <p:cond delay="0"/>
                                  </p:stCondLst>
                                  <p:childTnLst>
                                    <p:set>
                                      <p:cBhvr>
                                        <p:cTn id="99" dur="1" fill="hold">
                                          <p:stCondLst>
                                            <p:cond delay="0"/>
                                          </p:stCondLst>
                                        </p:cTn>
                                        <p:tgtEl>
                                          <p:spTgt spid="14"/>
                                        </p:tgtEl>
                                        <p:attrNameLst>
                                          <p:attrName>style.visibility</p:attrName>
                                        </p:attrNameLst>
                                      </p:cBhvr>
                                      <p:to>
                                        <p:strVal val="visible"/>
                                      </p:to>
                                    </p:set>
                                    <p:anim calcmode="lin" valueType="num">
                                      <p:cBhvr>
                                        <p:cTn id="100" dur="500" fill="hold"/>
                                        <p:tgtEl>
                                          <p:spTgt spid="14"/>
                                        </p:tgtEl>
                                        <p:attrNameLst>
                                          <p:attrName>ppt_w</p:attrName>
                                        </p:attrNameLst>
                                      </p:cBhvr>
                                      <p:tavLst>
                                        <p:tav tm="0">
                                          <p:val>
                                            <p:fltVal val="0"/>
                                          </p:val>
                                        </p:tav>
                                        <p:tav tm="100000">
                                          <p:val>
                                            <p:strVal val="#ppt_w"/>
                                          </p:val>
                                        </p:tav>
                                      </p:tavLst>
                                    </p:anim>
                                    <p:anim calcmode="lin" valueType="num">
                                      <p:cBhvr>
                                        <p:cTn id="101" dur="500" fill="hold"/>
                                        <p:tgtEl>
                                          <p:spTgt spid="14"/>
                                        </p:tgtEl>
                                        <p:attrNameLst>
                                          <p:attrName>ppt_h</p:attrName>
                                        </p:attrNameLst>
                                      </p:cBhvr>
                                      <p:tavLst>
                                        <p:tav tm="0">
                                          <p:val>
                                            <p:fltVal val="0"/>
                                          </p:val>
                                        </p:tav>
                                        <p:tav tm="100000">
                                          <p:val>
                                            <p:strVal val="#ppt_h"/>
                                          </p:val>
                                        </p:tav>
                                      </p:tavLst>
                                    </p:anim>
                                    <p:animEffect transition="in" filter="fade">
                                      <p:cBhvr>
                                        <p:cTn id="102" dur="500"/>
                                        <p:tgtEl>
                                          <p:spTgt spid="14"/>
                                        </p:tgtEl>
                                      </p:cBhvr>
                                    </p:animEffect>
                                  </p:childTnLst>
                                </p:cTn>
                              </p:par>
                            </p:childTnLst>
                          </p:cTn>
                        </p:par>
                        <p:par>
                          <p:cTn id="103" fill="hold">
                            <p:stCondLst>
                              <p:cond delay="9500"/>
                            </p:stCondLst>
                            <p:childTnLst>
                              <p:par>
                                <p:cTn id="104" presetID="53" presetClass="entr" presetSubtype="16" fill="hold" grpId="0" nodeType="afterEffect">
                                  <p:stCondLst>
                                    <p:cond delay="0"/>
                                  </p:stCondLst>
                                  <p:childTnLst>
                                    <p:set>
                                      <p:cBhvr>
                                        <p:cTn id="105" dur="1" fill="hold">
                                          <p:stCondLst>
                                            <p:cond delay="0"/>
                                          </p:stCondLst>
                                        </p:cTn>
                                        <p:tgtEl>
                                          <p:spTgt spid="26"/>
                                        </p:tgtEl>
                                        <p:attrNameLst>
                                          <p:attrName>style.visibility</p:attrName>
                                        </p:attrNameLst>
                                      </p:cBhvr>
                                      <p:to>
                                        <p:strVal val="visible"/>
                                      </p:to>
                                    </p:set>
                                    <p:anim calcmode="lin" valueType="num">
                                      <p:cBhvr>
                                        <p:cTn id="106" dur="500" fill="hold"/>
                                        <p:tgtEl>
                                          <p:spTgt spid="26"/>
                                        </p:tgtEl>
                                        <p:attrNameLst>
                                          <p:attrName>ppt_w</p:attrName>
                                        </p:attrNameLst>
                                      </p:cBhvr>
                                      <p:tavLst>
                                        <p:tav tm="0">
                                          <p:val>
                                            <p:fltVal val="0"/>
                                          </p:val>
                                        </p:tav>
                                        <p:tav tm="100000">
                                          <p:val>
                                            <p:strVal val="#ppt_w"/>
                                          </p:val>
                                        </p:tav>
                                      </p:tavLst>
                                    </p:anim>
                                    <p:anim calcmode="lin" valueType="num">
                                      <p:cBhvr>
                                        <p:cTn id="107" dur="500" fill="hold"/>
                                        <p:tgtEl>
                                          <p:spTgt spid="26"/>
                                        </p:tgtEl>
                                        <p:attrNameLst>
                                          <p:attrName>ppt_h</p:attrName>
                                        </p:attrNameLst>
                                      </p:cBhvr>
                                      <p:tavLst>
                                        <p:tav tm="0">
                                          <p:val>
                                            <p:fltVal val="0"/>
                                          </p:val>
                                        </p:tav>
                                        <p:tav tm="100000">
                                          <p:val>
                                            <p:strVal val="#ppt_h"/>
                                          </p:val>
                                        </p:tav>
                                      </p:tavLst>
                                    </p:anim>
                                    <p:animEffect transition="in" filter="fade">
                                      <p:cBhvr>
                                        <p:cTn id="108" dur="500"/>
                                        <p:tgtEl>
                                          <p:spTgt spid="26"/>
                                        </p:tgtEl>
                                      </p:cBhvr>
                                    </p:animEffect>
                                  </p:childTnLst>
                                </p:cTn>
                              </p:par>
                            </p:childTnLst>
                          </p:cTn>
                        </p:par>
                        <p:par>
                          <p:cTn id="109" fill="hold">
                            <p:stCondLst>
                              <p:cond delay="10000"/>
                            </p:stCondLst>
                            <p:childTnLst>
                              <p:par>
                                <p:cTn id="110" presetID="23" presetClass="entr" presetSubtype="16"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childTnLst>
                                </p:cTn>
                              </p:par>
                            </p:childTnLst>
                          </p:cTn>
                        </p:par>
                        <p:par>
                          <p:cTn id="114" fill="hold">
                            <p:stCondLst>
                              <p:cond delay="10500"/>
                            </p:stCondLst>
                            <p:childTnLst>
                              <p:par>
                                <p:cTn id="115" presetID="22" presetClass="entr" presetSubtype="1" fill="hold" grpId="0" nodeType="afterEffect">
                                  <p:stCondLst>
                                    <p:cond delay="0"/>
                                  </p:stCondLst>
                                  <p:childTnLst>
                                    <p:set>
                                      <p:cBhvr>
                                        <p:cTn id="116" dur="1" fill="hold">
                                          <p:stCondLst>
                                            <p:cond delay="0"/>
                                          </p:stCondLst>
                                        </p:cTn>
                                        <p:tgtEl>
                                          <p:spTgt spid="66"/>
                                        </p:tgtEl>
                                        <p:attrNameLst>
                                          <p:attrName>style.visibility</p:attrName>
                                        </p:attrNameLst>
                                      </p:cBhvr>
                                      <p:to>
                                        <p:strVal val="visible"/>
                                      </p:to>
                                    </p:set>
                                    <p:animEffect transition="in" filter="wipe(up)">
                                      <p:cBhvr>
                                        <p:cTn id="117" dur="500"/>
                                        <p:tgtEl>
                                          <p:spTgt spid="66"/>
                                        </p:tgtEl>
                                      </p:cBhvr>
                                    </p:animEffect>
                                  </p:childTnLst>
                                </p:cTn>
                              </p:par>
                            </p:childTnLst>
                          </p:cTn>
                        </p:par>
                        <p:par>
                          <p:cTn id="118" fill="hold">
                            <p:stCondLst>
                              <p:cond delay="11000"/>
                            </p:stCondLst>
                            <p:childTnLst>
                              <p:par>
                                <p:cTn id="119" presetID="53" presetClass="entr" presetSubtype="16"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 calcmode="lin" valueType="num">
                                      <p:cBhvr>
                                        <p:cTn id="121" dur="500" fill="hold"/>
                                        <p:tgtEl>
                                          <p:spTgt spid="12"/>
                                        </p:tgtEl>
                                        <p:attrNameLst>
                                          <p:attrName>ppt_w</p:attrName>
                                        </p:attrNameLst>
                                      </p:cBhvr>
                                      <p:tavLst>
                                        <p:tav tm="0">
                                          <p:val>
                                            <p:fltVal val="0"/>
                                          </p:val>
                                        </p:tav>
                                        <p:tav tm="100000">
                                          <p:val>
                                            <p:strVal val="#ppt_w"/>
                                          </p:val>
                                        </p:tav>
                                      </p:tavLst>
                                    </p:anim>
                                    <p:anim calcmode="lin" valueType="num">
                                      <p:cBhvr>
                                        <p:cTn id="122" dur="500" fill="hold"/>
                                        <p:tgtEl>
                                          <p:spTgt spid="12"/>
                                        </p:tgtEl>
                                        <p:attrNameLst>
                                          <p:attrName>ppt_h</p:attrName>
                                        </p:attrNameLst>
                                      </p:cBhvr>
                                      <p:tavLst>
                                        <p:tav tm="0">
                                          <p:val>
                                            <p:fltVal val="0"/>
                                          </p:val>
                                        </p:tav>
                                        <p:tav tm="100000">
                                          <p:val>
                                            <p:strVal val="#ppt_h"/>
                                          </p:val>
                                        </p:tav>
                                      </p:tavLst>
                                    </p:anim>
                                    <p:animEffect transition="in" filter="fade">
                                      <p:cBhvr>
                                        <p:cTn id="123" dur="500"/>
                                        <p:tgtEl>
                                          <p:spTgt spid="12"/>
                                        </p:tgtEl>
                                      </p:cBhvr>
                                    </p:animEffect>
                                  </p:childTnLst>
                                </p:cTn>
                              </p:par>
                            </p:childTnLst>
                          </p:cTn>
                        </p:par>
                        <p:par>
                          <p:cTn id="124" fill="hold">
                            <p:stCondLst>
                              <p:cond delay="11500"/>
                            </p:stCondLst>
                            <p:childTnLst>
                              <p:par>
                                <p:cTn id="125" presetID="53" presetClass="entr" presetSubtype="16" fill="hold" grpId="0" nodeType="afterEffect">
                                  <p:stCondLst>
                                    <p:cond delay="0"/>
                                  </p:stCondLst>
                                  <p:childTnLst>
                                    <p:set>
                                      <p:cBhvr>
                                        <p:cTn id="126" dur="1" fill="hold">
                                          <p:stCondLst>
                                            <p:cond delay="0"/>
                                          </p:stCondLst>
                                        </p:cTn>
                                        <p:tgtEl>
                                          <p:spTgt spid="27"/>
                                        </p:tgtEl>
                                        <p:attrNameLst>
                                          <p:attrName>style.visibility</p:attrName>
                                        </p:attrNameLst>
                                      </p:cBhvr>
                                      <p:to>
                                        <p:strVal val="visible"/>
                                      </p:to>
                                    </p:set>
                                    <p:anim calcmode="lin" valueType="num">
                                      <p:cBhvr>
                                        <p:cTn id="127" dur="500" fill="hold"/>
                                        <p:tgtEl>
                                          <p:spTgt spid="27"/>
                                        </p:tgtEl>
                                        <p:attrNameLst>
                                          <p:attrName>ppt_w</p:attrName>
                                        </p:attrNameLst>
                                      </p:cBhvr>
                                      <p:tavLst>
                                        <p:tav tm="0">
                                          <p:val>
                                            <p:fltVal val="0"/>
                                          </p:val>
                                        </p:tav>
                                        <p:tav tm="100000">
                                          <p:val>
                                            <p:strVal val="#ppt_w"/>
                                          </p:val>
                                        </p:tav>
                                      </p:tavLst>
                                    </p:anim>
                                    <p:anim calcmode="lin" valueType="num">
                                      <p:cBhvr>
                                        <p:cTn id="128" dur="500" fill="hold"/>
                                        <p:tgtEl>
                                          <p:spTgt spid="27"/>
                                        </p:tgtEl>
                                        <p:attrNameLst>
                                          <p:attrName>ppt_h</p:attrName>
                                        </p:attrNameLst>
                                      </p:cBhvr>
                                      <p:tavLst>
                                        <p:tav tm="0">
                                          <p:val>
                                            <p:fltVal val="0"/>
                                          </p:val>
                                        </p:tav>
                                        <p:tav tm="100000">
                                          <p:val>
                                            <p:strVal val="#ppt_h"/>
                                          </p:val>
                                        </p:tav>
                                      </p:tavLst>
                                    </p:anim>
                                    <p:animEffect transition="in" filter="fade">
                                      <p:cBhvr>
                                        <p:cTn id="129" dur="500"/>
                                        <p:tgtEl>
                                          <p:spTgt spid="27"/>
                                        </p:tgtEl>
                                      </p:cBhvr>
                                    </p:animEffect>
                                  </p:childTnLst>
                                </p:cTn>
                              </p:par>
                            </p:childTnLst>
                          </p:cTn>
                        </p:par>
                        <p:par>
                          <p:cTn id="130" fill="hold">
                            <p:stCondLst>
                              <p:cond delay="12000"/>
                            </p:stCondLst>
                            <p:childTnLst>
                              <p:par>
                                <p:cTn id="131" presetID="23" presetClass="entr" presetSubtype="16" fill="hold" grpId="0" nodeType="afterEffect">
                                  <p:stCondLst>
                                    <p:cond delay="0"/>
                                  </p:stCondLst>
                                  <p:childTnLst>
                                    <p:set>
                                      <p:cBhvr>
                                        <p:cTn id="132" dur="1" fill="hold">
                                          <p:stCondLst>
                                            <p:cond delay="0"/>
                                          </p:stCondLst>
                                        </p:cTn>
                                        <p:tgtEl>
                                          <p:spTgt spid="40"/>
                                        </p:tgtEl>
                                        <p:attrNameLst>
                                          <p:attrName>style.visibility</p:attrName>
                                        </p:attrNameLst>
                                      </p:cBhvr>
                                      <p:to>
                                        <p:strVal val="visible"/>
                                      </p:to>
                                    </p:set>
                                    <p:anim calcmode="lin" valueType="num">
                                      <p:cBhvr>
                                        <p:cTn id="133" dur="500" fill="hold"/>
                                        <p:tgtEl>
                                          <p:spTgt spid="40"/>
                                        </p:tgtEl>
                                        <p:attrNameLst>
                                          <p:attrName>ppt_w</p:attrName>
                                        </p:attrNameLst>
                                      </p:cBhvr>
                                      <p:tavLst>
                                        <p:tav tm="0">
                                          <p:val>
                                            <p:fltVal val="0"/>
                                          </p:val>
                                        </p:tav>
                                        <p:tav tm="100000">
                                          <p:val>
                                            <p:strVal val="#ppt_w"/>
                                          </p:val>
                                        </p:tav>
                                      </p:tavLst>
                                    </p:anim>
                                    <p:anim calcmode="lin" valueType="num">
                                      <p:cBhvr>
                                        <p:cTn id="134" dur="500" fill="hold"/>
                                        <p:tgtEl>
                                          <p:spTgt spid="40"/>
                                        </p:tgtEl>
                                        <p:attrNameLst>
                                          <p:attrName>ppt_h</p:attrName>
                                        </p:attrNameLst>
                                      </p:cBhvr>
                                      <p:tavLst>
                                        <p:tav tm="0">
                                          <p:val>
                                            <p:fltVal val="0"/>
                                          </p:val>
                                        </p:tav>
                                        <p:tav tm="100000">
                                          <p:val>
                                            <p:strVal val="#ppt_h"/>
                                          </p:val>
                                        </p:tav>
                                      </p:tavLst>
                                    </p:anim>
                                  </p:childTnLst>
                                </p:cTn>
                              </p:par>
                            </p:childTnLst>
                          </p:cTn>
                        </p:par>
                        <p:par>
                          <p:cTn id="135" fill="hold">
                            <p:stCondLst>
                              <p:cond delay="12500"/>
                            </p:stCondLst>
                            <p:childTnLst>
                              <p:par>
                                <p:cTn id="136" presetID="22" presetClass="entr" presetSubtype="1" fill="hold" grpId="0" nodeType="afterEffect">
                                  <p:stCondLst>
                                    <p:cond delay="0"/>
                                  </p:stCondLst>
                                  <p:childTnLst>
                                    <p:set>
                                      <p:cBhvr>
                                        <p:cTn id="137" dur="1" fill="hold">
                                          <p:stCondLst>
                                            <p:cond delay="0"/>
                                          </p:stCondLst>
                                        </p:cTn>
                                        <p:tgtEl>
                                          <p:spTgt spid="67"/>
                                        </p:tgtEl>
                                        <p:attrNameLst>
                                          <p:attrName>style.visibility</p:attrName>
                                        </p:attrNameLst>
                                      </p:cBhvr>
                                      <p:to>
                                        <p:strVal val="visible"/>
                                      </p:to>
                                    </p:set>
                                    <p:animEffect transition="in" filter="wipe(up)">
                                      <p:cBhvr>
                                        <p:cTn id="138"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23" grpId="0" animBg="1"/>
      <p:bldP spid="10" grpId="0" animBg="1"/>
      <p:bldP spid="25" grpId="0" animBg="1"/>
      <p:bldP spid="11" grpId="0" animBg="1"/>
      <p:bldP spid="24" grpId="0" animBg="1"/>
      <p:bldP spid="9" grpId="0" animBg="1"/>
      <p:bldP spid="22" grpId="0" animBg="1"/>
      <p:bldP spid="14" grpId="0" animBg="1"/>
      <p:bldP spid="26" grpId="0" animBg="1"/>
      <p:bldP spid="12" grpId="0" animBg="1"/>
      <p:bldP spid="27" grpId="0" animBg="1"/>
      <p:bldP spid="35" grpId="0"/>
      <p:bldP spid="36" grpId="0"/>
      <p:bldP spid="37" grpId="0" animBg="1"/>
      <p:bldP spid="38" grpId="0" animBg="1"/>
      <p:bldP spid="39" grpId="0" animBg="1"/>
      <p:bldP spid="40" grpId="0" animBg="1"/>
      <p:bldP spid="41" grpId="0" animBg="1"/>
      <p:bldP spid="42" grpId="0" animBg="1"/>
      <p:bldP spid="43" grpId="0"/>
      <p:bldP spid="64" grpId="0"/>
      <p:bldP spid="65" grpId="0"/>
      <p:bldP spid="66" grpId="0"/>
      <p:bldP spid="6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FE4A1E"/>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5C9AD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939393"/>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93939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7A7A7A"/>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BFBFBF"/>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44546B"/>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BFBF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90712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p:nvPr/>
        </p:nvSpPr>
        <p:spPr>
          <a:xfrm rot="5400000">
            <a:off x="7868843"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5C9AD3"/>
          </a:solid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rot="16200000" flipV="1">
            <a:off x="7868842"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44546B"/>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16200000" flipH="1">
            <a:off x="2176942" y="164453"/>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FE4A1E"/>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5400000" flipH="1" flipV="1">
            <a:off x="2176941" y="2384265"/>
            <a:ext cx="2136271" cy="5577397"/>
          </a:xfrm>
          <a:custGeom>
            <a:avLst/>
            <a:gdLst>
              <a:gd name="connsiteX0" fmla="*/ 0 w 2136271"/>
              <a:gd name="connsiteY0" fmla="*/ 4303432 h 5577397"/>
              <a:gd name="connsiteX1" fmla="*/ 0 w 2136271"/>
              <a:gd name="connsiteY1" fmla="*/ 0 h 5577397"/>
              <a:gd name="connsiteX2" fmla="*/ 2136271 w 2136271"/>
              <a:gd name="connsiteY2" fmla="*/ 0 h 5577397"/>
              <a:gd name="connsiteX3" fmla="*/ 2136271 w 2136271"/>
              <a:gd name="connsiteY3" fmla="*/ 5577397 h 5577397"/>
            </a:gdLst>
            <a:ahLst/>
            <a:cxnLst>
              <a:cxn ang="0">
                <a:pos x="connsiteX0" y="connsiteY0"/>
              </a:cxn>
              <a:cxn ang="0">
                <a:pos x="connsiteX1" y="connsiteY1"/>
              </a:cxn>
              <a:cxn ang="0">
                <a:pos x="connsiteX2" y="connsiteY2"/>
              </a:cxn>
              <a:cxn ang="0">
                <a:pos x="connsiteX3" y="connsiteY3"/>
              </a:cxn>
            </a:cxnLst>
            <a:rect l="l" t="t" r="r" b="b"/>
            <a:pathLst>
              <a:path w="2136271" h="5577397">
                <a:moveTo>
                  <a:pt x="0" y="4303432"/>
                </a:moveTo>
                <a:lnTo>
                  <a:pt x="0" y="0"/>
                </a:lnTo>
                <a:lnTo>
                  <a:pt x="2136271" y="0"/>
                </a:lnTo>
                <a:lnTo>
                  <a:pt x="2136271" y="5577397"/>
                </a:lnTo>
                <a:close/>
              </a:path>
            </a:pathLst>
          </a:cu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p:cNvGrpSpPr/>
          <p:nvPr/>
        </p:nvGrpSpPr>
        <p:grpSpPr>
          <a:xfrm>
            <a:off x="4856924" y="2770271"/>
            <a:ext cx="2504209" cy="2576946"/>
            <a:chOff x="4838923" y="2375681"/>
            <a:chExt cx="2504209" cy="2576946"/>
          </a:xfrm>
        </p:grpSpPr>
        <p:sp>
          <p:nvSpPr>
            <p:cNvPr id="3" name="Diamond 2"/>
            <p:cNvSpPr/>
            <p:nvPr/>
          </p:nvSpPr>
          <p:spPr>
            <a:xfrm>
              <a:off x="4838923" y="2375681"/>
              <a:ext cx="2504209" cy="2576946"/>
            </a:xfrm>
            <a:prstGeom prst="diamond">
              <a:avLst/>
            </a:prstGeom>
            <a:solidFill>
              <a:schemeClr val="bg1">
                <a:lumMod val="6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26008" y="3063989"/>
              <a:ext cx="1330037"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a:t>
              </a:r>
            </a:p>
            <a:p>
              <a:pPr algn="ctr"/>
              <a:r>
                <a:rPr lang="en-US" sz="2400" b="1" dirty="0">
                  <a:solidFill>
                    <a:schemeClr val="bg1"/>
                  </a:solidFill>
                  <a:latin typeface="Candara" panose="020E0502030303020204" pitchFamily="34" charset="0"/>
                </a:rPr>
                <a:t>IPSUM</a:t>
              </a:r>
            </a:p>
            <a:p>
              <a:pPr algn="ctr"/>
              <a:r>
                <a:rPr lang="en-US" sz="2400" b="1" dirty="0">
                  <a:solidFill>
                    <a:schemeClr val="bg1"/>
                  </a:solidFill>
                  <a:latin typeface="Candara" panose="020E0502030303020204" pitchFamily="34" charset="0"/>
                </a:rPr>
                <a:t>DOLOR</a:t>
              </a:r>
            </a:p>
          </p:txBody>
        </p:sp>
      </p:grpSp>
      <p:sp>
        <p:nvSpPr>
          <p:cNvPr id="15" name="TextBox 14"/>
          <p:cNvSpPr txBox="1"/>
          <p:nvPr/>
        </p:nvSpPr>
        <p:spPr>
          <a:xfrm>
            <a:off x="862445" y="2211169"/>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6" name="TextBox 15"/>
          <p:cNvSpPr txBox="1"/>
          <p:nvPr/>
        </p:nvSpPr>
        <p:spPr>
          <a:xfrm>
            <a:off x="8191947" y="2075988"/>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7" name="TextBox 16"/>
          <p:cNvSpPr txBox="1"/>
          <p:nvPr/>
        </p:nvSpPr>
        <p:spPr>
          <a:xfrm>
            <a:off x="8191947" y="4486773"/>
            <a:ext cx="3127663" cy="1754326"/>
          </a:xfrm>
          <a:prstGeom prst="rect">
            <a:avLst/>
          </a:prstGeom>
          <a:noFill/>
        </p:spPr>
        <p:txBody>
          <a:bodyPr wrap="square" rtlCol="0">
            <a:spAutoFit/>
          </a:bodyPr>
          <a:lstStyle/>
          <a:p>
            <a:pPr algn="r"/>
            <a:r>
              <a:rPr lang="en-US" dirty="0">
                <a:solidFill>
                  <a:schemeClr val="bg1"/>
                </a:solidFill>
              </a:rPr>
              <a:t>LOREM IPSUM</a:t>
            </a:r>
          </a:p>
          <a:p>
            <a:pPr algn="r"/>
            <a:endParaRPr lang="en-US" dirty="0">
              <a:solidFill>
                <a:schemeClr val="bg1"/>
              </a:solidFill>
            </a:endParaRP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lgn="r">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8" name="TextBox 17"/>
          <p:cNvSpPr txBox="1"/>
          <p:nvPr/>
        </p:nvSpPr>
        <p:spPr>
          <a:xfrm>
            <a:off x="862445" y="4486773"/>
            <a:ext cx="3127663" cy="1754326"/>
          </a:xfrm>
          <a:prstGeom prst="rect">
            <a:avLst/>
          </a:prstGeom>
          <a:noFill/>
        </p:spPr>
        <p:txBody>
          <a:bodyPr wrap="square" rtlCol="0">
            <a:spAutoFit/>
          </a:bodyPr>
          <a:lstStyle/>
          <a:p>
            <a:r>
              <a:rPr lang="en-US" dirty="0">
                <a:solidFill>
                  <a:schemeClr val="bg1"/>
                </a:solidFill>
              </a:rPr>
              <a:t>LOREM IPSUM</a:t>
            </a:r>
          </a:p>
          <a:p>
            <a:endParaRPr lang="en-US" dirty="0">
              <a:solidFill>
                <a:schemeClr val="bg1"/>
              </a:solidFill>
            </a:endParaRP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r>
              <a:rPr lang="en-US" dirty="0">
                <a:solidFill>
                  <a:schemeClr val="bg1"/>
                </a:solidFill>
              </a:rPr>
              <a:t>Lorem ipsum dolor sit amet</a:t>
            </a:r>
          </a:p>
          <a:p>
            <a:pPr marL="285750" indent="-285750">
              <a:buFont typeface="Wingdings" panose="05000000000000000000" pitchFamily="2" charset="2"/>
              <a:buChar char="ü"/>
            </a:pPr>
            <a:endParaRPr lang="en-US" dirty="0"/>
          </a:p>
        </p:txBody>
      </p:sp>
      <p:sp>
        <p:nvSpPr>
          <p:cNvPr id="19" name="Freeform 370"/>
          <p:cNvSpPr>
            <a:spLocks noChangeAspect="1" noEditPoints="1"/>
          </p:cNvSpPr>
          <p:nvPr/>
        </p:nvSpPr>
        <p:spPr bwMode="auto">
          <a:xfrm>
            <a:off x="4629618" y="4491920"/>
            <a:ext cx="462578" cy="41148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7096959" y="3089092"/>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7108833" y="4461790"/>
            <a:ext cx="454230" cy="41148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374"/>
          <p:cNvSpPr>
            <a:spLocks noChangeAspect="1" noEditPoints="1"/>
          </p:cNvSpPr>
          <p:nvPr/>
        </p:nvSpPr>
        <p:spPr bwMode="auto">
          <a:xfrm>
            <a:off x="4684150" y="299098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20673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500" fill="hold"/>
                                        <p:tgtEl>
                                          <p:spTgt spid="13"/>
                                        </p:tgtEl>
                                        <p:attrNameLst>
                                          <p:attrName>ppt_x</p:attrName>
                                        </p:attrNameLst>
                                      </p:cBhvr>
                                      <p:tavLst>
                                        <p:tav tm="0">
                                          <p:val>
                                            <p:strVal val="0-#ppt_w/2"/>
                                          </p:val>
                                        </p:tav>
                                        <p:tav tm="100000">
                                          <p:val>
                                            <p:strVal val="#ppt_x"/>
                                          </p:val>
                                        </p:tav>
                                      </p:tavLst>
                                    </p:anim>
                                    <p:anim calcmode="lin" valueType="num">
                                      <p:cBhvr additive="base">
                                        <p:cTn id="18" dur="5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anim calcmode="lin" valueType="num">
                                      <p:cBhvr>
                                        <p:cTn id="25" dur="500" fill="hold"/>
                                        <p:tgtEl>
                                          <p:spTgt spid="22"/>
                                        </p:tgtEl>
                                        <p:attrNameLst>
                                          <p:attrName>ppt_x</p:attrName>
                                        </p:attrNameLst>
                                      </p:cBhvr>
                                      <p:tavLst>
                                        <p:tav tm="0">
                                          <p:val>
                                            <p:fltVal val="0.5"/>
                                          </p:val>
                                        </p:tav>
                                        <p:tav tm="100000">
                                          <p:val>
                                            <p:strVal val="#ppt_x"/>
                                          </p:val>
                                        </p:tav>
                                      </p:tavLst>
                                    </p:anim>
                                    <p:anim calcmode="lin" valueType="num">
                                      <p:cBhvr>
                                        <p:cTn id="26" dur="500" fill="hold"/>
                                        <p:tgtEl>
                                          <p:spTgt spid="22"/>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up)">
                                      <p:cBhvr>
                                        <p:cTn id="30" dur="500"/>
                                        <p:tgtEl>
                                          <p:spTgt spid="15"/>
                                        </p:tgtEl>
                                      </p:cBhvr>
                                    </p:animEffect>
                                  </p:childTnLst>
                                </p:cTn>
                              </p:par>
                            </p:childTnLst>
                          </p:cTn>
                        </p:par>
                        <p:par>
                          <p:cTn id="31" fill="hold">
                            <p:stCondLst>
                              <p:cond delay="2500"/>
                            </p:stCondLst>
                            <p:childTnLst>
                              <p:par>
                                <p:cTn id="32" presetID="2" presetClass="entr" presetSubtype="2"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ppt_y"/>
                                          </p:val>
                                        </p:tav>
                                        <p:tav tm="100000">
                                          <p:val>
                                            <p:strVal val="#ppt_y"/>
                                          </p:val>
                                        </p:tav>
                                      </p:tavLst>
                                    </p:anim>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fltVal val="0.5"/>
                                          </p:val>
                                        </p:tav>
                                        <p:tav tm="100000">
                                          <p:val>
                                            <p:strVal val="#ppt_x"/>
                                          </p:val>
                                        </p:tav>
                                      </p:tavLst>
                                    </p:anim>
                                    <p:anim calcmode="lin" valueType="num">
                                      <p:cBhvr>
                                        <p:cTn id="43" dur="500" fill="hold"/>
                                        <p:tgtEl>
                                          <p:spTgt spid="20"/>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wipe(up)">
                                      <p:cBhvr>
                                        <p:cTn id="47" dur="500"/>
                                        <p:tgtEl>
                                          <p:spTgt spid="16"/>
                                        </p:tgtEl>
                                      </p:cBhvr>
                                    </p:animEffect>
                                  </p:childTnLst>
                                </p:cTn>
                              </p:par>
                            </p:childTnLst>
                          </p:cTn>
                        </p:par>
                        <p:par>
                          <p:cTn id="48" fill="hold">
                            <p:stCondLst>
                              <p:cond delay="4000"/>
                            </p:stCondLst>
                            <p:childTnLst>
                              <p:par>
                                <p:cTn id="49" presetID="2" presetClass="entr" presetSubtype="2"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500" fill="hold"/>
                                        <p:tgtEl>
                                          <p:spTgt spid="12"/>
                                        </p:tgtEl>
                                        <p:attrNameLst>
                                          <p:attrName>ppt_x</p:attrName>
                                        </p:attrNameLst>
                                      </p:cBhvr>
                                      <p:tavLst>
                                        <p:tav tm="0">
                                          <p:val>
                                            <p:strVal val="1+#ppt_w/2"/>
                                          </p:val>
                                        </p:tav>
                                        <p:tav tm="100000">
                                          <p:val>
                                            <p:strVal val="#ppt_x"/>
                                          </p:val>
                                        </p:tav>
                                      </p:tavLst>
                                    </p:anim>
                                    <p:anim calcmode="lin" valueType="num">
                                      <p:cBhvr additive="base">
                                        <p:cTn id="52" dur="500" fill="hold"/>
                                        <p:tgtEl>
                                          <p:spTgt spid="12"/>
                                        </p:tgtEl>
                                        <p:attrNameLst>
                                          <p:attrName>ppt_y</p:attrName>
                                        </p:attrNameLst>
                                      </p:cBhvr>
                                      <p:tavLst>
                                        <p:tav tm="0">
                                          <p:val>
                                            <p:strVal val="#ppt_y"/>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p:cTn id="56" dur="500" fill="hold"/>
                                        <p:tgtEl>
                                          <p:spTgt spid="21"/>
                                        </p:tgtEl>
                                        <p:attrNameLst>
                                          <p:attrName>ppt_w</p:attrName>
                                        </p:attrNameLst>
                                      </p:cBhvr>
                                      <p:tavLst>
                                        <p:tav tm="0">
                                          <p:val>
                                            <p:fltVal val="0"/>
                                          </p:val>
                                        </p:tav>
                                        <p:tav tm="100000">
                                          <p:val>
                                            <p:strVal val="#ppt_w"/>
                                          </p:val>
                                        </p:tav>
                                      </p:tavLst>
                                    </p:anim>
                                    <p:anim calcmode="lin" valueType="num">
                                      <p:cBhvr>
                                        <p:cTn id="57" dur="500" fill="hold"/>
                                        <p:tgtEl>
                                          <p:spTgt spid="21"/>
                                        </p:tgtEl>
                                        <p:attrNameLst>
                                          <p:attrName>ppt_h</p:attrName>
                                        </p:attrNameLst>
                                      </p:cBhvr>
                                      <p:tavLst>
                                        <p:tav tm="0">
                                          <p:val>
                                            <p:fltVal val="0"/>
                                          </p:val>
                                        </p:tav>
                                        <p:tav tm="100000">
                                          <p:val>
                                            <p:strVal val="#ppt_h"/>
                                          </p:val>
                                        </p:tav>
                                      </p:tavLst>
                                    </p:anim>
                                    <p:animEffect transition="in" filter="fade">
                                      <p:cBhvr>
                                        <p:cTn id="58" dur="500"/>
                                        <p:tgtEl>
                                          <p:spTgt spid="21"/>
                                        </p:tgtEl>
                                      </p:cBhvr>
                                    </p:animEffect>
                                    <p:anim calcmode="lin" valueType="num">
                                      <p:cBhvr>
                                        <p:cTn id="59" dur="500" fill="hold"/>
                                        <p:tgtEl>
                                          <p:spTgt spid="21"/>
                                        </p:tgtEl>
                                        <p:attrNameLst>
                                          <p:attrName>ppt_x</p:attrName>
                                        </p:attrNameLst>
                                      </p:cBhvr>
                                      <p:tavLst>
                                        <p:tav tm="0">
                                          <p:val>
                                            <p:fltVal val="0.5"/>
                                          </p:val>
                                        </p:tav>
                                        <p:tav tm="100000">
                                          <p:val>
                                            <p:strVal val="#ppt_x"/>
                                          </p:val>
                                        </p:tav>
                                      </p:tavLst>
                                    </p:anim>
                                    <p:anim calcmode="lin" valueType="num">
                                      <p:cBhvr>
                                        <p:cTn id="60" dur="500" fill="hold"/>
                                        <p:tgtEl>
                                          <p:spTgt spid="21"/>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2" presetClass="entr" presetSubtype="1"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up)">
                                      <p:cBhvr>
                                        <p:cTn id="64" dur="500"/>
                                        <p:tgtEl>
                                          <p:spTgt spid="17"/>
                                        </p:tgtEl>
                                      </p:cBhvr>
                                    </p:animEffect>
                                  </p:childTnLst>
                                </p:cTn>
                              </p:par>
                            </p:childTnLst>
                          </p:cTn>
                        </p:par>
                        <p:par>
                          <p:cTn id="65" fill="hold">
                            <p:stCondLst>
                              <p:cond delay="5500"/>
                            </p:stCondLst>
                            <p:childTnLst>
                              <p:par>
                                <p:cTn id="66" presetID="2" presetClass="entr" presetSubtype="8" fill="hold" grpId="0"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0-#ppt_w/2"/>
                                          </p:val>
                                        </p:tav>
                                        <p:tav tm="100000">
                                          <p:val>
                                            <p:strVal val="#ppt_x"/>
                                          </p:val>
                                        </p:tav>
                                      </p:tavLst>
                                    </p:anim>
                                    <p:anim calcmode="lin" valueType="num">
                                      <p:cBhvr additive="base">
                                        <p:cTn id="69" dur="500" fill="hold"/>
                                        <p:tgtEl>
                                          <p:spTgt spid="14"/>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53" presetClass="entr" presetSubtype="528"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 calcmode="lin" valueType="num">
                                      <p:cBhvr>
                                        <p:cTn id="73" dur="500" fill="hold"/>
                                        <p:tgtEl>
                                          <p:spTgt spid="19"/>
                                        </p:tgtEl>
                                        <p:attrNameLst>
                                          <p:attrName>ppt_w</p:attrName>
                                        </p:attrNameLst>
                                      </p:cBhvr>
                                      <p:tavLst>
                                        <p:tav tm="0">
                                          <p:val>
                                            <p:fltVal val="0"/>
                                          </p:val>
                                        </p:tav>
                                        <p:tav tm="100000">
                                          <p:val>
                                            <p:strVal val="#ppt_w"/>
                                          </p:val>
                                        </p:tav>
                                      </p:tavLst>
                                    </p:anim>
                                    <p:anim calcmode="lin" valueType="num">
                                      <p:cBhvr>
                                        <p:cTn id="74" dur="500" fill="hold"/>
                                        <p:tgtEl>
                                          <p:spTgt spid="19"/>
                                        </p:tgtEl>
                                        <p:attrNameLst>
                                          <p:attrName>ppt_h</p:attrName>
                                        </p:attrNameLst>
                                      </p:cBhvr>
                                      <p:tavLst>
                                        <p:tav tm="0">
                                          <p:val>
                                            <p:fltVal val="0"/>
                                          </p:val>
                                        </p:tav>
                                        <p:tav tm="100000">
                                          <p:val>
                                            <p:strVal val="#ppt_h"/>
                                          </p:val>
                                        </p:tav>
                                      </p:tavLst>
                                    </p:anim>
                                    <p:animEffect transition="in" filter="fade">
                                      <p:cBhvr>
                                        <p:cTn id="75" dur="500"/>
                                        <p:tgtEl>
                                          <p:spTgt spid="19"/>
                                        </p:tgtEl>
                                      </p:cBhvr>
                                    </p:animEffect>
                                    <p:anim calcmode="lin" valueType="num">
                                      <p:cBhvr>
                                        <p:cTn id="76" dur="500" fill="hold"/>
                                        <p:tgtEl>
                                          <p:spTgt spid="19"/>
                                        </p:tgtEl>
                                        <p:attrNameLst>
                                          <p:attrName>ppt_x</p:attrName>
                                        </p:attrNameLst>
                                      </p:cBhvr>
                                      <p:tavLst>
                                        <p:tav tm="0">
                                          <p:val>
                                            <p:fltVal val="0.5"/>
                                          </p:val>
                                        </p:tav>
                                        <p:tav tm="100000">
                                          <p:val>
                                            <p:strVal val="#ppt_x"/>
                                          </p:val>
                                        </p:tav>
                                      </p:tavLst>
                                    </p:anim>
                                    <p:anim calcmode="lin" valueType="num">
                                      <p:cBhvr>
                                        <p:cTn id="77" dur="500" fill="hold"/>
                                        <p:tgtEl>
                                          <p:spTgt spid="19"/>
                                        </p:tgtEl>
                                        <p:attrNameLst>
                                          <p:attrName>ppt_y</p:attrName>
                                        </p:attrNameLst>
                                      </p:cBhvr>
                                      <p:tavLst>
                                        <p:tav tm="0">
                                          <p:val>
                                            <p:fltVal val="0.5"/>
                                          </p:val>
                                        </p:tav>
                                        <p:tav tm="100000">
                                          <p:val>
                                            <p:strVal val="#ppt_y"/>
                                          </p:val>
                                        </p:tav>
                                      </p:tavLst>
                                    </p:anim>
                                  </p:childTnLst>
                                </p:cTn>
                              </p:par>
                            </p:childTnLst>
                          </p:cTn>
                        </p:par>
                        <p:par>
                          <p:cTn id="78" fill="hold">
                            <p:stCondLst>
                              <p:cond delay="6500"/>
                            </p:stCondLst>
                            <p:childTnLst>
                              <p:par>
                                <p:cTn id="79" presetID="22" presetClass="entr" presetSubtype="1" fill="hold" grpId="0" nodeType="afterEffect">
                                  <p:stCondLst>
                                    <p:cond delay="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p:bldP spid="16" grpId="0"/>
      <p:bldP spid="17" grpId="0"/>
      <p:bldP spid="18"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5C9A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7A7A7A"/>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FE4A1E"/>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73512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5C9A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6013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44546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7A7A7A"/>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spTree>
    <p:extLst>
      <p:ext uri="{BB962C8B-B14F-4D97-AF65-F5344CB8AC3E}">
        <p14:creationId xmlns:p14="http://schemas.microsoft.com/office/powerpoint/2010/main" val="189436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E4A1E"/>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44546B"/>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5C9AD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7A7A7A"/>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1374" y="1811510"/>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E4A1E"/>
                </a:solidFill>
                <a:latin typeface="Lato"/>
              </a:rPr>
              <a:t>01</a:t>
            </a:r>
          </a:p>
        </p:txBody>
      </p:sp>
      <p:sp>
        <p:nvSpPr>
          <p:cNvPr id="24" name="Text Placeholder 3"/>
          <p:cNvSpPr txBox="1">
            <a:spLocks/>
          </p:cNvSpPr>
          <p:nvPr/>
        </p:nvSpPr>
        <p:spPr>
          <a:xfrm>
            <a:off x="943702" y="2898149"/>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C9AD3"/>
                </a:solidFill>
                <a:latin typeface="Lato"/>
              </a:rPr>
              <a:t>02</a:t>
            </a:r>
          </a:p>
        </p:txBody>
      </p:sp>
      <p:sp>
        <p:nvSpPr>
          <p:cNvPr id="27" name="Text Placeholder 3"/>
          <p:cNvSpPr txBox="1">
            <a:spLocks/>
          </p:cNvSpPr>
          <p:nvPr/>
        </p:nvSpPr>
        <p:spPr>
          <a:xfrm>
            <a:off x="929149" y="3984787"/>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546B"/>
                </a:solidFill>
                <a:latin typeface="Lato"/>
              </a:rPr>
              <a:t>03</a:t>
            </a:r>
          </a:p>
        </p:txBody>
      </p:sp>
      <p:sp>
        <p:nvSpPr>
          <p:cNvPr id="30" name="Text Placeholder 3"/>
          <p:cNvSpPr txBox="1">
            <a:spLocks/>
          </p:cNvSpPr>
          <p:nvPr/>
        </p:nvSpPr>
        <p:spPr>
          <a:xfrm>
            <a:off x="931374" y="5071426"/>
            <a:ext cx="625171"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7A7A7A"/>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5997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6066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93939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E4A1E"/>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5C9A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7A7A7A"/>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939393"/>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79407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4" name="Group 13"/>
          <p:cNvGrpSpPr/>
          <p:nvPr/>
        </p:nvGrpSpPr>
        <p:grpSpPr>
          <a:xfrm>
            <a:off x="8313356" y="2986389"/>
            <a:ext cx="2965343" cy="1406870"/>
            <a:chOff x="8313356" y="2986389"/>
            <a:chExt cx="2965343" cy="1406870"/>
          </a:xfrm>
          <a:solidFill>
            <a:srgbClr val="627289"/>
          </a:solidFill>
          <a:effectLst>
            <a:outerShdw blurRad="50800" dist="38100" dir="2700000" algn="tl" rotWithShape="0">
              <a:prstClr val="black">
                <a:alpha val="40000"/>
              </a:prstClr>
            </a:outerShdw>
          </a:effectLst>
        </p:grpSpPr>
        <p:sp>
          <p:nvSpPr>
            <p:cNvPr id="35" name="Oval 7"/>
            <p:cNvSpPr>
              <a:spLocks noChangeArrowheads="1"/>
            </p:cNvSpPr>
            <p:nvPr/>
          </p:nvSpPr>
          <p:spPr bwMode="auto">
            <a:xfrm>
              <a:off x="8313356" y="298638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8313356" y="305607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7" name="Oval 9"/>
          <p:cNvSpPr>
            <a:spLocks noChangeArrowheads="1"/>
          </p:cNvSpPr>
          <p:nvPr/>
        </p:nvSpPr>
        <p:spPr bwMode="auto">
          <a:xfrm>
            <a:off x="8313356" y="2319978"/>
            <a:ext cx="2965343" cy="1406870"/>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TextBox 87"/>
          <p:cNvSpPr txBox="1"/>
          <p:nvPr/>
        </p:nvSpPr>
        <p:spPr>
          <a:xfrm>
            <a:off x="9662645" y="3869495"/>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3" name="Group 12"/>
          <p:cNvGrpSpPr/>
          <p:nvPr/>
        </p:nvGrpSpPr>
        <p:grpSpPr>
          <a:xfrm>
            <a:off x="8313356" y="2474410"/>
            <a:ext cx="2274391" cy="1079056"/>
            <a:chOff x="8313356" y="2474410"/>
            <a:chExt cx="2274391" cy="1079056"/>
          </a:xfrm>
          <a:solidFill>
            <a:srgbClr val="627289"/>
          </a:solidFill>
          <a:effectLst>
            <a:outerShdw blurRad="50800" dist="38100" dir="2700000" algn="tl" rotWithShape="0">
              <a:prstClr val="black">
                <a:alpha val="40000"/>
              </a:prstClr>
            </a:outerShdw>
          </a:effectLst>
        </p:grpSpPr>
        <p:sp>
          <p:nvSpPr>
            <p:cNvPr id="39" name="Oval 7"/>
            <p:cNvSpPr>
              <a:spLocks noChangeArrowheads="1"/>
            </p:cNvSpPr>
            <p:nvPr/>
          </p:nvSpPr>
          <p:spPr bwMode="auto">
            <a:xfrm>
              <a:off x="8313356" y="2474410"/>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8"/>
            <p:cNvSpPr>
              <a:spLocks noChangeArrowheads="1"/>
            </p:cNvSpPr>
            <p:nvPr/>
          </p:nvSpPr>
          <p:spPr bwMode="auto">
            <a:xfrm>
              <a:off x="8313356" y="2527862"/>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1" name="Oval 9"/>
          <p:cNvSpPr>
            <a:spLocks noChangeArrowheads="1"/>
          </p:cNvSpPr>
          <p:nvPr/>
        </p:nvSpPr>
        <p:spPr bwMode="auto">
          <a:xfrm>
            <a:off x="8313356" y="1963279"/>
            <a:ext cx="2274391" cy="1079056"/>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TextBox 86"/>
          <p:cNvSpPr txBox="1"/>
          <p:nvPr/>
        </p:nvSpPr>
        <p:spPr>
          <a:xfrm>
            <a:off x="9349659" y="3091875"/>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11" name="Group 10"/>
          <p:cNvGrpSpPr/>
          <p:nvPr/>
        </p:nvGrpSpPr>
        <p:grpSpPr>
          <a:xfrm>
            <a:off x="4591163" y="3075510"/>
            <a:ext cx="2965343" cy="1406870"/>
            <a:chOff x="4591163" y="3075510"/>
            <a:chExt cx="2965343" cy="1406870"/>
          </a:xfrm>
          <a:solidFill>
            <a:srgbClr val="7AB8F1"/>
          </a:solidFill>
          <a:effectLst>
            <a:outerShdw blurRad="50800" dist="38100" dir="5400000" algn="t" rotWithShape="0">
              <a:prstClr val="black">
                <a:alpha val="40000"/>
              </a:prstClr>
            </a:outerShdw>
          </a:effectLst>
        </p:grpSpPr>
        <p:sp>
          <p:nvSpPr>
            <p:cNvPr id="23" name="Oval 7"/>
            <p:cNvSpPr>
              <a:spLocks noChangeArrowheads="1"/>
            </p:cNvSpPr>
            <p:nvPr/>
          </p:nvSpPr>
          <p:spPr bwMode="auto">
            <a:xfrm>
              <a:off x="4591163" y="3075510"/>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8"/>
            <p:cNvSpPr>
              <a:spLocks noChangeArrowheads="1"/>
            </p:cNvSpPr>
            <p:nvPr/>
          </p:nvSpPr>
          <p:spPr bwMode="auto">
            <a:xfrm>
              <a:off x="4591163" y="3145199"/>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 name="Oval 9"/>
          <p:cNvSpPr>
            <a:spLocks noChangeArrowheads="1"/>
          </p:cNvSpPr>
          <p:nvPr/>
        </p:nvSpPr>
        <p:spPr bwMode="auto">
          <a:xfrm>
            <a:off x="4591163" y="2409099"/>
            <a:ext cx="2965343" cy="1406870"/>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TextBox 84"/>
          <p:cNvSpPr txBox="1"/>
          <p:nvPr/>
        </p:nvSpPr>
        <p:spPr>
          <a:xfrm>
            <a:off x="5763962" y="3967323"/>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10" name="Group 9"/>
          <p:cNvGrpSpPr/>
          <p:nvPr/>
        </p:nvGrpSpPr>
        <p:grpSpPr>
          <a:xfrm>
            <a:off x="4936639" y="2563533"/>
            <a:ext cx="2274391" cy="1079056"/>
            <a:chOff x="4936639" y="2563533"/>
            <a:chExt cx="2274391" cy="1079056"/>
          </a:xfrm>
          <a:solidFill>
            <a:srgbClr val="7AB8F1"/>
          </a:solidFill>
          <a:effectLst>
            <a:outerShdw blurRad="50800" dist="38100" dir="5400000" algn="t" rotWithShape="0">
              <a:prstClr val="black">
                <a:alpha val="40000"/>
              </a:prstClr>
            </a:outerShdw>
          </a:effectLst>
        </p:grpSpPr>
        <p:sp>
          <p:nvSpPr>
            <p:cNvPr id="27" name="Oval 7"/>
            <p:cNvSpPr>
              <a:spLocks noChangeArrowheads="1"/>
            </p:cNvSpPr>
            <p:nvPr/>
          </p:nvSpPr>
          <p:spPr bwMode="auto">
            <a:xfrm>
              <a:off x="4936639" y="2563533"/>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ectangle 8"/>
            <p:cNvSpPr>
              <a:spLocks noChangeArrowheads="1"/>
            </p:cNvSpPr>
            <p:nvPr/>
          </p:nvSpPr>
          <p:spPr bwMode="auto">
            <a:xfrm>
              <a:off x="4936639" y="2616985"/>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Oval 9"/>
          <p:cNvSpPr>
            <a:spLocks noChangeArrowheads="1"/>
          </p:cNvSpPr>
          <p:nvPr/>
        </p:nvSpPr>
        <p:spPr bwMode="auto">
          <a:xfrm>
            <a:off x="4936639" y="2052402"/>
            <a:ext cx="2274391" cy="1079056"/>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TextBox 83"/>
          <p:cNvSpPr txBox="1"/>
          <p:nvPr/>
        </p:nvSpPr>
        <p:spPr>
          <a:xfrm>
            <a:off x="5763962" y="3227331"/>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grpSp>
        <p:nvGrpSpPr>
          <p:cNvPr id="5" name="Group 4"/>
          <p:cNvGrpSpPr/>
          <p:nvPr/>
        </p:nvGrpSpPr>
        <p:grpSpPr>
          <a:xfrm>
            <a:off x="826814" y="3074299"/>
            <a:ext cx="2965343" cy="1406870"/>
            <a:chOff x="826814" y="3074299"/>
            <a:chExt cx="2965343" cy="1406870"/>
          </a:xfrm>
          <a:solidFill>
            <a:srgbClr val="FF7246"/>
          </a:solidFill>
          <a:effectLst>
            <a:outerShdw blurRad="50800" dist="38100" dir="8100000" algn="tr" rotWithShape="0">
              <a:prstClr val="black">
                <a:alpha val="40000"/>
              </a:prstClr>
            </a:outerShdw>
          </a:effectLst>
        </p:grpSpPr>
        <p:sp>
          <p:nvSpPr>
            <p:cNvPr id="7" name="Oval 7"/>
            <p:cNvSpPr>
              <a:spLocks noChangeArrowheads="1"/>
            </p:cNvSpPr>
            <p:nvPr/>
          </p:nvSpPr>
          <p:spPr bwMode="auto">
            <a:xfrm>
              <a:off x="826814" y="3074299"/>
              <a:ext cx="2965343" cy="1406870"/>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8"/>
            <p:cNvSpPr>
              <a:spLocks noChangeArrowheads="1"/>
            </p:cNvSpPr>
            <p:nvPr/>
          </p:nvSpPr>
          <p:spPr bwMode="auto">
            <a:xfrm>
              <a:off x="826814" y="3143988"/>
              <a:ext cx="2961294" cy="679479"/>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9" name="Oval 9"/>
          <p:cNvSpPr>
            <a:spLocks noChangeArrowheads="1"/>
          </p:cNvSpPr>
          <p:nvPr/>
        </p:nvSpPr>
        <p:spPr bwMode="auto">
          <a:xfrm>
            <a:off x="826814" y="2407888"/>
            <a:ext cx="2965343" cy="1406870"/>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TextBox 81"/>
          <p:cNvSpPr txBox="1"/>
          <p:nvPr/>
        </p:nvSpPr>
        <p:spPr>
          <a:xfrm>
            <a:off x="1824904" y="3962054"/>
            <a:ext cx="615696" cy="369332"/>
          </a:xfrm>
          <a:prstGeom prst="rect">
            <a:avLst/>
          </a:prstGeom>
          <a:noFill/>
        </p:spPr>
        <p:txBody>
          <a:bodyPr wrap="square" rtlCol="0">
            <a:spAutoFit/>
          </a:bodyPr>
          <a:lstStyle/>
          <a:p>
            <a:r>
              <a:rPr lang="en-US" dirty="0">
                <a:solidFill>
                  <a:schemeClr val="bg1"/>
                </a:solidFill>
                <a:latin typeface="Lato" panose="020F0502020204030203"/>
              </a:rPr>
              <a:t>54%</a:t>
            </a:r>
          </a:p>
        </p:txBody>
      </p:sp>
      <p:grpSp>
        <p:nvGrpSpPr>
          <p:cNvPr id="4" name="Group 3"/>
          <p:cNvGrpSpPr/>
          <p:nvPr/>
        </p:nvGrpSpPr>
        <p:grpSpPr>
          <a:xfrm>
            <a:off x="1517766" y="2562322"/>
            <a:ext cx="2274391" cy="1079056"/>
            <a:chOff x="1517766" y="2562322"/>
            <a:chExt cx="2274391" cy="1079056"/>
          </a:xfrm>
          <a:solidFill>
            <a:srgbClr val="FF7246"/>
          </a:solidFill>
          <a:effectLst>
            <a:outerShdw blurRad="50800" dist="38100" dir="8100000" algn="tr" rotWithShape="0">
              <a:prstClr val="black">
                <a:alpha val="40000"/>
              </a:prstClr>
            </a:outerShdw>
          </a:effectLst>
        </p:grpSpPr>
        <p:sp>
          <p:nvSpPr>
            <p:cNvPr id="15" name="Oval 7"/>
            <p:cNvSpPr>
              <a:spLocks noChangeArrowheads="1"/>
            </p:cNvSpPr>
            <p:nvPr/>
          </p:nvSpPr>
          <p:spPr bwMode="auto">
            <a:xfrm>
              <a:off x="1517766" y="2562322"/>
              <a:ext cx="2274391" cy="1079056"/>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Rectangle 8"/>
            <p:cNvSpPr>
              <a:spLocks noChangeArrowheads="1"/>
            </p:cNvSpPr>
            <p:nvPr/>
          </p:nvSpPr>
          <p:spPr bwMode="auto">
            <a:xfrm>
              <a:off x="1517766" y="2615774"/>
              <a:ext cx="2271284" cy="521153"/>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 name="Oval 9"/>
          <p:cNvSpPr>
            <a:spLocks noChangeArrowheads="1"/>
          </p:cNvSpPr>
          <p:nvPr/>
        </p:nvSpPr>
        <p:spPr bwMode="auto">
          <a:xfrm>
            <a:off x="1517766" y="2051191"/>
            <a:ext cx="2274391" cy="1079056"/>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TextBox 80"/>
          <p:cNvSpPr txBox="1"/>
          <p:nvPr/>
        </p:nvSpPr>
        <p:spPr>
          <a:xfrm>
            <a:off x="2288760" y="3197806"/>
            <a:ext cx="615696" cy="369332"/>
          </a:xfrm>
          <a:prstGeom prst="rect">
            <a:avLst/>
          </a:prstGeom>
          <a:noFill/>
        </p:spPr>
        <p:txBody>
          <a:bodyPr wrap="square" rtlCol="0">
            <a:spAutoFit/>
          </a:bodyPr>
          <a:lstStyle/>
          <a:p>
            <a:r>
              <a:rPr lang="en-US" dirty="0">
                <a:solidFill>
                  <a:schemeClr val="bg1"/>
                </a:solidFill>
                <a:latin typeface="Lato" panose="020F0502020204030203"/>
              </a:rPr>
              <a:t>31%</a:t>
            </a:r>
          </a:p>
        </p:txBody>
      </p:sp>
      <p:sp>
        <p:nvSpPr>
          <p:cNvPr id="64" name="Text Box 10"/>
          <p:cNvSpPr txBox="1">
            <a:spLocks noChangeArrowheads="1"/>
          </p:cNvSpPr>
          <p:nvPr/>
        </p:nvSpPr>
        <p:spPr bwMode="auto">
          <a:xfrm>
            <a:off x="1073021"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 name="Group 1"/>
          <p:cNvGrpSpPr/>
          <p:nvPr/>
        </p:nvGrpSpPr>
        <p:grpSpPr>
          <a:xfrm>
            <a:off x="2132752" y="2089064"/>
            <a:ext cx="1659404" cy="787285"/>
            <a:chOff x="2132752" y="2089064"/>
            <a:chExt cx="1659404" cy="787285"/>
          </a:xfrm>
          <a:solidFill>
            <a:srgbClr val="FF7246"/>
          </a:solidFill>
          <a:effectLst>
            <a:outerShdw blurRad="50800" dist="38100" dir="8100000" algn="tr" rotWithShape="0">
              <a:prstClr val="black">
                <a:alpha val="40000"/>
              </a:prstClr>
            </a:outerShdw>
          </a:effectLst>
        </p:grpSpPr>
        <p:sp>
          <p:nvSpPr>
            <p:cNvPr id="19" name="Oval 7"/>
            <p:cNvSpPr>
              <a:spLocks noChangeArrowheads="1"/>
            </p:cNvSpPr>
            <p:nvPr/>
          </p:nvSpPr>
          <p:spPr bwMode="auto">
            <a:xfrm>
              <a:off x="2132752" y="2089064"/>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8"/>
            <p:cNvSpPr>
              <a:spLocks noChangeArrowheads="1"/>
            </p:cNvSpPr>
            <p:nvPr/>
          </p:nvSpPr>
          <p:spPr bwMode="auto">
            <a:xfrm>
              <a:off x="2132752" y="2128062"/>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 name="Oval 9"/>
          <p:cNvSpPr>
            <a:spLocks noChangeArrowheads="1"/>
          </p:cNvSpPr>
          <p:nvPr/>
        </p:nvSpPr>
        <p:spPr bwMode="auto">
          <a:xfrm>
            <a:off x="2132752" y="1716141"/>
            <a:ext cx="1659404" cy="787285"/>
          </a:xfrm>
          <a:prstGeom prst="ellipse">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TextBox 46"/>
          <p:cNvSpPr txBox="1"/>
          <p:nvPr/>
        </p:nvSpPr>
        <p:spPr>
          <a:xfrm>
            <a:off x="2596608" y="2486334"/>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6" name="Group 5"/>
          <p:cNvGrpSpPr/>
          <p:nvPr/>
        </p:nvGrpSpPr>
        <p:grpSpPr>
          <a:xfrm>
            <a:off x="5244132" y="2090276"/>
            <a:ext cx="1659404" cy="787285"/>
            <a:chOff x="5244132" y="2090276"/>
            <a:chExt cx="1659404" cy="787285"/>
          </a:xfrm>
          <a:solidFill>
            <a:srgbClr val="7AB8F1"/>
          </a:solidFill>
          <a:effectLst>
            <a:outerShdw blurRad="50800" dist="38100" dir="5400000" algn="t" rotWithShape="0">
              <a:prstClr val="black">
                <a:alpha val="40000"/>
              </a:prstClr>
            </a:outerShdw>
          </a:effectLst>
        </p:grpSpPr>
        <p:sp>
          <p:nvSpPr>
            <p:cNvPr id="31" name="Oval 7"/>
            <p:cNvSpPr>
              <a:spLocks noChangeArrowheads="1"/>
            </p:cNvSpPr>
            <p:nvPr/>
          </p:nvSpPr>
          <p:spPr bwMode="auto">
            <a:xfrm>
              <a:off x="5244132" y="2090276"/>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8"/>
            <p:cNvSpPr>
              <a:spLocks noChangeArrowheads="1"/>
            </p:cNvSpPr>
            <p:nvPr/>
          </p:nvSpPr>
          <p:spPr bwMode="auto">
            <a:xfrm>
              <a:off x="5244132" y="2129274"/>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 name="Oval 9"/>
          <p:cNvSpPr>
            <a:spLocks noChangeArrowheads="1"/>
          </p:cNvSpPr>
          <p:nvPr/>
        </p:nvSpPr>
        <p:spPr bwMode="auto">
          <a:xfrm>
            <a:off x="5244132" y="1717353"/>
            <a:ext cx="1659404" cy="787285"/>
          </a:xfrm>
          <a:prstGeom prst="ellipse">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TextBox 82"/>
          <p:cNvSpPr txBox="1"/>
          <p:nvPr/>
        </p:nvSpPr>
        <p:spPr>
          <a:xfrm>
            <a:off x="5772840" y="2500165"/>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grpSp>
        <p:nvGrpSpPr>
          <p:cNvPr id="12" name="Group 11"/>
          <p:cNvGrpSpPr/>
          <p:nvPr/>
        </p:nvGrpSpPr>
        <p:grpSpPr>
          <a:xfrm>
            <a:off x="8313356" y="2001153"/>
            <a:ext cx="1659404" cy="787285"/>
            <a:chOff x="8313356" y="2001153"/>
            <a:chExt cx="1659404" cy="787285"/>
          </a:xfrm>
          <a:solidFill>
            <a:srgbClr val="627289"/>
          </a:solidFill>
          <a:effectLst>
            <a:outerShdw blurRad="50800" dist="38100" dir="2700000" algn="tl" rotWithShape="0">
              <a:prstClr val="black">
                <a:alpha val="40000"/>
              </a:prstClr>
            </a:outerShdw>
          </a:effectLst>
        </p:grpSpPr>
        <p:sp>
          <p:nvSpPr>
            <p:cNvPr id="43" name="Oval 7"/>
            <p:cNvSpPr>
              <a:spLocks noChangeArrowheads="1"/>
            </p:cNvSpPr>
            <p:nvPr/>
          </p:nvSpPr>
          <p:spPr bwMode="auto">
            <a:xfrm>
              <a:off x="8313356" y="2001153"/>
              <a:ext cx="1659404" cy="787285"/>
            </a:xfrm>
            <a:prstGeom prst="ellipse">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Rectangle 8"/>
            <p:cNvSpPr>
              <a:spLocks noChangeArrowheads="1"/>
            </p:cNvSpPr>
            <p:nvPr/>
          </p:nvSpPr>
          <p:spPr bwMode="auto">
            <a:xfrm>
              <a:off x="8313356" y="2040151"/>
              <a:ext cx="1657137" cy="380236"/>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Oval 9"/>
          <p:cNvSpPr>
            <a:spLocks noChangeArrowheads="1"/>
          </p:cNvSpPr>
          <p:nvPr/>
        </p:nvSpPr>
        <p:spPr bwMode="auto">
          <a:xfrm>
            <a:off x="8313356" y="1628230"/>
            <a:ext cx="1659404" cy="787285"/>
          </a:xfrm>
          <a:prstGeom prst="ellipse">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TextBox 85"/>
          <p:cNvSpPr txBox="1"/>
          <p:nvPr/>
        </p:nvSpPr>
        <p:spPr>
          <a:xfrm>
            <a:off x="8861809" y="2407888"/>
            <a:ext cx="615696" cy="369332"/>
          </a:xfrm>
          <a:prstGeom prst="rect">
            <a:avLst/>
          </a:prstGeom>
          <a:noFill/>
        </p:spPr>
        <p:txBody>
          <a:bodyPr wrap="square" rtlCol="0">
            <a:spAutoFit/>
          </a:bodyPr>
          <a:lstStyle/>
          <a:p>
            <a:r>
              <a:rPr lang="en-US" dirty="0">
                <a:solidFill>
                  <a:schemeClr val="bg1"/>
                </a:solidFill>
                <a:latin typeface="Lato" panose="020F0502020204030203"/>
              </a:rPr>
              <a:t>15%</a:t>
            </a:r>
          </a:p>
        </p:txBody>
      </p:sp>
      <p:sp>
        <p:nvSpPr>
          <p:cNvPr id="89" name="Text Box 10"/>
          <p:cNvSpPr txBox="1">
            <a:spLocks noChangeArrowheads="1"/>
          </p:cNvSpPr>
          <p:nvPr/>
        </p:nvSpPr>
        <p:spPr bwMode="auto">
          <a:xfrm>
            <a:off x="4837370"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Text Box 10"/>
          <p:cNvSpPr txBox="1">
            <a:spLocks noChangeArrowheads="1"/>
          </p:cNvSpPr>
          <p:nvPr/>
        </p:nvSpPr>
        <p:spPr bwMode="auto">
          <a:xfrm>
            <a:off x="8559563" y="4721540"/>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550471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2"/>
                                        </p:tgtEl>
                                        <p:attrNameLst>
                                          <p:attrName>style.visibility</p:attrName>
                                        </p:attrNameLst>
                                      </p:cBhvr>
                                      <p:to>
                                        <p:strVal val="visible"/>
                                      </p:to>
                                    </p:set>
                                    <p:anim calcmode="lin" valueType="num">
                                      <p:cBhvr additive="base">
                                        <p:cTn id="15" dur="500" fill="hold"/>
                                        <p:tgtEl>
                                          <p:spTgt spid="82"/>
                                        </p:tgtEl>
                                        <p:attrNameLst>
                                          <p:attrName>ppt_x</p:attrName>
                                        </p:attrNameLst>
                                      </p:cBhvr>
                                      <p:tavLst>
                                        <p:tav tm="0">
                                          <p:val>
                                            <p:strVal val="0-#ppt_w/2"/>
                                          </p:val>
                                        </p:tav>
                                        <p:tav tm="100000">
                                          <p:val>
                                            <p:strVal val="#ppt_x"/>
                                          </p:val>
                                        </p:tav>
                                      </p:tavLst>
                                    </p:anim>
                                    <p:anim calcmode="lin" valueType="num">
                                      <p:cBhvr additive="base">
                                        <p:cTn id="16" dur="500" fill="hold"/>
                                        <p:tgtEl>
                                          <p:spTgt spid="82"/>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0-#ppt_w/2"/>
                                          </p:val>
                                        </p:tav>
                                        <p:tav tm="100000">
                                          <p:val>
                                            <p:strVal val="#ppt_x"/>
                                          </p:val>
                                        </p:tav>
                                      </p:tavLst>
                                    </p:anim>
                                    <p:anim calcmode="lin" valueType="num">
                                      <p:cBhvr additive="base">
                                        <p:cTn id="20" dur="500" fill="hold"/>
                                        <p:tgtEl>
                                          <p:spTgt spid="9"/>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0-#ppt_w/2"/>
                                          </p:val>
                                        </p:tav>
                                        <p:tav tm="100000">
                                          <p:val>
                                            <p:strVal val="#ppt_x"/>
                                          </p:val>
                                        </p:tav>
                                      </p:tavLst>
                                    </p:anim>
                                    <p:anim calcmode="lin" valueType="num">
                                      <p:cBhvr additive="base">
                                        <p:cTn id="25" dur="500" fill="hold"/>
                                        <p:tgtEl>
                                          <p:spTgt spid="4"/>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81"/>
                                        </p:tgtEl>
                                        <p:attrNameLst>
                                          <p:attrName>style.visibility</p:attrName>
                                        </p:attrNameLst>
                                      </p:cBhvr>
                                      <p:to>
                                        <p:strVal val="visible"/>
                                      </p:to>
                                    </p:set>
                                    <p:anim calcmode="lin" valueType="num">
                                      <p:cBhvr additive="base">
                                        <p:cTn id="28" dur="500" fill="hold"/>
                                        <p:tgtEl>
                                          <p:spTgt spid="81"/>
                                        </p:tgtEl>
                                        <p:attrNameLst>
                                          <p:attrName>ppt_x</p:attrName>
                                        </p:attrNameLst>
                                      </p:cBhvr>
                                      <p:tavLst>
                                        <p:tav tm="0">
                                          <p:val>
                                            <p:strVal val="0-#ppt_w/2"/>
                                          </p:val>
                                        </p:tav>
                                        <p:tav tm="100000">
                                          <p:val>
                                            <p:strVal val="#ppt_x"/>
                                          </p:val>
                                        </p:tav>
                                      </p:tavLst>
                                    </p:anim>
                                    <p:anim calcmode="lin" valueType="num">
                                      <p:cBhvr additive="base">
                                        <p:cTn id="29" dur="500" fill="hold"/>
                                        <p:tgtEl>
                                          <p:spTgt spid="81"/>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0-#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1500"/>
                            </p:stCondLst>
                            <p:childTnLst>
                              <p:par>
                                <p:cTn id="35" presetID="2" presetClass="entr" presetSubtype="8"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0-#ppt_w/2"/>
                                          </p:val>
                                        </p:tav>
                                        <p:tav tm="100000">
                                          <p:val>
                                            <p:strVal val="#ppt_x"/>
                                          </p:val>
                                        </p:tav>
                                      </p:tavLst>
                                    </p:anim>
                                    <p:anim calcmode="lin" valueType="num">
                                      <p:cBhvr additive="base">
                                        <p:cTn id="38" dur="500" fill="hold"/>
                                        <p:tgtEl>
                                          <p:spTgt spid="47"/>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additive="base">
                                        <p:cTn id="41" dur="500" fill="hold"/>
                                        <p:tgtEl>
                                          <p:spTgt spid="2"/>
                                        </p:tgtEl>
                                        <p:attrNameLst>
                                          <p:attrName>ppt_x</p:attrName>
                                        </p:attrNameLst>
                                      </p:cBhvr>
                                      <p:tavLst>
                                        <p:tav tm="0">
                                          <p:val>
                                            <p:strVal val="0-#ppt_w/2"/>
                                          </p:val>
                                        </p:tav>
                                        <p:tav tm="100000">
                                          <p:val>
                                            <p:strVal val="#ppt_x"/>
                                          </p:val>
                                        </p:tav>
                                      </p:tavLst>
                                    </p:anim>
                                    <p:anim calcmode="lin" valueType="num">
                                      <p:cBhvr additive="base">
                                        <p:cTn id="42" dur="500" fill="hold"/>
                                        <p:tgtEl>
                                          <p:spTgt spid="2"/>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fill="hold"/>
                                        <p:tgtEl>
                                          <p:spTgt spid="21"/>
                                        </p:tgtEl>
                                        <p:attrNameLst>
                                          <p:attrName>ppt_x</p:attrName>
                                        </p:attrNameLst>
                                      </p:cBhvr>
                                      <p:tavLst>
                                        <p:tav tm="0">
                                          <p:val>
                                            <p:strVal val="0-#ppt_w/2"/>
                                          </p:val>
                                        </p:tav>
                                        <p:tav tm="100000">
                                          <p:val>
                                            <p:strVal val="#ppt_x"/>
                                          </p:val>
                                        </p:tav>
                                      </p:tavLst>
                                    </p:anim>
                                    <p:anim calcmode="lin" valueType="num">
                                      <p:cBhvr additive="base">
                                        <p:cTn id="46" dur="500" fill="hold"/>
                                        <p:tgtEl>
                                          <p:spTgt spid="21"/>
                                        </p:tgtEl>
                                        <p:attrNameLst>
                                          <p:attrName>ppt_y</p:attrName>
                                        </p:attrNameLst>
                                      </p:cBhvr>
                                      <p:tavLst>
                                        <p:tav tm="0">
                                          <p:val>
                                            <p:strVal val="#ppt_y"/>
                                          </p:val>
                                        </p:tav>
                                        <p:tav tm="100000">
                                          <p:val>
                                            <p:strVal val="#ppt_y"/>
                                          </p:val>
                                        </p:tav>
                                      </p:tavLst>
                                    </p:anim>
                                  </p:childTnLst>
                                </p:cTn>
                              </p:par>
                            </p:childTnLst>
                          </p:cTn>
                        </p:par>
                        <p:par>
                          <p:cTn id="47" fill="hold">
                            <p:stCondLst>
                              <p:cond delay="20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3000"/>
                            </p:stCondLst>
                            <p:childTnLst>
                              <p:par>
                                <p:cTn id="54" presetID="2" presetClass="entr" presetSubtype="1" fill="hold" grpId="0" nodeType="afterEffect">
                                  <p:stCondLst>
                                    <p:cond delay="0"/>
                                  </p:stCondLst>
                                  <p:childTnLst>
                                    <p:set>
                                      <p:cBhvr>
                                        <p:cTn id="55" dur="1" fill="hold">
                                          <p:stCondLst>
                                            <p:cond delay="0"/>
                                          </p:stCondLst>
                                        </p:cTn>
                                        <p:tgtEl>
                                          <p:spTgt spid="25"/>
                                        </p:tgtEl>
                                        <p:attrNameLst>
                                          <p:attrName>style.visibility</p:attrName>
                                        </p:attrNameLst>
                                      </p:cBhvr>
                                      <p:to>
                                        <p:strVal val="visible"/>
                                      </p:to>
                                    </p:set>
                                    <p:anim calcmode="lin" valueType="num">
                                      <p:cBhvr additive="base">
                                        <p:cTn id="56" dur="500" fill="hold"/>
                                        <p:tgtEl>
                                          <p:spTgt spid="25"/>
                                        </p:tgtEl>
                                        <p:attrNameLst>
                                          <p:attrName>ppt_x</p:attrName>
                                        </p:attrNameLst>
                                      </p:cBhvr>
                                      <p:tavLst>
                                        <p:tav tm="0">
                                          <p:val>
                                            <p:strVal val="#ppt_x"/>
                                          </p:val>
                                        </p:tav>
                                        <p:tav tm="100000">
                                          <p:val>
                                            <p:strVal val="#ppt_x"/>
                                          </p:val>
                                        </p:tav>
                                      </p:tavLst>
                                    </p:anim>
                                    <p:anim calcmode="lin" valueType="num">
                                      <p:cBhvr additive="base">
                                        <p:cTn id="57" dur="500" fill="hold"/>
                                        <p:tgtEl>
                                          <p:spTgt spid="25"/>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 calcmode="lin" valueType="num">
                                      <p:cBhvr additive="base">
                                        <p:cTn id="60" dur="500" fill="hold"/>
                                        <p:tgtEl>
                                          <p:spTgt spid="11"/>
                                        </p:tgtEl>
                                        <p:attrNameLst>
                                          <p:attrName>ppt_x</p:attrName>
                                        </p:attrNameLst>
                                      </p:cBhvr>
                                      <p:tavLst>
                                        <p:tav tm="0">
                                          <p:val>
                                            <p:strVal val="#ppt_x"/>
                                          </p:val>
                                        </p:tav>
                                        <p:tav tm="100000">
                                          <p:val>
                                            <p:strVal val="#ppt_x"/>
                                          </p:val>
                                        </p:tav>
                                      </p:tavLst>
                                    </p:anim>
                                    <p:anim calcmode="lin" valueType="num">
                                      <p:cBhvr additive="base">
                                        <p:cTn id="61" dur="500" fill="hold"/>
                                        <p:tgtEl>
                                          <p:spTgt spid="11"/>
                                        </p:tgtEl>
                                        <p:attrNameLst>
                                          <p:attrName>ppt_y</p:attrName>
                                        </p:attrNameLst>
                                      </p:cBhvr>
                                      <p:tavLst>
                                        <p:tav tm="0">
                                          <p:val>
                                            <p:strVal val="0-#ppt_h/2"/>
                                          </p:val>
                                        </p:tav>
                                        <p:tav tm="100000">
                                          <p:val>
                                            <p:strVal val="#ppt_y"/>
                                          </p:val>
                                        </p:tav>
                                      </p:tavLst>
                                    </p:anim>
                                  </p:childTnLst>
                                </p:cTn>
                              </p:par>
                              <p:par>
                                <p:cTn id="62" presetID="2" presetClass="entr" presetSubtype="1"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 calcmode="lin" valueType="num">
                                      <p:cBhvr additive="base">
                                        <p:cTn id="64" dur="500" fill="hold"/>
                                        <p:tgtEl>
                                          <p:spTgt spid="85"/>
                                        </p:tgtEl>
                                        <p:attrNameLst>
                                          <p:attrName>ppt_x</p:attrName>
                                        </p:attrNameLst>
                                      </p:cBhvr>
                                      <p:tavLst>
                                        <p:tav tm="0">
                                          <p:val>
                                            <p:strVal val="#ppt_x"/>
                                          </p:val>
                                        </p:tav>
                                        <p:tav tm="100000">
                                          <p:val>
                                            <p:strVal val="#ppt_x"/>
                                          </p:val>
                                        </p:tav>
                                      </p:tavLst>
                                    </p:anim>
                                    <p:anim calcmode="lin" valueType="num">
                                      <p:cBhvr additive="base">
                                        <p:cTn id="65" dur="500" fill="hold"/>
                                        <p:tgtEl>
                                          <p:spTgt spid="85"/>
                                        </p:tgtEl>
                                        <p:attrNameLst>
                                          <p:attrName>ppt_y</p:attrName>
                                        </p:attrNameLst>
                                      </p:cBhvr>
                                      <p:tavLst>
                                        <p:tav tm="0">
                                          <p:val>
                                            <p:strVal val="0-#ppt_h/2"/>
                                          </p:val>
                                        </p:tav>
                                        <p:tav tm="100000">
                                          <p:val>
                                            <p:strVal val="#ppt_y"/>
                                          </p:val>
                                        </p:tav>
                                      </p:tavLst>
                                    </p:anim>
                                  </p:childTnLst>
                                </p:cTn>
                              </p:par>
                            </p:childTnLst>
                          </p:cTn>
                        </p:par>
                        <p:par>
                          <p:cTn id="66" fill="hold">
                            <p:stCondLst>
                              <p:cond delay="3500"/>
                            </p:stCondLst>
                            <p:childTnLst>
                              <p:par>
                                <p:cTn id="67" presetID="2" presetClass="entr" presetSubtype="1"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additive="base">
                                        <p:cTn id="69" dur="500" fill="hold"/>
                                        <p:tgtEl>
                                          <p:spTgt spid="10"/>
                                        </p:tgtEl>
                                        <p:attrNameLst>
                                          <p:attrName>ppt_x</p:attrName>
                                        </p:attrNameLst>
                                      </p:cBhvr>
                                      <p:tavLst>
                                        <p:tav tm="0">
                                          <p:val>
                                            <p:strVal val="#ppt_x"/>
                                          </p:val>
                                        </p:tav>
                                        <p:tav tm="100000">
                                          <p:val>
                                            <p:strVal val="#ppt_x"/>
                                          </p:val>
                                        </p:tav>
                                      </p:tavLst>
                                    </p:anim>
                                    <p:anim calcmode="lin" valueType="num">
                                      <p:cBhvr additive="base">
                                        <p:cTn id="70" dur="500" fill="hold"/>
                                        <p:tgtEl>
                                          <p:spTgt spid="10"/>
                                        </p:tgtEl>
                                        <p:attrNameLst>
                                          <p:attrName>ppt_y</p:attrName>
                                        </p:attrNameLst>
                                      </p:cBhvr>
                                      <p:tavLst>
                                        <p:tav tm="0">
                                          <p:val>
                                            <p:strVal val="0-#ppt_h/2"/>
                                          </p:val>
                                        </p:tav>
                                        <p:tav tm="100000">
                                          <p:val>
                                            <p:strVal val="#ppt_y"/>
                                          </p:val>
                                        </p:tav>
                                      </p:tavLst>
                                    </p:anim>
                                  </p:childTnLst>
                                </p:cTn>
                              </p:par>
                              <p:par>
                                <p:cTn id="71" presetID="2" presetClass="entr" presetSubtype="1" fill="hold" grpId="0" nodeType="withEffect">
                                  <p:stCondLst>
                                    <p:cond delay="0"/>
                                  </p:stCondLst>
                                  <p:childTnLst>
                                    <p:set>
                                      <p:cBhvr>
                                        <p:cTn id="72" dur="1" fill="hold">
                                          <p:stCondLst>
                                            <p:cond delay="0"/>
                                          </p:stCondLst>
                                        </p:cTn>
                                        <p:tgtEl>
                                          <p:spTgt spid="84"/>
                                        </p:tgtEl>
                                        <p:attrNameLst>
                                          <p:attrName>style.visibility</p:attrName>
                                        </p:attrNameLst>
                                      </p:cBhvr>
                                      <p:to>
                                        <p:strVal val="visible"/>
                                      </p:to>
                                    </p:set>
                                    <p:anim calcmode="lin" valueType="num">
                                      <p:cBhvr additive="base">
                                        <p:cTn id="73" dur="500" fill="hold"/>
                                        <p:tgtEl>
                                          <p:spTgt spid="84"/>
                                        </p:tgtEl>
                                        <p:attrNameLst>
                                          <p:attrName>ppt_x</p:attrName>
                                        </p:attrNameLst>
                                      </p:cBhvr>
                                      <p:tavLst>
                                        <p:tav tm="0">
                                          <p:val>
                                            <p:strVal val="#ppt_x"/>
                                          </p:val>
                                        </p:tav>
                                        <p:tav tm="100000">
                                          <p:val>
                                            <p:strVal val="#ppt_x"/>
                                          </p:val>
                                        </p:tav>
                                      </p:tavLst>
                                    </p:anim>
                                    <p:anim calcmode="lin" valueType="num">
                                      <p:cBhvr additive="base">
                                        <p:cTn id="74" dur="500" fill="hold"/>
                                        <p:tgtEl>
                                          <p:spTgt spid="84"/>
                                        </p:tgtEl>
                                        <p:attrNameLst>
                                          <p:attrName>ppt_y</p:attrName>
                                        </p:attrNameLst>
                                      </p:cBhvr>
                                      <p:tavLst>
                                        <p:tav tm="0">
                                          <p:val>
                                            <p:strVal val="0-#ppt_h/2"/>
                                          </p:val>
                                        </p:tav>
                                        <p:tav tm="100000">
                                          <p:val>
                                            <p:strVal val="#ppt_y"/>
                                          </p:val>
                                        </p:tav>
                                      </p:tavLst>
                                    </p:anim>
                                  </p:childTnLst>
                                </p:cTn>
                              </p:par>
                              <p:par>
                                <p:cTn id="75" presetID="2" presetClass="entr" presetSubtype="1" fill="hold" grpId="0" nodeType="withEffect">
                                  <p:stCondLst>
                                    <p:cond delay="0"/>
                                  </p:stCondLst>
                                  <p:childTnLst>
                                    <p:set>
                                      <p:cBhvr>
                                        <p:cTn id="76" dur="1" fill="hold">
                                          <p:stCondLst>
                                            <p:cond delay="0"/>
                                          </p:stCondLst>
                                        </p:cTn>
                                        <p:tgtEl>
                                          <p:spTgt spid="29"/>
                                        </p:tgtEl>
                                        <p:attrNameLst>
                                          <p:attrName>style.visibility</p:attrName>
                                        </p:attrNameLst>
                                      </p:cBhvr>
                                      <p:to>
                                        <p:strVal val="visible"/>
                                      </p:to>
                                    </p:set>
                                    <p:anim calcmode="lin" valueType="num">
                                      <p:cBhvr additive="base">
                                        <p:cTn id="77" dur="500" fill="hold"/>
                                        <p:tgtEl>
                                          <p:spTgt spid="29"/>
                                        </p:tgtEl>
                                        <p:attrNameLst>
                                          <p:attrName>ppt_x</p:attrName>
                                        </p:attrNameLst>
                                      </p:cBhvr>
                                      <p:tavLst>
                                        <p:tav tm="0">
                                          <p:val>
                                            <p:strVal val="#ppt_x"/>
                                          </p:val>
                                        </p:tav>
                                        <p:tav tm="100000">
                                          <p:val>
                                            <p:strVal val="#ppt_x"/>
                                          </p:val>
                                        </p:tav>
                                      </p:tavLst>
                                    </p:anim>
                                    <p:anim calcmode="lin" valueType="num">
                                      <p:cBhvr additive="base">
                                        <p:cTn id="78" dur="500" fill="hold"/>
                                        <p:tgtEl>
                                          <p:spTgt spid="29"/>
                                        </p:tgtEl>
                                        <p:attrNameLst>
                                          <p:attrName>ppt_y</p:attrName>
                                        </p:attrNameLst>
                                      </p:cBhvr>
                                      <p:tavLst>
                                        <p:tav tm="0">
                                          <p:val>
                                            <p:strVal val="0-#ppt_h/2"/>
                                          </p:val>
                                        </p:tav>
                                        <p:tav tm="100000">
                                          <p:val>
                                            <p:strVal val="#ppt_y"/>
                                          </p:val>
                                        </p:tav>
                                      </p:tavLst>
                                    </p:anim>
                                  </p:childTnLst>
                                </p:cTn>
                              </p:par>
                            </p:childTnLst>
                          </p:cTn>
                        </p:par>
                        <p:par>
                          <p:cTn id="79" fill="hold">
                            <p:stCondLst>
                              <p:cond delay="4000"/>
                            </p:stCondLst>
                            <p:childTnLst>
                              <p:par>
                                <p:cTn id="80" presetID="2" presetClass="entr" presetSubtype="1"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 calcmode="lin" valueType="num">
                                      <p:cBhvr additive="base">
                                        <p:cTn id="82" dur="500" fill="hold"/>
                                        <p:tgtEl>
                                          <p:spTgt spid="33"/>
                                        </p:tgtEl>
                                        <p:attrNameLst>
                                          <p:attrName>ppt_x</p:attrName>
                                        </p:attrNameLst>
                                      </p:cBhvr>
                                      <p:tavLst>
                                        <p:tav tm="0">
                                          <p:val>
                                            <p:strVal val="#ppt_x"/>
                                          </p:val>
                                        </p:tav>
                                        <p:tav tm="100000">
                                          <p:val>
                                            <p:strVal val="#ppt_x"/>
                                          </p:val>
                                        </p:tav>
                                      </p:tavLst>
                                    </p:anim>
                                    <p:anim calcmode="lin" valueType="num">
                                      <p:cBhvr additive="base">
                                        <p:cTn id="83" dur="500" fill="hold"/>
                                        <p:tgtEl>
                                          <p:spTgt spid="33"/>
                                        </p:tgtEl>
                                        <p:attrNameLst>
                                          <p:attrName>ppt_y</p:attrName>
                                        </p:attrNameLst>
                                      </p:cBhvr>
                                      <p:tavLst>
                                        <p:tav tm="0">
                                          <p:val>
                                            <p:strVal val="0-#ppt_h/2"/>
                                          </p:val>
                                        </p:tav>
                                        <p:tav tm="100000">
                                          <p:val>
                                            <p:strVal val="#ppt_y"/>
                                          </p:val>
                                        </p:tav>
                                      </p:tavLst>
                                    </p:anim>
                                  </p:childTnLst>
                                </p:cTn>
                              </p:par>
                              <p:par>
                                <p:cTn id="84" presetID="2" presetClass="entr" presetSubtype="1" fill="hold" grpId="0" nodeType="withEffect">
                                  <p:stCondLst>
                                    <p:cond delay="0"/>
                                  </p:stCondLst>
                                  <p:childTnLst>
                                    <p:set>
                                      <p:cBhvr>
                                        <p:cTn id="85" dur="1" fill="hold">
                                          <p:stCondLst>
                                            <p:cond delay="0"/>
                                          </p:stCondLst>
                                        </p:cTn>
                                        <p:tgtEl>
                                          <p:spTgt spid="83"/>
                                        </p:tgtEl>
                                        <p:attrNameLst>
                                          <p:attrName>style.visibility</p:attrName>
                                        </p:attrNameLst>
                                      </p:cBhvr>
                                      <p:to>
                                        <p:strVal val="visible"/>
                                      </p:to>
                                    </p:set>
                                    <p:anim calcmode="lin" valueType="num">
                                      <p:cBhvr additive="base">
                                        <p:cTn id="86" dur="500" fill="hold"/>
                                        <p:tgtEl>
                                          <p:spTgt spid="83"/>
                                        </p:tgtEl>
                                        <p:attrNameLst>
                                          <p:attrName>ppt_x</p:attrName>
                                        </p:attrNameLst>
                                      </p:cBhvr>
                                      <p:tavLst>
                                        <p:tav tm="0">
                                          <p:val>
                                            <p:strVal val="#ppt_x"/>
                                          </p:val>
                                        </p:tav>
                                        <p:tav tm="100000">
                                          <p:val>
                                            <p:strVal val="#ppt_x"/>
                                          </p:val>
                                        </p:tav>
                                      </p:tavLst>
                                    </p:anim>
                                    <p:anim calcmode="lin" valueType="num">
                                      <p:cBhvr additive="base">
                                        <p:cTn id="87" dur="500" fill="hold"/>
                                        <p:tgtEl>
                                          <p:spTgt spid="83"/>
                                        </p:tgtEl>
                                        <p:attrNameLst>
                                          <p:attrName>ppt_y</p:attrName>
                                        </p:attrNameLst>
                                      </p:cBhvr>
                                      <p:tavLst>
                                        <p:tav tm="0">
                                          <p:val>
                                            <p:strVal val="0-#ppt_h/2"/>
                                          </p:val>
                                        </p:tav>
                                        <p:tav tm="100000">
                                          <p:val>
                                            <p:strVal val="#ppt_y"/>
                                          </p:val>
                                        </p:tav>
                                      </p:tavLst>
                                    </p:anim>
                                  </p:childTnLst>
                                </p:cTn>
                              </p:par>
                              <p:par>
                                <p:cTn id="88" presetID="2" presetClass="entr" presetSubtype="1"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 calcmode="lin" valueType="num">
                                      <p:cBhvr additive="base">
                                        <p:cTn id="90" dur="500" fill="hold"/>
                                        <p:tgtEl>
                                          <p:spTgt spid="6"/>
                                        </p:tgtEl>
                                        <p:attrNameLst>
                                          <p:attrName>ppt_x</p:attrName>
                                        </p:attrNameLst>
                                      </p:cBhvr>
                                      <p:tavLst>
                                        <p:tav tm="0">
                                          <p:val>
                                            <p:strVal val="#ppt_x"/>
                                          </p:val>
                                        </p:tav>
                                        <p:tav tm="100000">
                                          <p:val>
                                            <p:strVal val="#ppt_x"/>
                                          </p:val>
                                        </p:tav>
                                      </p:tavLst>
                                    </p:anim>
                                    <p:anim calcmode="lin" valueType="num">
                                      <p:cBhvr additive="base">
                                        <p:cTn id="91" dur="500" fill="hold"/>
                                        <p:tgtEl>
                                          <p:spTgt spid="6"/>
                                        </p:tgtEl>
                                        <p:attrNameLst>
                                          <p:attrName>ppt_y</p:attrName>
                                        </p:attrNameLst>
                                      </p:cBhvr>
                                      <p:tavLst>
                                        <p:tav tm="0">
                                          <p:val>
                                            <p:strVal val="0-#ppt_h/2"/>
                                          </p:val>
                                        </p:tav>
                                        <p:tav tm="100000">
                                          <p:val>
                                            <p:strVal val="#ppt_y"/>
                                          </p:val>
                                        </p:tav>
                                      </p:tavLst>
                                    </p:anim>
                                  </p:childTnLst>
                                </p:cTn>
                              </p:par>
                            </p:childTnLst>
                          </p:cTn>
                        </p:par>
                        <p:par>
                          <p:cTn id="92" fill="hold">
                            <p:stCondLst>
                              <p:cond delay="4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5500"/>
                            </p:stCondLst>
                            <p:childTnLst>
                              <p:par>
                                <p:cTn id="99" presetID="2" presetClass="entr" presetSubtype="2" fill="hold" nodeType="afterEffect">
                                  <p:stCondLst>
                                    <p:cond delay="0"/>
                                  </p:stCondLst>
                                  <p:childTnLst>
                                    <p:set>
                                      <p:cBhvr>
                                        <p:cTn id="100" dur="1" fill="hold">
                                          <p:stCondLst>
                                            <p:cond delay="0"/>
                                          </p:stCondLst>
                                        </p:cTn>
                                        <p:tgtEl>
                                          <p:spTgt spid="14"/>
                                        </p:tgtEl>
                                        <p:attrNameLst>
                                          <p:attrName>style.visibility</p:attrName>
                                        </p:attrNameLst>
                                      </p:cBhvr>
                                      <p:to>
                                        <p:strVal val="visible"/>
                                      </p:to>
                                    </p:set>
                                    <p:anim calcmode="lin" valueType="num">
                                      <p:cBhvr additive="base">
                                        <p:cTn id="101" dur="500" fill="hold"/>
                                        <p:tgtEl>
                                          <p:spTgt spid="14"/>
                                        </p:tgtEl>
                                        <p:attrNameLst>
                                          <p:attrName>ppt_x</p:attrName>
                                        </p:attrNameLst>
                                      </p:cBhvr>
                                      <p:tavLst>
                                        <p:tav tm="0">
                                          <p:val>
                                            <p:strVal val="1+#ppt_w/2"/>
                                          </p:val>
                                        </p:tav>
                                        <p:tav tm="100000">
                                          <p:val>
                                            <p:strVal val="#ppt_x"/>
                                          </p:val>
                                        </p:tav>
                                      </p:tavLst>
                                    </p:anim>
                                    <p:anim calcmode="lin" valueType="num">
                                      <p:cBhvr additive="base">
                                        <p:cTn id="102" dur="500" fill="hold"/>
                                        <p:tgtEl>
                                          <p:spTgt spid="14"/>
                                        </p:tgtEl>
                                        <p:attrNameLst>
                                          <p:attrName>ppt_y</p:attrName>
                                        </p:attrNameLst>
                                      </p:cBhvr>
                                      <p:tavLst>
                                        <p:tav tm="0">
                                          <p:val>
                                            <p:strVal val="#ppt_y"/>
                                          </p:val>
                                        </p:tav>
                                        <p:tav tm="100000">
                                          <p:val>
                                            <p:strVal val="#ppt_y"/>
                                          </p:val>
                                        </p:tav>
                                      </p:tavLst>
                                    </p:anim>
                                  </p:childTnLst>
                                </p:cTn>
                              </p:par>
                              <p:par>
                                <p:cTn id="103" presetID="2" presetClass="entr" presetSubtype="2" fill="hold" grpId="0" nodeType="withEffect">
                                  <p:stCondLst>
                                    <p:cond delay="0"/>
                                  </p:stCondLst>
                                  <p:childTnLst>
                                    <p:set>
                                      <p:cBhvr>
                                        <p:cTn id="104" dur="1" fill="hold">
                                          <p:stCondLst>
                                            <p:cond delay="0"/>
                                          </p:stCondLst>
                                        </p:cTn>
                                        <p:tgtEl>
                                          <p:spTgt spid="37"/>
                                        </p:tgtEl>
                                        <p:attrNameLst>
                                          <p:attrName>style.visibility</p:attrName>
                                        </p:attrNameLst>
                                      </p:cBhvr>
                                      <p:to>
                                        <p:strVal val="visible"/>
                                      </p:to>
                                    </p:set>
                                    <p:anim calcmode="lin" valueType="num">
                                      <p:cBhvr additive="base">
                                        <p:cTn id="105" dur="500" fill="hold"/>
                                        <p:tgtEl>
                                          <p:spTgt spid="37"/>
                                        </p:tgtEl>
                                        <p:attrNameLst>
                                          <p:attrName>ppt_x</p:attrName>
                                        </p:attrNameLst>
                                      </p:cBhvr>
                                      <p:tavLst>
                                        <p:tav tm="0">
                                          <p:val>
                                            <p:strVal val="1+#ppt_w/2"/>
                                          </p:val>
                                        </p:tav>
                                        <p:tav tm="100000">
                                          <p:val>
                                            <p:strVal val="#ppt_x"/>
                                          </p:val>
                                        </p:tav>
                                      </p:tavLst>
                                    </p:anim>
                                    <p:anim calcmode="lin" valueType="num">
                                      <p:cBhvr additive="base">
                                        <p:cTn id="106" dur="500" fill="hold"/>
                                        <p:tgtEl>
                                          <p:spTgt spid="37"/>
                                        </p:tgtEl>
                                        <p:attrNameLst>
                                          <p:attrName>ppt_y</p:attrName>
                                        </p:attrNameLst>
                                      </p:cBhvr>
                                      <p:tavLst>
                                        <p:tav tm="0">
                                          <p:val>
                                            <p:strVal val="#ppt_y"/>
                                          </p:val>
                                        </p:tav>
                                        <p:tav tm="100000">
                                          <p:val>
                                            <p:strVal val="#ppt_y"/>
                                          </p:val>
                                        </p:tav>
                                      </p:tavLst>
                                    </p:anim>
                                  </p:childTnLst>
                                </p:cTn>
                              </p:par>
                              <p:par>
                                <p:cTn id="107" presetID="2" presetClass="entr" presetSubtype="2" fill="hold" grpId="0" nodeType="withEffect">
                                  <p:stCondLst>
                                    <p:cond delay="0"/>
                                  </p:stCondLst>
                                  <p:childTnLst>
                                    <p:set>
                                      <p:cBhvr>
                                        <p:cTn id="108" dur="1" fill="hold">
                                          <p:stCondLst>
                                            <p:cond delay="0"/>
                                          </p:stCondLst>
                                        </p:cTn>
                                        <p:tgtEl>
                                          <p:spTgt spid="88"/>
                                        </p:tgtEl>
                                        <p:attrNameLst>
                                          <p:attrName>style.visibility</p:attrName>
                                        </p:attrNameLst>
                                      </p:cBhvr>
                                      <p:to>
                                        <p:strVal val="visible"/>
                                      </p:to>
                                    </p:set>
                                    <p:anim calcmode="lin" valueType="num">
                                      <p:cBhvr additive="base">
                                        <p:cTn id="109" dur="500" fill="hold"/>
                                        <p:tgtEl>
                                          <p:spTgt spid="88"/>
                                        </p:tgtEl>
                                        <p:attrNameLst>
                                          <p:attrName>ppt_x</p:attrName>
                                        </p:attrNameLst>
                                      </p:cBhvr>
                                      <p:tavLst>
                                        <p:tav tm="0">
                                          <p:val>
                                            <p:strVal val="1+#ppt_w/2"/>
                                          </p:val>
                                        </p:tav>
                                        <p:tav tm="100000">
                                          <p:val>
                                            <p:strVal val="#ppt_x"/>
                                          </p:val>
                                        </p:tav>
                                      </p:tavLst>
                                    </p:anim>
                                    <p:anim calcmode="lin" valueType="num">
                                      <p:cBhvr additive="base">
                                        <p:cTn id="110" dur="500" fill="hold"/>
                                        <p:tgtEl>
                                          <p:spTgt spid="88"/>
                                        </p:tgtEl>
                                        <p:attrNameLst>
                                          <p:attrName>ppt_y</p:attrName>
                                        </p:attrNameLst>
                                      </p:cBhvr>
                                      <p:tavLst>
                                        <p:tav tm="0">
                                          <p:val>
                                            <p:strVal val="#ppt_y"/>
                                          </p:val>
                                        </p:tav>
                                        <p:tav tm="100000">
                                          <p:val>
                                            <p:strVal val="#ppt_y"/>
                                          </p:val>
                                        </p:tav>
                                      </p:tavLst>
                                    </p:anim>
                                  </p:childTnLst>
                                </p:cTn>
                              </p:par>
                            </p:childTnLst>
                          </p:cTn>
                        </p:par>
                        <p:par>
                          <p:cTn id="111" fill="hold">
                            <p:stCondLst>
                              <p:cond delay="6000"/>
                            </p:stCondLst>
                            <p:childTnLst>
                              <p:par>
                                <p:cTn id="112" presetID="2" presetClass="entr" presetSubtype="2" fill="hold" nodeType="afterEffect">
                                  <p:stCondLst>
                                    <p:cond delay="0"/>
                                  </p:stCondLst>
                                  <p:childTnLst>
                                    <p:set>
                                      <p:cBhvr>
                                        <p:cTn id="113" dur="1" fill="hold">
                                          <p:stCondLst>
                                            <p:cond delay="0"/>
                                          </p:stCondLst>
                                        </p:cTn>
                                        <p:tgtEl>
                                          <p:spTgt spid="13"/>
                                        </p:tgtEl>
                                        <p:attrNameLst>
                                          <p:attrName>style.visibility</p:attrName>
                                        </p:attrNameLst>
                                      </p:cBhvr>
                                      <p:to>
                                        <p:strVal val="visible"/>
                                      </p:to>
                                    </p:set>
                                    <p:anim calcmode="lin" valueType="num">
                                      <p:cBhvr additive="base">
                                        <p:cTn id="114" dur="500" fill="hold"/>
                                        <p:tgtEl>
                                          <p:spTgt spid="13"/>
                                        </p:tgtEl>
                                        <p:attrNameLst>
                                          <p:attrName>ppt_x</p:attrName>
                                        </p:attrNameLst>
                                      </p:cBhvr>
                                      <p:tavLst>
                                        <p:tav tm="0">
                                          <p:val>
                                            <p:strVal val="1+#ppt_w/2"/>
                                          </p:val>
                                        </p:tav>
                                        <p:tav tm="100000">
                                          <p:val>
                                            <p:strVal val="#ppt_x"/>
                                          </p:val>
                                        </p:tav>
                                      </p:tavLst>
                                    </p:anim>
                                    <p:anim calcmode="lin" valueType="num">
                                      <p:cBhvr additive="base">
                                        <p:cTn id="115" dur="500" fill="hold"/>
                                        <p:tgtEl>
                                          <p:spTgt spid="13"/>
                                        </p:tgtEl>
                                        <p:attrNameLst>
                                          <p:attrName>ppt_y</p:attrName>
                                        </p:attrNameLst>
                                      </p:cBhvr>
                                      <p:tavLst>
                                        <p:tav tm="0">
                                          <p:val>
                                            <p:strVal val="#ppt_y"/>
                                          </p:val>
                                        </p:tav>
                                        <p:tav tm="100000">
                                          <p:val>
                                            <p:strVal val="#ppt_y"/>
                                          </p:val>
                                        </p:tav>
                                      </p:tavLst>
                                    </p:anim>
                                  </p:childTnLst>
                                </p:cTn>
                              </p:par>
                              <p:par>
                                <p:cTn id="116" presetID="2" presetClass="entr" presetSubtype="2"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500" fill="hold"/>
                                        <p:tgtEl>
                                          <p:spTgt spid="87"/>
                                        </p:tgtEl>
                                        <p:attrNameLst>
                                          <p:attrName>ppt_x</p:attrName>
                                        </p:attrNameLst>
                                      </p:cBhvr>
                                      <p:tavLst>
                                        <p:tav tm="0">
                                          <p:val>
                                            <p:strVal val="1+#ppt_w/2"/>
                                          </p:val>
                                        </p:tav>
                                        <p:tav tm="100000">
                                          <p:val>
                                            <p:strVal val="#ppt_x"/>
                                          </p:val>
                                        </p:tav>
                                      </p:tavLst>
                                    </p:anim>
                                    <p:anim calcmode="lin" valueType="num">
                                      <p:cBhvr additive="base">
                                        <p:cTn id="119" dur="500" fill="hold"/>
                                        <p:tgtEl>
                                          <p:spTgt spid="87"/>
                                        </p:tgtEl>
                                        <p:attrNameLst>
                                          <p:attrName>ppt_y</p:attrName>
                                        </p:attrNameLst>
                                      </p:cBhvr>
                                      <p:tavLst>
                                        <p:tav tm="0">
                                          <p:val>
                                            <p:strVal val="#ppt_y"/>
                                          </p:val>
                                        </p:tav>
                                        <p:tav tm="100000">
                                          <p:val>
                                            <p:strVal val="#ppt_y"/>
                                          </p:val>
                                        </p:tav>
                                      </p:tavLst>
                                    </p:anim>
                                  </p:childTnLst>
                                </p:cTn>
                              </p:par>
                              <p:par>
                                <p:cTn id="120" presetID="2" presetClass="entr" presetSubtype="2" fill="hold" grpId="0" nodeType="withEffect">
                                  <p:stCondLst>
                                    <p:cond delay="0"/>
                                  </p:stCondLst>
                                  <p:childTnLst>
                                    <p:set>
                                      <p:cBhvr>
                                        <p:cTn id="121" dur="1" fill="hold">
                                          <p:stCondLst>
                                            <p:cond delay="0"/>
                                          </p:stCondLst>
                                        </p:cTn>
                                        <p:tgtEl>
                                          <p:spTgt spid="41"/>
                                        </p:tgtEl>
                                        <p:attrNameLst>
                                          <p:attrName>style.visibility</p:attrName>
                                        </p:attrNameLst>
                                      </p:cBhvr>
                                      <p:to>
                                        <p:strVal val="visible"/>
                                      </p:to>
                                    </p:set>
                                    <p:anim calcmode="lin" valueType="num">
                                      <p:cBhvr additive="base">
                                        <p:cTn id="122" dur="500" fill="hold"/>
                                        <p:tgtEl>
                                          <p:spTgt spid="41"/>
                                        </p:tgtEl>
                                        <p:attrNameLst>
                                          <p:attrName>ppt_x</p:attrName>
                                        </p:attrNameLst>
                                      </p:cBhvr>
                                      <p:tavLst>
                                        <p:tav tm="0">
                                          <p:val>
                                            <p:strVal val="1+#ppt_w/2"/>
                                          </p:val>
                                        </p:tav>
                                        <p:tav tm="100000">
                                          <p:val>
                                            <p:strVal val="#ppt_x"/>
                                          </p:val>
                                        </p:tav>
                                      </p:tavLst>
                                    </p:anim>
                                    <p:anim calcmode="lin" valueType="num">
                                      <p:cBhvr additive="base">
                                        <p:cTn id="123" dur="500" fill="hold"/>
                                        <p:tgtEl>
                                          <p:spTgt spid="41"/>
                                        </p:tgtEl>
                                        <p:attrNameLst>
                                          <p:attrName>ppt_y</p:attrName>
                                        </p:attrNameLst>
                                      </p:cBhvr>
                                      <p:tavLst>
                                        <p:tav tm="0">
                                          <p:val>
                                            <p:strVal val="#ppt_y"/>
                                          </p:val>
                                        </p:tav>
                                        <p:tav tm="100000">
                                          <p:val>
                                            <p:strVal val="#ppt_y"/>
                                          </p:val>
                                        </p:tav>
                                      </p:tavLst>
                                    </p:anim>
                                  </p:childTnLst>
                                </p:cTn>
                              </p:par>
                            </p:childTnLst>
                          </p:cTn>
                        </p:par>
                        <p:par>
                          <p:cTn id="124" fill="hold">
                            <p:stCondLst>
                              <p:cond delay="6500"/>
                            </p:stCondLst>
                            <p:childTnLst>
                              <p:par>
                                <p:cTn id="125" presetID="2" presetClass="entr" presetSubtype="2" fill="hold" grpId="0"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500" fill="hold"/>
                                        <p:tgtEl>
                                          <p:spTgt spid="45"/>
                                        </p:tgtEl>
                                        <p:attrNameLst>
                                          <p:attrName>ppt_x</p:attrName>
                                        </p:attrNameLst>
                                      </p:cBhvr>
                                      <p:tavLst>
                                        <p:tav tm="0">
                                          <p:val>
                                            <p:strVal val="1+#ppt_w/2"/>
                                          </p:val>
                                        </p:tav>
                                        <p:tav tm="100000">
                                          <p:val>
                                            <p:strVal val="#ppt_x"/>
                                          </p:val>
                                        </p:tav>
                                      </p:tavLst>
                                    </p:anim>
                                    <p:anim calcmode="lin" valueType="num">
                                      <p:cBhvr additive="base">
                                        <p:cTn id="128" dur="500" fill="hold"/>
                                        <p:tgtEl>
                                          <p:spTgt spid="45"/>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86"/>
                                        </p:tgtEl>
                                        <p:attrNameLst>
                                          <p:attrName>style.visibility</p:attrName>
                                        </p:attrNameLst>
                                      </p:cBhvr>
                                      <p:to>
                                        <p:strVal val="visible"/>
                                      </p:to>
                                    </p:set>
                                    <p:anim calcmode="lin" valueType="num">
                                      <p:cBhvr additive="base">
                                        <p:cTn id="131" dur="500" fill="hold"/>
                                        <p:tgtEl>
                                          <p:spTgt spid="86"/>
                                        </p:tgtEl>
                                        <p:attrNameLst>
                                          <p:attrName>ppt_x</p:attrName>
                                        </p:attrNameLst>
                                      </p:cBhvr>
                                      <p:tavLst>
                                        <p:tav tm="0">
                                          <p:val>
                                            <p:strVal val="1+#ppt_w/2"/>
                                          </p:val>
                                        </p:tav>
                                        <p:tav tm="100000">
                                          <p:val>
                                            <p:strVal val="#ppt_x"/>
                                          </p:val>
                                        </p:tav>
                                      </p:tavLst>
                                    </p:anim>
                                    <p:anim calcmode="lin" valueType="num">
                                      <p:cBhvr additive="base">
                                        <p:cTn id="132" dur="500" fill="hold"/>
                                        <p:tgtEl>
                                          <p:spTgt spid="8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12"/>
                                        </p:tgtEl>
                                        <p:attrNameLst>
                                          <p:attrName>style.visibility</p:attrName>
                                        </p:attrNameLst>
                                      </p:cBhvr>
                                      <p:to>
                                        <p:strVal val="visible"/>
                                      </p:to>
                                    </p:set>
                                    <p:anim calcmode="lin" valueType="num">
                                      <p:cBhvr additive="base">
                                        <p:cTn id="135" dur="500" fill="hold"/>
                                        <p:tgtEl>
                                          <p:spTgt spid="12"/>
                                        </p:tgtEl>
                                        <p:attrNameLst>
                                          <p:attrName>ppt_x</p:attrName>
                                        </p:attrNameLst>
                                      </p:cBhvr>
                                      <p:tavLst>
                                        <p:tav tm="0">
                                          <p:val>
                                            <p:strVal val="1+#ppt_w/2"/>
                                          </p:val>
                                        </p:tav>
                                        <p:tav tm="100000">
                                          <p:val>
                                            <p:strVal val="#ppt_x"/>
                                          </p:val>
                                        </p:tav>
                                      </p:tavLst>
                                    </p:anim>
                                    <p:anim calcmode="lin" valueType="num">
                                      <p:cBhvr additive="base">
                                        <p:cTn id="136" dur="500" fill="hold"/>
                                        <p:tgtEl>
                                          <p:spTgt spid="12"/>
                                        </p:tgtEl>
                                        <p:attrNameLst>
                                          <p:attrName>ppt_y</p:attrName>
                                        </p:attrNameLst>
                                      </p:cBhvr>
                                      <p:tavLst>
                                        <p:tav tm="0">
                                          <p:val>
                                            <p:strVal val="#ppt_y"/>
                                          </p:val>
                                        </p:tav>
                                        <p:tav tm="100000">
                                          <p:val>
                                            <p:strVal val="#ppt_y"/>
                                          </p:val>
                                        </p:tav>
                                      </p:tavLst>
                                    </p:anim>
                                  </p:childTnLst>
                                </p:cTn>
                              </p:par>
                            </p:childTnLst>
                          </p:cTn>
                        </p:par>
                        <p:par>
                          <p:cTn id="137" fill="hold">
                            <p:stCondLst>
                              <p:cond delay="7000"/>
                            </p:stCondLst>
                            <p:childTnLst>
                              <p:par>
                                <p:cTn id="138" presetID="42" presetClass="entr" presetSubtype="0" fill="hold" grpId="0" nodeType="afterEffect">
                                  <p:stCondLst>
                                    <p:cond delay="0"/>
                                  </p:stCondLst>
                                  <p:childTnLst>
                                    <p:set>
                                      <p:cBhvr>
                                        <p:cTn id="139" dur="1" fill="hold">
                                          <p:stCondLst>
                                            <p:cond delay="0"/>
                                          </p:stCondLst>
                                        </p:cTn>
                                        <p:tgtEl>
                                          <p:spTgt spid="90"/>
                                        </p:tgtEl>
                                        <p:attrNameLst>
                                          <p:attrName>style.visibility</p:attrName>
                                        </p:attrNameLst>
                                      </p:cBhvr>
                                      <p:to>
                                        <p:strVal val="visible"/>
                                      </p:to>
                                    </p:set>
                                    <p:animEffect transition="in" filter="fade">
                                      <p:cBhvr>
                                        <p:cTn id="140" dur="1000"/>
                                        <p:tgtEl>
                                          <p:spTgt spid="90"/>
                                        </p:tgtEl>
                                      </p:cBhvr>
                                    </p:animEffect>
                                    <p:anim calcmode="lin" valueType="num">
                                      <p:cBhvr>
                                        <p:cTn id="141" dur="1000" fill="hold"/>
                                        <p:tgtEl>
                                          <p:spTgt spid="90"/>
                                        </p:tgtEl>
                                        <p:attrNameLst>
                                          <p:attrName>ppt_x</p:attrName>
                                        </p:attrNameLst>
                                      </p:cBhvr>
                                      <p:tavLst>
                                        <p:tav tm="0">
                                          <p:val>
                                            <p:strVal val="#ppt_x"/>
                                          </p:val>
                                        </p:tav>
                                        <p:tav tm="100000">
                                          <p:val>
                                            <p:strVal val="#ppt_x"/>
                                          </p:val>
                                        </p:tav>
                                      </p:tavLst>
                                    </p:anim>
                                    <p:anim calcmode="lin" valueType="num">
                                      <p:cBhvr>
                                        <p:cTn id="142"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8" grpId="0"/>
      <p:bldP spid="41" grpId="0" animBg="1"/>
      <p:bldP spid="87" grpId="0"/>
      <p:bldP spid="25" grpId="0" animBg="1"/>
      <p:bldP spid="85" grpId="0"/>
      <p:bldP spid="29" grpId="0" animBg="1"/>
      <p:bldP spid="84" grpId="0"/>
      <p:bldP spid="9" grpId="0" animBg="1"/>
      <p:bldP spid="82" grpId="0"/>
      <p:bldP spid="17" grpId="0" animBg="1"/>
      <p:bldP spid="81" grpId="0"/>
      <p:bldP spid="64" grpId="0"/>
      <p:bldP spid="21" grpId="0" animBg="1"/>
      <p:bldP spid="47" grpId="0"/>
      <p:bldP spid="33" grpId="0" animBg="1"/>
      <p:bldP spid="83" grpId="0"/>
      <p:bldP spid="45" grpId="0" animBg="1"/>
      <p:bldP spid="86" grpId="0"/>
      <p:bldP spid="89" grpId="0"/>
      <p:bldP spid="90" grpId="0"/>
      <p:bldP spid="9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1880755" y="1714500"/>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880755" y="3595255"/>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2587336" y="3687588"/>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1880755"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6272646" y="1714500"/>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72646" y="3595255"/>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6979227" y="3687588"/>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6272646" y="4610918"/>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40345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p:cNvSpPr/>
          <p:nvPr/>
        </p:nvSpPr>
        <p:spPr>
          <a:xfrm>
            <a:off x="564915" y="1711712"/>
            <a:ext cx="3522518" cy="1880755"/>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4915" y="3592467"/>
            <a:ext cx="706581" cy="1015663"/>
          </a:xfrm>
          <a:prstGeom prst="rect">
            <a:avLst/>
          </a:prstGeom>
          <a:noFill/>
        </p:spPr>
        <p:txBody>
          <a:bodyPr wrap="square" rtlCol="0">
            <a:spAutoFit/>
          </a:bodyPr>
          <a:lstStyle/>
          <a:p>
            <a:r>
              <a:rPr lang="en-US" sz="6000" dirty="0">
                <a:solidFill>
                  <a:srgbClr val="FE4A1E"/>
                </a:solidFill>
                <a:latin typeface="Candara" panose="020E0502030303020204" pitchFamily="34" charset="0"/>
              </a:rPr>
              <a:t>A</a:t>
            </a:r>
          </a:p>
        </p:txBody>
      </p:sp>
      <p:sp>
        <p:nvSpPr>
          <p:cNvPr id="8" name="TextBox 7"/>
          <p:cNvSpPr txBox="1"/>
          <p:nvPr/>
        </p:nvSpPr>
        <p:spPr>
          <a:xfrm>
            <a:off x="1271496" y="3684800"/>
            <a:ext cx="2815937" cy="830997"/>
          </a:xfrm>
          <a:prstGeom prst="rect">
            <a:avLst/>
          </a:prstGeom>
          <a:noFill/>
        </p:spPr>
        <p:txBody>
          <a:bodyPr wrap="square" rtlCol="0">
            <a:spAutoFit/>
          </a:bodyPr>
          <a:lstStyle/>
          <a:p>
            <a:r>
              <a:rPr lang="en-US" sz="1200" i="1" dirty="0">
                <a:solidFill>
                  <a:srgbClr val="FE4A1E"/>
                </a:solidFill>
                <a:latin typeface="Candara" panose="020E0502030303020204" pitchFamily="34" charset="0"/>
              </a:rPr>
              <a:t>Lorem ipsum dolor sit amet, consectetur adipiscing elit, sed do eiusmod tempor incididunt ut labore et dolore magna aliqua. </a:t>
            </a:r>
          </a:p>
        </p:txBody>
      </p:sp>
      <p:sp>
        <p:nvSpPr>
          <p:cNvPr id="9" name="TextBox 8"/>
          <p:cNvSpPr txBox="1"/>
          <p:nvPr/>
        </p:nvSpPr>
        <p:spPr>
          <a:xfrm>
            <a:off x="56491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0" name="Rectangle 9"/>
          <p:cNvSpPr/>
          <p:nvPr/>
        </p:nvSpPr>
        <p:spPr>
          <a:xfrm>
            <a:off x="4265430" y="1711712"/>
            <a:ext cx="3522518" cy="1880755"/>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65430" y="3592467"/>
            <a:ext cx="706581" cy="1015663"/>
          </a:xfrm>
          <a:prstGeom prst="rect">
            <a:avLst/>
          </a:prstGeom>
          <a:noFill/>
        </p:spPr>
        <p:txBody>
          <a:bodyPr wrap="square" rtlCol="0">
            <a:spAutoFit/>
          </a:bodyPr>
          <a:lstStyle/>
          <a:p>
            <a:r>
              <a:rPr lang="en-US" sz="6000" dirty="0">
                <a:solidFill>
                  <a:srgbClr val="5C9AD3"/>
                </a:solidFill>
                <a:latin typeface="Candara" panose="020E0502030303020204" pitchFamily="34" charset="0"/>
              </a:rPr>
              <a:t>B</a:t>
            </a:r>
          </a:p>
        </p:txBody>
      </p:sp>
      <p:sp>
        <p:nvSpPr>
          <p:cNvPr id="12" name="TextBox 11"/>
          <p:cNvSpPr txBox="1"/>
          <p:nvPr/>
        </p:nvSpPr>
        <p:spPr>
          <a:xfrm>
            <a:off x="4972011" y="3684800"/>
            <a:ext cx="2815937" cy="830997"/>
          </a:xfrm>
          <a:prstGeom prst="rect">
            <a:avLst/>
          </a:prstGeom>
          <a:noFill/>
        </p:spPr>
        <p:txBody>
          <a:bodyPr wrap="square" rtlCol="0">
            <a:spAutoFit/>
          </a:bodyPr>
          <a:lstStyle/>
          <a:p>
            <a:r>
              <a:rPr lang="en-US" sz="1200" i="1" dirty="0">
                <a:solidFill>
                  <a:srgbClr val="5C9AD3"/>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4265430"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
        <p:nvSpPr>
          <p:cNvPr id="14" name="Rectangle 13"/>
          <p:cNvSpPr/>
          <p:nvPr/>
        </p:nvSpPr>
        <p:spPr>
          <a:xfrm>
            <a:off x="7965945" y="1711712"/>
            <a:ext cx="3522518" cy="1880755"/>
          </a:xfrm>
          <a:prstGeom prst="rect">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7965945" y="3592467"/>
            <a:ext cx="706581" cy="1015663"/>
          </a:xfrm>
          <a:prstGeom prst="rect">
            <a:avLst/>
          </a:prstGeom>
          <a:noFill/>
        </p:spPr>
        <p:txBody>
          <a:bodyPr wrap="square" rtlCol="0">
            <a:spAutoFit/>
          </a:bodyPr>
          <a:lstStyle/>
          <a:p>
            <a:r>
              <a:rPr lang="en-US" sz="6000" dirty="0">
                <a:solidFill>
                  <a:srgbClr val="7A7A7A"/>
                </a:solidFill>
                <a:latin typeface="Candara" panose="020E0502030303020204" pitchFamily="34" charset="0"/>
              </a:rPr>
              <a:t>C</a:t>
            </a:r>
          </a:p>
        </p:txBody>
      </p:sp>
      <p:sp>
        <p:nvSpPr>
          <p:cNvPr id="16" name="TextBox 15"/>
          <p:cNvSpPr txBox="1"/>
          <p:nvPr/>
        </p:nvSpPr>
        <p:spPr>
          <a:xfrm>
            <a:off x="8672526" y="3684800"/>
            <a:ext cx="2815937" cy="830997"/>
          </a:xfrm>
          <a:prstGeom prst="rect">
            <a:avLst/>
          </a:prstGeom>
          <a:noFill/>
        </p:spPr>
        <p:txBody>
          <a:bodyPr wrap="square" rtlCol="0">
            <a:spAutoFit/>
          </a:bodyPr>
          <a:lstStyle/>
          <a:p>
            <a:r>
              <a:rPr lang="en-US" sz="1200" i="1" dirty="0">
                <a:solidFill>
                  <a:srgbClr val="7A7A7A"/>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965945" y="4608130"/>
            <a:ext cx="3414029" cy="1384995"/>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a:t>
            </a:r>
          </a:p>
        </p:txBody>
      </p:sp>
    </p:spTree>
    <p:extLst>
      <p:ext uri="{BB962C8B-B14F-4D97-AF65-F5344CB8AC3E}">
        <p14:creationId xmlns:p14="http://schemas.microsoft.com/office/powerpoint/2010/main" val="82836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500" fill="hold"/>
                                        <p:tgtEl>
                                          <p:spTgt spid="8"/>
                                        </p:tgtEl>
                                        <p:attrNameLst>
                                          <p:attrName>ppt_x</p:attrName>
                                        </p:attrNameLst>
                                      </p:cBhvr>
                                      <p:tavLst>
                                        <p:tav tm="0">
                                          <p:val>
                                            <p:strVal val="#ppt_x"/>
                                          </p:val>
                                        </p:tav>
                                        <p:tav tm="100000">
                                          <p:val>
                                            <p:strVal val="#ppt_x"/>
                                          </p:val>
                                        </p:tav>
                                      </p:tavLst>
                                    </p:anim>
                                    <p:anim calcmode="lin" valueType="num">
                                      <p:cBhvr additive="base">
                                        <p:cTn id="23" dur="500" fill="hold"/>
                                        <p:tgtEl>
                                          <p:spTgt spid="8"/>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ppt_x"/>
                                          </p:val>
                                        </p:tav>
                                        <p:tav tm="100000">
                                          <p:val>
                                            <p:strVal val="#ppt_x"/>
                                          </p:val>
                                        </p:tav>
                                      </p:tavLst>
                                    </p:anim>
                                    <p:anim calcmode="lin" valueType="num">
                                      <p:cBhvr additive="base">
                                        <p:cTn id="67" dur="500" fill="hold"/>
                                        <p:tgtEl>
                                          <p:spTgt spid="16"/>
                                        </p:tgtEl>
                                        <p:attrNameLst>
                                          <p:attrName>ppt_y</p:attrName>
                                        </p:attrNameLst>
                                      </p:cBhvr>
                                      <p:tavLst>
                                        <p:tav tm="0">
                                          <p:val>
                                            <p:strVal val="1+#ppt_h/2"/>
                                          </p:val>
                                        </p:tav>
                                        <p:tav tm="100000">
                                          <p:val>
                                            <p:strVal val="#ppt_y"/>
                                          </p:val>
                                        </p:tav>
                                      </p:tavLst>
                                    </p:anim>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p:bldP spid="8" grpId="0"/>
      <p:bldP spid="9" grpId="0"/>
      <p:bldP spid="10" grpId="0" animBg="1"/>
      <p:bldP spid="11" grpId="0"/>
      <p:bldP spid="12" grpId="0"/>
      <p:bldP spid="13" grpId="0"/>
      <p:bldP spid="14" grpId="0" animBg="1"/>
      <p:bldP spid="15" grpId="0"/>
      <p:bldP spid="16" grpId="0"/>
      <p:bldP spid="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7A7A7A"/>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A5A5A5"/>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390330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7" name="Freeform 56"/>
          <p:cNvSpPr/>
          <p:nvPr/>
        </p:nvSpPr>
        <p:spPr>
          <a:xfrm>
            <a:off x="5470201" y="17400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58" name="Freeform 57"/>
          <p:cNvSpPr/>
          <p:nvPr/>
        </p:nvSpPr>
        <p:spPr>
          <a:xfrm rot="2160000">
            <a:off x="6755087" y="2645726"/>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FE4A1E"/>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0" tIns="84481" rIns="100148" bIns="84483" numCol="1" spcCol="1270" anchor="ctr" anchorCtr="0">
            <a:noAutofit/>
          </a:bodyPr>
          <a:lstStyle/>
          <a:p>
            <a:pPr algn="ctr" defTabSz="829713">
              <a:lnSpc>
                <a:spcPct val="90000"/>
              </a:lnSpc>
              <a:spcBef>
                <a:spcPct val="0"/>
              </a:spcBef>
              <a:spcAft>
                <a:spcPct val="35000"/>
              </a:spcAft>
            </a:pPr>
            <a:endParaRPr lang="en-US" sz="1867"/>
          </a:p>
        </p:txBody>
      </p:sp>
      <p:sp>
        <p:nvSpPr>
          <p:cNvPr id="59" name="Freeform 58"/>
          <p:cNvSpPr/>
          <p:nvPr/>
        </p:nvSpPr>
        <p:spPr>
          <a:xfrm>
            <a:off x="6992341"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0" name="Freeform 59"/>
          <p:cNvSpPr/>
          <p:nvPr/>
        </p:nvSpPr>
        <p:spPr>
          <a:xfrm rot="17280000">
            <a:off x="7198776" y="4190506"/>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5C9AD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8" tIns="84481"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1" name="Freeform 60"/>
          <p:cNvSpPr/>
          <p:nvPr/>
        </p:nvSpPr>
        <p:spPr>
          <a:xfrm>
            <a:off x="641093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2" name="Freeform 61"/>
          <p:cNvSpPr/>
          <p:nvPr/>
        </p:nvSpPr>
        <p:spPr>
          <a:xfrm>
            <a:off x="5902907" y="5049889"/>
            <a:ext cx="333831" cy="422416"/>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44546B"/>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4" rIns="1" bIns="84483" numCol="1" spcCol="1270" anchor="ctr" anchorCtr="0">
            <a:noAutofit/>
          </a:bodyPr>
          <a:lstStyle/>
          <a:p>
            <a:pPr algn="ctr" defTabSz="829713">
              <a:lnSpc>
                <a:spcPct val="90000"/>
              </a:lnSpc>
              <a:spcBef>
                <a:spcPct val="0"/>
              </a:spcBef>
              <a:spcAft>
                <a:spcPct val="35000"/>
              </a:spcAft>
            </a:pPr>
            <a:endParaRPr lang="en-US" sz="1867"/>
          </a:p>
        </p:txBody>
      </p:sp>
      <p:sp>
        <p:nvSpPr>
          <p:cNvPr id="63" name="Freeform 62"/>
          <p:cNvSpPr/>
          <p:nvPr/>
        </p:nvSpPr>
        <p:spPr>
          <a:xfrm>
            <a:off x="4529466" y="4635298"/>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4" name="Freeform 63"/>
          <p:cNvSpPr/>
          <p:nvPr/>
        </p:nvSpPr>
        <p:spPr>
          <a:xfrm rot="4320000">
            <a:off x="4659394" y="4151167"/>
            <a:ext cx="333831"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250372" y="253449"/>
                </a:moveTo>
                <a:lnTo>
                  <a:pt x="125186" y="253449"/>
                </a:lnTo>
                <a:lnTo>
                  <a:pt x="125186" y="316811"/>
                </a:lnTo>
                <a:lnTo>
                  <a:pt x="0" y="158405"/>
                </a:lnTo>
                <a:lnTo>
                  <a:pt x="125186" y="0"/>
                </a:lnTo>
                <a:lnTo>
                  <a:pt x="125186" y="63362"/>
                </a:lnTo>
                <a:lnTo>
                  <a:pt x="250372" y="63362"/>
                </a:lnTo>
                <a:lnTo>
                  <a:pt x="250372" y="253449"/>
                </a:lnTo>
                <a:close/>
              </a:path>
            </a:pathLst>
          </a:custGeom>
          <a:solidFill>
            <a:srgbClr val="7A7A7A"/>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00149" tIns="84483" rIns="0" bIns="84481" numCol="1" spcCol="1270" anchor="ctr" anchorCtr="0">
            <a:noAutofit/>
          </a:bodyPr>
          <a:lstStyle/>
          <a:p>
            <a:pPr algn="ctr" defTabSz="829713">
              <a:lnSpc>
                <a:spcPct val="90000"/>
              </a:lnSpc>
              <a:spcBef>
                <a:spcPct val="0"/>
              </a:spcBef>
              <a:spcAft>
                <a:spcPct val="35000"/>
              </a:spcAft>
            </a:pPr>
            <a:endParaRPr lang="en-US" sz="1867"/>
          </a:p>
        </p:txBody>
      </p:sp>
      <p:sp>
        <p:nvSpPr>
          <p:cNvPr id="65" name="Freeform 64"/>
          <p:cNvSpPr/>
          <p:nvPr/>
        </p:nvSpPr>
        <p:spPr>
          <a:xfrm>
            <a:off x="3948060" y="2845914"/>
            <a:ext cx="1251601" cy="1251601"/>
          </a:xfrm>
          <a:custGeom>
            <a:avLst/>
            <a:gdLst>
              <a:gd name="connsiteX0" fmla="*/ 0 w 938701"/>
              <a:gd name="connsiteY0" fmla="*/ 469351 h 938701"/>
              <a:gd name="connsiteX1" fmla="*/ 137470 w 938701"/>
              <a:gd name="connsiteY1" fmla="*/ 137470 h 938701"/>
              <a:gd name="connsiteX2" fmla="*/ 469352 w 938701"/>
              <a:gd name="connsiteY2" fmla="*/ 1 h 938701"/>
              <a:gd name="connsiteX3" fmla="*/ 801233 w 938701"/>
              <a:gd name="connsiteY3" fmla="*/ 137471 h 938701"/>
              <a:gd name="connsiteX4" fmla="*/ 938702 w 938701"/>
              <a:gd name="connsiteY4" fmla="*/ 469353 h 938701"/>
              <a:gd name="connsiteX5" fmla="*/ 801232 w 938701"/>
              <a:gd name="connsiteY5" fmla="*/ 801234 h 938701"/>
              <a:gd name="connsiteX6" fmla="*/ 469351 w 938701"/>
              <a:gd name="connsiteY6" fmla="*/ 938704 h 938701"/>
              <a:gd name="connsiteX7" fmla="*/ 137470 w 938701"/>
              <a:gd name="connsiteY7" fmla="*/ 801234 h 938701"/>
              <a:gd name="connsiteX8" fmla="*/ 1 w 938701"/>
              <a:gd name="connsiteY8" fmla="*/ 469352 h 938701"/>
              <a:gd name="connsiteX9" fmla="*/ 0 w 938701"/>
              <a:gd name="connsiteY9" fmla="*/ 469351 h 938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8701" h="938701">
                <a:moveTo>
                  <a:pt x="0" y="469351"/>
                </a:moveTo>
                <a:cubicBezTo>
                  <a:pt x="0" y="344871"/>
                  <a:pt x="49450" y="225490"/>
                  <a:pt x="137470" y="137470"/>
                </a:cubicBezTo>
                <a:cubicBezTo>
                  <a:pt x="225491" y="49450"/>
                  <a:pt x="344872" y="1"/>
                  <a:pt x="469352" y="1"/>
                </a:cubicBezTo>
                <a:cubicBezTo>
                  <a:pt x="593832" y="1"/>
                  <a:pt x="713213" y="49451"/>
                  <a:pt x="801233" y="137471"/>
                </a:cubicBezTo>
                <a:cubicBezTo>
                  <a:pt x="889253" y="225492"/>
                  <a:pt x="938702" y="344873"/>
                  <a:pt x="938702" y="469353"/>
                </a:cubicBezTo>
                <a:cubicBezTo>
                  <a:pt x="938702" y="593833"/>
                  <a:pt x="889253" y="713214"/>
                  <a:pt x="801232" y="801234"/>
                </a:cubicBezTo>
                <a:cubicBezTo>
                  <a:pt x="713212" y="889254"/>
                  <a:pt x="593830" y="938704"/>
                  <a:pt x="469351" y="938704"/>
                </a:cubicBezTo>
                <a:cubicBezTo>
                  <a:pt x="344871" y="938704"/>
                  <a:pt x="225490" y="889254"/>
                  <a:pt x="137470" y="801234"/>
                </a:cubicBezTo>
                <a:cubicBezTo>
                  <a:pt x="49450" y="713214"/>
                  <a:pt x="0" y="593832"/>
                  <a:pt x="1" y="469352"/>
                </a:cubicBezTo>
                <a:lnTo>
                  <a:pt x="0" y="469351"/>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17160" tIns="217159" rIns="217160" bIns="217159" numCol="1" spcCol="1270" anchor="ctr" anchorCtr="0">
            <a:noAutofit/>
          </a:bodyPr>
          <a:lstStyle/>
          <a:p>
            <a:pPr algn="ctr" defTabSz="1185304">
              <a:lnSpc>
                <a:spcPct val="90000"/>
              </a:lnSpc>
              <a:spcBef>
                <a:spcPct val="0"/>
              </a:spcBef>
              <a:spcAft>
                <a:spcPct val="35000"/>
              </a:spcAft>
            </a:pPr>
            <a:endParaRPr lang="en-US" sz="2667"/>
          </a:p>
        </p:txBody>
      </p:sp>
      <p:sp>
        <p:nvSpPr>
          <p:cNvPr id="66" name="Freeform 65"/>
          <p:cNvSpPr/>
          <p:nvPr/>
        </p:nvSpPr>
        <p:spPr>
          <a:xfrm rot="19440000">
            <a:off x="5187541" y="2679520"/>
            <a:ext cx="333829" cy="422415"/>
          </a:xfrm>
          <a:custGeom>
            <a:avLst/>
            <a:gdLst>
              <a:gd name="connsiteX0" fmla="*/ 0 w 250372"/>
              <a:gd name="connsiteY0" fmla="*/ 63362 h 316811"/>
              <a:gd name="connsiteX1" fmla="*/ 125186 w 250372"/>
              <a:gd name="connsiteY1" fmla="*/ 63362 h 316811"/>
              <a:gd name="connsiteX2" fmla="*/ 125186 w 250372"/>
              <a:gd name="connsiteY2" fmla="*/ 0 h 316811"/>
              <a:gd name="connsiteX3" fmla="*/ 250372 w 250372"/>
              <a:gd name="connsiteY3" fmla="*/ 158406 h 316811"/>
              <a:gd name="connsiteX4" fmla="*/ 125186 w 250372"/>
              <a:gd name="connsiteY4" fmla="*/ 316811 h 316811"/>
              <a:gd name="connsiteX5" fmla="*/ 125186 w 250372"/>
              <a:gd name="connsiteY5" fmla="*/ 253449 h 316811"/>
              <a:gd name="connsiteX6" fmla="*/ 0 w 250372"/>
              <a:gd name="connsiteY6" fmla="*/ 253449 h 316811"/>
              <a:gd name="connsiteX7" fmla="*/ 0 w 250372"/>
              <a:gd name="connsiteY7" fmla="*/ 63362 h 316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0372" h="316811">
                <a:moveTo>
                  <a:pt x="0" y="63362"/>
                </a:moveTo>
                <a:lnTo>
                  <a:pt x="125186" y="63362"/>
                </a:lnTo>
                <a:lnTo>
                  <a:pt x="125186" y="0"/>
                </a:lnTo>
                <a:lnTo>
                  <a:pt x="250372" y="158406"/>
                </a:lnTo>
                <a:lnTo>
                  <a:pt x="125186" y="316811"/>
                </a:lnTo>
                <a:lnTo>
                  <a:pt x="125186" y="253449"/>
                </a:lnTo>
                <a:lnTo>
                  <a:pt x="0" y="253449"/>
                </a:lnTo>
                <a:lnTo>
                  <a:pt x="0" y="63362"/>
                </a:lnTo>
                <a:close/>
              </a:path>
            </a:pathLst>
          </a:custGeom>
          <a:solidFill>
            <a:srgbClr val="939393"/>
          </a:solidFill>
          <a:ln w="6350">
            <a:solidFill>
              <a:schemeClr val="lt1">
                <a:hueOff val="0"/>
                <a:satOff val="0"/>
                <a:lumOff val="0"/>
              </a:schemeClr>
            </a:solidFill>
          </a:ln>
          <a:effectLst>
            <a:outerShdw blurRad="63500" sx="102000" sy="102000" algn="ctr" rotWithShape="0">
              <a:prstClr val="black">
                <a:alpha val="40000"/>
              </a:prstClr>
            </a:outerShdw>
          </a:effectLst>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 tIns="84483" rIns="100149" bIns="84481" numCol="1" spcCol="1270" anchor="ctr" anchorCtr="0">
            <a:noAutofit/>
          </a:bodyPr>
          <a:lstStyle/>
          <a:p>
            <a:pPr algn="ctr" defTabSz="829713">
              <a:lnSpc>
                <a:spcPct val="90000"/>
              </a:lnSpc>
              <a:spcBef>
                <a:spcPct val="0"/>
              </a:spcBef>
              <a:spcAft>
                <a:spcPct val="35000"/>
              </a:spcAft>
            </a:pPr>
            <a:endParaRPr lang="en-US" sz="1867"/>
          </a:p>
        </p:txBody>
      </p:sp>
      <p:sp>
        <p:nvSpPr>
          <p:cNvPr id="36" name="TextBox 3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9" name="Text Box 10"/>
          <p:cNvSpPr txBox="1">
            <a:spLocks noChangeArrowheads="1"/>
          </p:cNvSpPr>
          <p:nvPr/>
        </p:nvSpPr>
        <p:spPr bwMode="auto">
          <a:xfrm>
            <a:off x="1433361" y="185879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Text Box 10"/>
          <p:cNvSpPr txBox="1">
            <a:spLocks noChangeArrowheads="1"/>
          </p:cNvSpPr>
          <p:nvPr/>
        </p:nvSpPr>
        <p:spPr bwMode="auto">
          <a:xfrm>
            <a:off x="45803" y="3114692"/>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1" name="Text Box 10"/>
          <p:cNvSpPr txBox="1">
            <a:spLocks noChangeArrowheads="1"/>
          </p:cNvSpPr>
          <p:nvPr/>
        </p:nvSpPr>
        <p:spPr bwMode="auto">
          <a:xfrm>
            <a:off x="607175" y="4904076"/>
            <a:ext cx="3807378" cy="714042"/>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2" name="Text Box 10"/>
          <p:cNvSpPr txBox="1">
            <a:spLocks noChangeArrowheads="1"/>
          </p:cNvSpPr>
          <p:nvPr/>
        </p:nvSpPr>
        <p:spPr bwMode="auto">
          <a:xfrm>
            <a:off x="8384622" y="3114692"/>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5" name="Text Box 10"/>
          <p:cNvSpPr txBox="1">
            <a:spLocks noChangeArrowheads="1"/>
          </p:cNvSpPr>
          <p:nvPr/>
        </p:nvSpPr>
        <p:spPr bwMode="auto">
          <a:xfrm>
            <a:off x="7801108" y="4904076"/>
            <a:ext cx="380737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4" name="Freeform 121"/>
          <p:cNvSpPr>
            <a:spLocks noChangeAspect="1" noEditPoints="1"/>
          </p:cNvSpPr>
          <p:nvPr/>
        </p:nvSpPr>
        <p:spPr bwMode="auto">
          <a:xfrm>
            <a:off x="4916704" y="4986777"/>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74"/>
          <p:cNvSpPr>
            <a:spLocks noChangeAspect="1" noEditPoints="1"/>
          </p:cNvSpPr>
          <p:nvPr/>
        </p:nvSpPr>
        <p:spPr bwMode="auto">
          <a:xfrm>
            <a:off x="7362137" y="3220333"/>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a:grpSpLocks noChangeAspect="1"/>
          </p:cNvGrpSpPr>
          <p:nvPr/>
        </p:nvGrpSpPr>
        <p:grpSpPr>
          <a:xfrm>
            <a:off x="4222977" y="3174613"/>
            <a:ext cx="567409" cy="548640"/>
            <a:chOff x="5659438" y="2249488"/>
            <a:chExt cx="623887" cy="603250"/>
          </a:xfrm>
          <a:solidFill>
            <a:schemeClr val="accent3">
              <a:lumMod val="50000"/>
            </a:schemeClr>
          </a:solidFill>
          <a:effectLst>
            <a:outerShdw blurRad="63500" sx="102000" sy="102000" algn="ctr" rotWithShape="0">
              <a:prstClr val="black">
                <a:alpha val="40000"/>
              </a:prstClr>
            </a:outerShdw>
          </a:effectLst>
        </p:grpSpPr>
        <p:sp>
          <p:nvSpPr>
            <p:cNvPr id="7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5706586" y="2137214"/>
            <a:ext cx="726471" cy="457200"/>
            <a:chOff x="3871913" y="3771900"/>
            <a:chExt cx="411163" cy="258763"/>
          </a:xfrm>
          <a:solidFill>
            <a:schemeClr val="accent6">
              <a:lumMod val="50000"/>
            </a:schemeClr>
          </a:solidFill>
          <a:effectLst>
            <a:outerShdw blurRad="63500" sx="102000" sy="102000" algn="ctr" rotWithShape="0">
              <a:prstClr val="black">
                <a:alpha val="40000"/>
              </a:prstClr>
            </a:outerShdw>
          </a:effectLst>
        </p:grpSpPr>
        <p:sp>
          <p:nvSpPr>
            <p:cNvPr id="77"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0" name="Group 79"/>
          <p:cNvGrpSpPr>
            <a:grpSpLocks noChangeAspect="1"/>
          </p:cNvGrpSpPr>
          <p:nvPr/>
        </p:nvGrpSpPr>
        <p:grpSpPr>
          <a:xfrm>
            <a:off x="6840862" y="4986777"/>
            <a:ext cx="391748" cy="548640"/>
            <a:chOff x="4938713" y="2352675"/>
            <a:chExt cx="646113" cy="904875"/>
          </a:xfrm>
          <a:solidFill>
            <a:schemeClr val="accent5">
              <a:lumMod val="50000"/>
            </a:schemeClr>
          </a:solidFill>
          <a:effectLst>
            <a:outerShdw blurRad="63500" sx="102000" sy="102000" algn="ctr" rotWithShape="0">
              <a:prstClr val="black">
                <a:alpha val="40000"/>
              </a:prstClr>
            </a:outerShdw>
          </a:effectLst>
        </p:grpSpPr>
        <p:sp>
          <p:nvSpPr>
            <p:cNvPr id="81"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3920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par>
                                <p:cTn id="14" presetID="53" presetClass="entr" presetSubtype="16" fill="hold" nodeType="withEffect">
                                  <p:stCondLst>
                                    <p:cond delay="0"/>
                                  </p:stCondLst>
                                  <p:childTnLst>
                                    <p:set>
                                      <p:cBhvr>
                                        <p:cTn id="15" dur="1" fill="hold">
                                          <p:stCondLst>
                                            <p:cond delay="0"/>
                                          </p:stCondLst>
                                        </p:cTn>
                                        <p:tgtEl>
                                          <p:spTgt spid="76"/>
                                        </p:tgtEl>
                                        <p:attrNameLst>
                                          <p:attrName>style.visibility</p:attrName>
                                        </p:attrNameLst>
                                      </p:cBhvr>
                                      <p:to>
                                        <p:strVal val="visible"/>
                                      </p:to>
                                    </p:set>
                                    <p:anim calcmode="lin" valueType="num">
                                      <p:cBhvr>
                                        <p:cTn id="16" dur="500" fill="hold"/>
                                        <p:tgtEl>
                                          <p:spTgt spid="76"/>
                                        </p:tgtEl>
                                        <p:attrNameLst>
                                          <p:attrName>ppt_w</p:attrName>
                                        </p:attrNameLst>
                                      </p:cBhvr>
                                      <p:tavLst>
                                        <p:tav tm="0">
                                          <p:val>
                                            <p:fltVal val="0"/>
                                          </p:val>
                                        </p:tav>
                                        <p:tav tm="100000">
                                          <p:val>
                                            <p:strVal val="#ppt_w"/>
                                          </p:val>
                                        </p:tav>
                                      </p:tavLst>
                                    </p:anim>
                                    <p:anim calcmode="lin" valueType="num">
                                      <p:cBhvr>
                                        <p:cTn id="17" dur="500" fill="hold"/>
                                        <p:tgtEl>
                                          <p:spTgt spid="76"/>
                                        </p:tgtEl>
                                        <p:attrNameLst>
                                          <p:attrName>ppt_h</p:attrName>
                                        </p:attrNameLst>
                                      </p:cBhvr>
                                      <p:tavLst>
                                        <p:tav tm="0">
                                          <p:val>
                                            <p:fltVal val="0"/>
                                          </p:val>
                                        </p:tav>
                                        <p:tav tm="100000">
                                          <p:val>
                                            <p:strVal val="#ppt_h"/>
                                          </p:val>
                                        </p:tav>
                                      </p:tavLst>
                                    </p:anim>
                                    <p:animEffect transition="in" filter="fade">
                                      <p:cBhvr>
                                        <p:cTn id="18" dur="500"/>
                                        <p:tgtEl>
                                          <p:spTgt spid="76"/>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Effect transition="in" filter="dissolve">
                                      <p:cBhvr>
                                        <p:cTn id="28" dur="500"/>
                                        <p:tgtEl>
                                          <p:spTgt spid="58"/>
                                        </p:tgtEl>
                                      </p:cBhvr>
                                    </p:animEffect>
                                  </p:childTnLst>
                                </p:cTn>
                              </p:par>
                            </p:childTnLst>
                          </p:cTn>
                        </p:par>
                        <p:par>
                          <p:cTn id="29" fill="hold">
                            <p:stCondLst>
                              <p:cond delay="2500"/>
                            </p:stCondLst>
                            <p:childTnLst>
                              <p:par>
                                <p:cTn id="30" presetID="53" presetClass="entr" presetSubtype="16" fill="hold" grpId="0" nodeType="afterEffect">
                                  <p:stCondLst>
                                    <p:cond delay="0"/>
                                  </p:stCondLst>
                                  <p:childTnLst>
                                    <p:set>
                                      <p:cBhvr>
                                        <p:cTn id="31" dur="1" fill="hold">
                                          <p:stCondLst>
                                            <p:cond delay="0"/>
                                          </p:stCondLst>
                                        </p:cTn>
                                        <p:tgtEl>
                                          <p:spTgt spid="59"/>
                                        </p:tgtEl>
                                        <p:attrNameLst>
                                          <p:attrName>style.visibility</p:attrName>
                                        </p:attrNameLst>
                                      </p:cBhvr>
                                      <p:to>
                                        <p:strVal val="visible"/>
                                      </p:to>
                                    </p:set>
                                    <p:anim calcmode="lin" valueType="num">
                                      <p:cBhvr>
                                        <p:cTn id="32" dur="500" fill="hold"/>
                                        <p:tgtEl>
                                          <p:spTgt spid="59"/>
                                        </p:tgtEl>
                                        <p:attrNameLst>
                                          <p:attrName>ppt_w</p:attrName>
                                        </p:attrNameLst>
                                      </p:cBhvr>
                                      <p:tavLst>
                                        <p:tav tm="0">
                                          <p:val>
                                            <p:fltVal val="0"/>
                                          </p:val>
                                        </p:tav>
                                        <p:tav tm="100000">
                                          <p:val>
                                            <p:strVal val="#ppt_w"/>
                                          </p:val>
                                        </p:tav>
                                      </p:tavLst>
                                    </p:anim>
                                    <p:anim calcmode="lin" valueType="num">
                                      <p:cBhvr>
                                        <p:cTn id="33" dur="500" fill="hold"/>
                                        <p:tgtEl>
                                          <p:spTgt spid="59"/>
                                        </p:tgtEl>
                                        <p:attrNameLst>
                                          <p:attrName>ppt_h</p:attrName>
                                        </p:attrNameLst>
                                      </p:cBhvr>
                                      <p:tavLst>
                                        <p:tav tm="0">
                                          <p:val>
                                            <p:fltVal val="0"/>
                                          </p:val>
                                        </p:tav>
                                        <p:tav tm="100000">
                                          <p:val>
                                            <p:strVal val="#ppt_h"/>
                                          </p:val>
                                        </p:tav>
                                      </p:tavLst>
                                    </p:anim>
                                    <p:animEffect transition="in" filter="fade">
                                      <p:cBhvr>
                                        <p:cTn id="34" dur="500"/>
                                        <p:tgtEl>
                                          <p:spTgt spid="59"/>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9" presetClass="entr" presetSubtype="0" fill="hold" grpId="0" nodeType="after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dissolve">
                                      <p:cBhvr>
                                        <p:cTn id="49" dur="500"/>
                                        <p:tgtEl>
                                          <p:spTgt spid="60"/>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500" fill="hold"/>
                                        <p:tgtEl>
                                          <p:spTgt spid="61"/>
                                        </p:tgtEl>
                                        <p:attrNameLst>
                                          <p:attrName>ppt_w</p:attrName>
                                        </p:attrNameLst>
                                      </p:cBhvr>
                                      <p:tavLst>
                                        <p:tav tm="0">
                                          <p:val>
                                            <p:fltVal val="0"/>
                                          </p:val>
                                        </p:tav>
                                        <p:tav tm="100000">
                                          <p:val>
                                            <p:strVal val="#ppt_w"/>
                                          </p:val>
                                        </p:tav>
                                      </p:tavLst>
                                    </p:anim>
                                    <p:anim calcmode="lin" valueType="num">
                                      <p:cBhvr>
                                        <p:cTn id="54" dur="500" fill="hold"/>
                                        <p:tgtEl>
                                          <p:spTgt spid="61"/>
                                        </p:tgtEl>
                                        <p:attrNameLst>
                                          <p:attrName>ppt_h</p:attrName>
                                        </p:attrNameLst>
                                      </p:cBhvr>
                                      <p:tavLst>
                                        <p:tav tm="0">
                                          <p:val>
                                            <p:fltVal val="0"/>
                                          </p:val>
                                        </p:tav>
                                        <p:tav tm="100000">
                                          <p:val>
                                            <p:strVal val="#ppt_h"/>
                                          </p:val>
                                        </p:tav>
                                      </p:tavLst>
                                    </p:anim>
                                    <p:animEffect transition="in" filter="fade">
                                      <p:cBhvr>
                                        <p:cTn id="55" dur="500"/>
                                        <p:tgtEl>
                                          <p:spTgt spid="61"/>
                                        </p:tgtEl>
                                      </p:cBhvr>
                                    </p:animEffect>
                                  </p:childTnLst>
                                </p:cTn>
                              </p:par>
                              <p:par>
                                <p:cTn id="56" presetID="53" presetClass="entr" presetSubtype="16" fill="hold" nodeType="withEffect">
                                  <p:stCondLst>
                                    <p:cond delay="0"/>
                                  </p:stCondLst>
                                  <p:childTnLst>
                                    <p:set>
                                      <p:cBhvr>
                                        <p:cTn id="57" dur="1" fill="hold">
                                          <p:stCondLst>
                                            <p:cond delay="0"/>
                                          </p:stCondLst>
                                        </p:cTn>
                                        <p:tgtEl>
                                          <p:spTgt spid="80"/>
                                        </p:tgtEl>
                                        <p:attrNameLst>
                                          <p:attrName>style.visibility</p:attrName>
                                        </p:attrNameLst>
                                      </p:cBhvr>
                                      <p:to>
                                        <p:strVal val="visible"/>
                                      </p:to>
                                    </p:set>
                                    <p:anim calcmode="lin" valueType="num">
                                      <p:cBhvr>
                                        <p:cTn id="58" dur="500" fill="hold"/>
                                        <p:tgtEl>
                                          <p:spTgt spid="80"/>
                                        </p:tgtEl>
                                        <p:attrNameLst>
                                          <p:attrName>ppt_w</p:attrName>
                                        </p:attrNameLst>
                                      </p:cBhvr>
                                      <p:tavLst>
                                        <p:tav tm="0">
                                          <p:val>
                                            <p:fltVal val="0"/>
                                          </p:val>
                                        </p:tav>
                                        <p:tav tm="100000">
                                          <p:val>
                                            <p:strVal val="#ppt_w"/>
                                          </p:val>
                                        </p:tav>
                                      </p:tavLst>
                                    </p:anim>
                                    <p:anim calcmode="lin" valueType="num">
                                      <p:cBhvr>
                                        <p:cTn id="59" dur="500" fill="hold"/>
                                        <p:tgtEl>
                                          <p:spTgt spid="80"/>
                                        </p:tgtEl>
                                        <p:attrNameLst>
                                          <p:attrName>ppt_h</p:attrName>
                                        </p:attrNameLst>
                                      </p:cBhvr>
                                      <p:tavLst>
                                        <p:tav tm="0">
                                          <p:val>
                                            <p:fltVal val="0"/>
                                          </p:val>
                                        </p:tav>
                                        <p:tav tm="100000">
                                          <p:val>
                                            <p:strVal val="#ppt_h"/>
                                          </p:val>
                                        </p:tav>
                                      </p:tavLst>
                                    </p:anim>
                                    <p:animEffect transition="in" filter="fade">
                                      <p:cBhvr>
                                        <p:cTn id="60" dur="500"/>
                                        <p:tgtEl>
                                          <p:spTgt spid="80"/>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fade">
                                      <p:cBhvr>
                                        <p:cTn id="64" dur="1000"/>
                                        <p:tgtEl>
                                          <p:spTgt spid="45"/>
                                        </p:tgtEl>
                                      </p:cBhvr>
                                    </p:animEffect>
                                    <p:anim calcmode="lin" valueType="num">
                                      <p:cBhvr>
                                        <p:cTn id="65" dur="1000" fill="hold"/>
                                        <p:tgtEl>
                                          <p:spTgt spid="45"/>
                                        </p:tgtEl>
                                        <p:attrNameLst>
                                          <p:attrName>ppt_x</p:attrName>
                                        </p:attrNameLst>
                                      </p:cBhvr>
                                      <p:tavLst>
                                        <p:tav tm="0">
                                          <p:val>
                                            <p:strVal val="#ppt_x"/>
                                          </p:val>
                                        </p:tav>
                                        <p:tav tm="100000">
                                          <p:val>
                                            <p:strVal val="#ppt_x"/>
                                          </p:val>
                                        </p:tav>
                                      </p:tavLst>
                                    </p:anim>
                                    <p:anim calcmode="lin" valueType="num">
                                      <p:cBhvr>
                                        <p:cTn id="66" dur="1000" fill="hold"/>
                                        <p:tgtEl>
                                          <p:spTgt spid="4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9" presetClass="entr" presetSubtype="0" fill="hold" grpId="0"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dissolve">
                                      <p:cBhvr>
                                        <p:cTn id="70" dur="500"/>
                                        <p:tgtEl>
                                          <p:spTgt spid="62"/>
                                        </p:tgtEl>
                                      </p:cBhvr>
                                    </p:animEffect>
                                  </p:childTnLst>
                                </p:cTn>
                              </p:par>
                            </p:childTnLst>
                          </p:cTn>
                        </p:par>
                        <p:par>
                          <p:cTn id="71" fill="hold">
                            <p:stCondLst>
                              <p:cond delay="6500"/>
                            </p:stCondLst>
                            <p:childTnLst>
                              <p:par>
                                <p:cTn id="72" presetID="53" presetClass="entr" presetSubtype="16" fill="hold" grpId="0" nodeType="afterEffect">
                                  <p:stCondLst>
                                    <p:cond delay="0"/>
                                  </p:stCondLst>
                                  <p:childTnLst>
                                    <p:set>
                                      <p:cBhvr>
                                        <p:cTn id="73" dur="1" fill="hold">
                                          <p:stCondLst>
                                            <p:cond delay="0"/>
                                          </p:stCondLst>
                                        </p:cTn>
                                        <p:tgtEl>
                                          <p:spTgt spid="63"/>
                                        </p:tgtEl>
                                        <p:attrNameLst>
                                          <p:attrName>style.visibility</p:attrName>
                                        </p:attrNameLst>
                                      </p:cBhvr>
                                      <p:to>
                                        <p:strVal val="visible"/>
                                      </p:to>
                                    </p:set>
                                    <p:anim calcmode="lin" valueType="num">
                                      <p:cBhvr>
                                        <p:cTn id="74" dur="500" fill="hold"/>
                                        <p:tgtEl>
                                          <p:spTgt spid="63"/>
                                        </p:tgtEl>
                                        <p:attrNameLst>
                                          <p:attrName>ppt_w</p:attrName>
                                        </p:attrNameLst>
                                      </p:cBhvr>
                                      <p:tavLst>
                                        <p:tav tm="0">
                                          <p:val>
                                            <p:fltVal val="0"/>
                                          </p:val>
                                        </p:tav>
                                        <p:tav tm="100000">
                                          <p:val>
                                            <p:strVal val="#ppt_w"/>
                                          </p:val>
                                        </p:tav>
                                      </p:tavLst>
                                    </p:anim>
                                    <p:anim calcmode="lin" valueType="num">
                                      <p:cBhvr>
                                        <p:cTn id="75" dur="500" fill="hold"/>
                                        <p:tgtEl>
                                          <p:spTgt spid="63"/>
                                        </p:tgtEl>
                                        <p:attrNameLst>
                                          <p:attrName>ppt_h</p:attrName>
                                        </p:attrNameLst>
                                      </p:cBhvr>
                                      <p:tavLst>
                                        <p:tav tm="0">
                                          <p:val>
                                            <p:fltVal val="0"/>
                                          </p:val>
                                        </p:tav>
                                        <p:tav tm="100000">
                                          <p:val>
                                            <p:strVal val="#ppt_h"/>
                                          </p:val>
                                        </p:tav>
                                      </p:tavLst>
                                    </p:anim>
                                    <p:animEffect transition="in" filter="fade">
                                      <p:cBhvr>
                                        <p:cTn id="76" dur="500"/>
                                        <p:tgtEl>
                                          <p:spTgt spid="63"/>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54"/>
                                        </p:tgtEl>
                                        <p:attrNameLst>
                                          <p:attrName>style.visibility</p:attrName>
                                        </p:attrNameLst>
                                      </p:cBhvr>
                                      <p:to>
                                        <p:strVal val="visible"/>
                                      </p:to>
                                    </p:set>
                                    <p:anim calcmode="lin" valueType="num">
                                      <p:cBhvr>
                                        <p:cTn id="79" dur="500" fill="hold"/>
                                        <p:tgtEl>
                                          <p:spTgt spid="54"/>
                                        </p:tgtEl>
                                        <p:attrNameLst>
                                          <p:attrName>ppt_w</p:attrName>
                                        </p:attrNameLst>
                                      </p:cBhvr>
                                      <p:tavLst>
                                        <p:tav tm="0">
                                          <p:val>
                                            <p:fltVal val="0"/>
                                          </p:val>
                                        </p:tav>
                                        <p:tav tm="100000">
                                          <p:val>
                                            <p:strVal val="#ppt_w"/>
                                          </p:val>
                                        </p:tav>
                                      </p:tavLst>
                                    </p:anim>
                                    <p:anim calcmode="lin" valueType="num">
                                      <p:cBhvr>
                                        <p:cTn id="80" dur="500" fill="hold"/>
                                        <p:tgtEl>
                                          <p:spTgt spid="54"/>
                                        </p:tgtEl>
                                        <p:attrNameLst>
                                          <p:attrName>ppt_h</p:attrName>
                                        </p:attrNameLst>
                                      </p:cBhvr>
                                      <p:tavLst>
                                        <p:tav tm="0">
                                          <p:val>
                                            <p:fltVal val="0"/>
                                          </p:val>
                                        </p:tav>
                                        <p:tav tm="100000">
                                          <p:val>
                                            <p:strVal val="#ppt_h"/>
                                          </p:val>
                                        </p:tav>
                                      </p:tavLst>
                                    </p:anim>
                                    <p:animEffect transition="in" filter="fade">
                                      <p:cBhvr>
                                        <p:cTn id="81" dur="500"/>
                                        <p:tgtEl>
                                          <p:spTgt spid="54"/>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Effect transition="in" filter="fade">
                                      <p:cBhvr>
                                        <p:cTn id="85" dur="1000"/>
                                        <p:tgtEl>
                                          <p:spTgt spid="41"/>
                                        </p:tgtEl>
                                      </p:cBhvr>
                                    </p:animEffect>
                                    <p:anim calcmode="lin" valueType="num">
                                      <p:cBhvr>
                                        <p:cTn id="86" dur="1000" fill="hold"/>
                                        <p:tgtEl>
                                          <p:spTgt spid="41"/>
                                        </p:tgtEl>
                                        <p:attrNameLst>
                                          <p:attrName>ppt_x</p:attrName>
                                        </p:attrNameLst>
                                      </p:cBhvr>
                                      <p:tavLst>
                                        <p:tav tm="0">
                                          <p:val>
                                            <p:strVal val="#ppt_x"/>
                                          </p:val>
                                        </p:tav>
                                        <p:tav tm="100000">
                                          <p:val>
                                            <p:strVal val="#ppt_x"/>
                                          </p:val>
                                        </p:tav>
                                      </p:tavLst>
                                    </p:anim>
                                    <p:anim calcmode="lin" valueType="num">
                                      <p:cBhvr>
                                        <p:cTn id="87" dur="1000" fill="hold"/>
                                        <p:tgtEl>
                                          <p:spTgt spid="41"/>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9" presetClass="entr" presetSubtype="0"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Effect transition="in" filter="dissolve">
                                      <p:cBhvr>
                                        <p:cTn id="91" dur="500"/>
                                        <p:tgtEl>
                                          <p:spTgt spid="64"/>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65"/>
                                        </p:tgtEl>
                                        <p:attrNameLst>
                                          <p:attrName>style.visibility</p:attrName>
                                        </p:attrNameLst>
                                      </p:cBhvr>
                                      <p:to>
                                        <p:strVal val="visible"/>
                                      </p:to>
                                    </p:set>
                                    <p:anim calcmode="lin" valueType="num">
                                      <p:cBhvr>
                                        <p:cTn id="95" dur="500" fill="hold"/>
                                        <p:tgtEl>
                                          <p:spTgt spid="65"/>
                                        </p:tgtEl>
                                        <p:attrNameLst>
                                          <p:attrName>ppt_w</p:attrName>
                                        </p:attrNameLst>
                                      </p:cBhvr>
                                      <p:tavLst>
                                        <p:tav tm="0">
                                          <p:val>
                                            <p:fltVal val="0"/>
                                          </p:val>
                                        </p:tav>
                                        <p:tav tm="100000">
                                          <p:val>
                                            <p:strVal val="#ppt_w"/>
                                          </p:val>
                                        </p:tav>
                                      </p:tavLst>
                                    </p:anim>
                                    <p:anim calcmode="lin" valueType="num">
                                      <p:cBhvr>
                                        <p:cTn id="96" dur="500" fill="hold"/>
                                        <p:tgtEl>
                                          <p:spTgt spid="65"/>
                                        </p:tgtEl>
                                        <p:attrNameLst>
                                          <p:attrName>ppt_h</p:attrName>
                                        </p:attrNameLst>
                                      </p:cBhvr>
                                      <p:tavLst>
                                        <p:tav tm="0">
                                          <p:val>
                                            <p:fltVal val="0"/>
                                          </p:val>
                                        </p:tav>
                                        <p:tav tm="100000">
                                          <p:val>
                                            <p:strVal val="#ppt_h"/>
                                          </p:val>
                                        </p:tav>
                                      </p:tavLst>
                                    </p:anim>
                                    <p:animEffect transition="in" filter="fade">
                                      <p:cBhvr>
                                        <p:cTn id="97" dur="500"/>
                                        <p:tgtEl>
                                          <p:spTgt spid="65"/>
                                        </p:tgtEl>
                                      </p:cBhvr>
                                    </p:animEffect>
                                  </p:childTnLst>
                                </p:cTn>
                              </p:par>
                              <p:par>
                                <p:cTn id="98" presetID="53" presetClass="entr" presetSubtype="16" fill="hold" nodeType="with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Effect transition="in" filter="fade">
                                      <p:cBhvr>
                                        <p:cTn id="106" dur="1000"/>
                                        <p:tgtEl>
                                          <p:spTgt spid="40"/>
                                        </p:tgtEl>
                                      </p:cBhvr>
                                    </p:animEffect>
                                    <p:anim calcmode="lin" valueType="num">
                                      <p:cBhvr>
                                        <p:cTn id="107" dur="1000" fill="hold"/>
                                        <p:tgtEl>
                                          <p:spTgt spid="40"/>
                                        </p:tgtEl>
                                        <p:attrNameLst>
                                          <p:attrName>ppt_x</p:attrName>
                                        </p:attrNameLst>
                                      </p:cBhvr>
                                      <p:tavLst>
                                        <p:tav tm="0">
                                          <p:val>
                                            <p:strVal val="#ppt_x"/>
                                          </p:val>
                                        </p:tav>
                                        <p:tav tm="100000">
                                          <p:val>
                                            <p:strVal val="#ppt_x"/>
                                          </p:val>
                                        </p:tav>
                                      </p:tavLst>
                                    </p:anim>
                                    <p:anim calcmode="lin" valueType="num">
                                      <p:cBhvr>
                                        <p:cTn id="108" dur="1000" fill="hold"/>
                                        <p:tgtEl>
                                          <p:spTgt spid="40"/>
                                        </p:tgtEl>
                                        <p:attrNameLst>
                                          <p:attrName>ppt_y</p:attrName>
                                        </p:attrNameLst>
                                      </p:cBhvr>
                                      <p:tavLst>
                                        <p:tav tm="0">
                                          <p:val>
                                            <p:strVal val="#ppt_y+.1"/>
                                          </p:val>
                                        </p:tav>
                                        <p:tav tm="100000">
                                          <p:val>
                                            <p:strVal val="#ppt_y"/>
                                          </p:val>
                                        </p:tav>
                                      </p:tavLst>
                                    </p:anim>
                                  </p:childTnLst>
                                </p:cTn>
                              </p:par>
                            </p:childTnLst>
                          </p:cTn>
                        </p:par>
                        <p:par>
                          <p:cTn id="109" fill="hold">
                            <p:stCondLst>
                              <p:cond delay="10000"/>
                            </p:stCondLst>
                            <p:childTnLst>
                              <p:par>
                                <p:cTn id="110" presetID="9" presetClass="entr" presetSubtype="0" fill="hold" grpId="0" nodeType="afterEffect">
                                  <p:stCondLst>
                                    <p:cond delay="0"/>
                                  </p:stCondLst>
                                  <p:childTnLst>
                                    <p:set>
                                      <p:cBhvr>
                                        <p:cTn id="111" dur="1" fill="hold">
                                          <p:stCondLst>
                                            <p:cond delay="0"/>
                                          </p:stCondLst>
                                        </p:cTn>
                                        <p:tgtEl>
                                          <p:spTgt spid="66"/>
                                        </p:tgtEl>
                                        <p:attrNameLst>
                                          <p:attrName>style.visibility</p:attrName>
                                        </p:attrNameLst>
                                      </p:cBhvr>
                                      <p:to>
                                        <p:strVal val="visible"/>
                                      </p:to>
                                    </p:set>
                                    <p:animEffect transition="in" filter="dissolve">
                                      <p:cBhvr>
                                        <p:cTn id="11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36" grpId="0"/>
      <p:bldP spid="39" grpId="0"/>
      <p:bldP spid="40" grpId="0"/>
      <p:bldP spid="41" grpId="0"/>
      <p:bldP spid="42" grpId="0"/>
      <p:bldP spid="45" grpId="0"/>
      <p:bldP spid="54" grpId="0" animBg="1"/>
      <p:bldP spid="5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402773" y="1787236"/>
            <a:ext cx="4260272" cy="37199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3647209" y="1787237"/>
            <a:ext cx="2015836" cy="1797627"/>
          </a:xfrm>
          <a:prstGeom prst="rect">
            <a:avLst/>
          </a:prstGeom>
          <a:solidFill>
            <a:srgbClr val="FE4A1E">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01</a:t>
            </a:r>
          </a:p>
        </p:txBody>
      </p:sp>
      <p:grpSp>
        <p:nvGrpSpPr>
          <p:cNvPr id="4" name="Group 3"/>
          <p:cNvGrpSpPr/>
          <p:nvPr/>
        </p:nvGrpSpPr>
        <p:grpSpPr>
          <a:xfrm>
            <a:off x="5663046" y="1787236"/>
            <a:ext cx="2327564" cy="1797627"/>
            <a:chOff x="5663046" y="1787236"/>
            <a:chExt cx="2327564" cy="1797627"/>
          </a:xfrm>
        </p:grpSpPr>
        <p:sp>
          <p:nvSpPr>
            <p:cNvPr id="8" name="Rectangle 7"/>
            <p:cNvSpPr/>
            <p:nvPr/>
          </p:nvSpPr>
          <p:spPr>
            <a:xfrm>
              <a:off x="5663046" y="1787236"/>
              <a:ext cx="2327564" cy="1797627"/>
            </a:xfrm>
            <a:prstGeom prst="rect">
              <a:avLst/>
            </a:prstGeom>
            <a:solidFill>
              <a:srgbClr val="5C9A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663046" y="2051428"/>
              <a:ext cx="2327564" cy="1200329"/>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LOREM </a:t>
              </a:r>
            </a:p>
            <a:p>
              <a:pPr algn="ctr"/>
              <a:r>
                <a:rPr lang="en-US" sz="2400" b="1" dirty="0">
                  <a:solidFill>
                    <a:schemeClr val="bg1"/>
                  </a:solidFill>
                  <a:latin typeface="Candara" panose="020E0502030303020204" pitchFamily="34" charset="0"/>
                </a:rPr>
                <a:t>IPSUM </a:t>
              </a:r>
            </a:p>
            <a:p>
              <a:pPr algn="ctr"/>
              <a:r>
                <a:rPr lang="en-US" sz="2400" b="1" dirty="0">
                  <a:solidFill>
                    <a:schemeClr val="bg1"/>
                  </a:solidFill>
                  <a:latin typeface="Candara" panose="020E0502030303020204" pitchFamily="34" charset="0"/>
                </a:rPr>
                <a:t>DOLOR</a:t>
              </a:r>
            </a:p>
          </p:txBody>
        </p:sp>
      </p:grpSp>
      <p:sp>
        <p:nvSpPr>
          <p:cNvPr id="10" name="TextBox 9"/>
          <p:cNvSpPr txBox="1"/>
          <p:nvPr/>
        </p:nvSpPr>
        <p:spPr>
          <a:xfrm>
            <a:off x="8330046" y="1939049"/>
            <a:ext cx="2382982" cy="3416320"/>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5874328" y="3847360"/>
            <a:ext cx="2022763" cy="1754326"/>
          </a:xfrm>
          <a:prstGeom prst="rect">
            <a:avLst/>
          </a:prstGeom>
          <a:noFill/>
        </p:spPr>
        <p:txBody>
          <a:bodyPr wrap="square" rtlCol="0">
            <a:spAutoFit/>
          </a:bodyPr>
          <a:lstStyle/>
          <a:p>
            <a:r>
              <a:rPr lang="en-US" sz="1200" dirty="0">
                <a:solidFill>
                  <a:srgbClr val="00B0F0"/>
                </a:solidFill>
                <a:latin typeface="Candara" panose="020E0502030303020204" pitchFamily="34" charset="0"/>
              </a:rPr>
              <a:t>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78873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par>
                                <p:cTn id="18" presetID="22" presetClass="entr" presetSubtype="8"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 grpId="0" animBg="1"/>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Oval 2"/>
          <p:cNvSpPr>
            <a:spLocks noChangeAspect="1"/>
          </p:cNvSpPr>
          <p:nvPr/>
        </p:nvSpPr>
        <p:spPr>
          <a:xfrm>
            <a:off x="9364559" y="2862356"/>
            <a:ext cx="2213953" cy="2213950"/>
          </a:xfrm>
          <a:prstGeom prst="ellipse">
            <a:avLst/>
          </a:prstGeom>
          <a:solidFill>
            <a:srgbClr val="62728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36418" y="499488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p:cNvCxnSpPr/>
          <p:nvPr/>
        </p:nvCxnSpPr>
        <p:spPr>
          <a:xfrm rot="-60000" flipH="1">
            <a:off x="1214218" y="4524035"/>
            <a:ext cx="10897" cy="457200"/>
          </a:xfrm>
          <a:prstGeom prst="line">
            <a:avLst/>
          </a:prstGeom>
          <a:ln w="25400">
            <a:solidFill>
              <a:srgbClr val="FE4A1E"/>
            </a:solidFill>
            <a:tailEnd type="ova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763389"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8" name="Straight Connector 17"/>
          <p:cNvCxnSpPr/>
          <p:nvPr/>
        </p:nvCxnSpPr>
        <p:spPr>
          <a:xfrm rot="-60000" flipH="1">
            <a:off x="4564799" y="4531695"/>
            <a:ext cx="9081" cy="449540"/>
          </a:xfrm>
          <a:prstGeom prst="line">
            <a:avLst/>
          </a:prstGeom>
          <a:ln w="25400">
            <a:solidFill>
              <a:srgbClr val="44546B"/>
            </a:solidFill>
            <a:tailEnd type="oval"/>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7192873" y="5002543"/>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0" name="Straight Connector 19"/>
          <p:cNvCxnSpPr/>
          <p:nvPr/>
        </p:nvCxnSpPr>
        <p:spPr>
          <a:xfrm rot="60000">
            <a:off x="8003364" y="4531695"/>
            <a:ext cx="10391" cy="457200"/>
          </a:xfrm>
          <a:prstGeom prst="line">
            <a:avLst/>
          </a:prstGeom>
          <a:ln w="25400">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2224830" y="1814316"/>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2" name="Straight Connector 21"/>
          <p:cNvCxnSpPr/>
          <p:nvPr/>
        </p:nvCxnSpPr>
        <p:spPr>
          <a:xfrm rot="60000" flipH="1" flipV="1">
            <a:off x="3071816" y="2964666"/>
            <a:ext cx="13937" cy="448056"/>
          </a:xfrm>
          <a:prstGeom prst="line">
            <a:avLst/>
          </a:prstGeom>
          <a:ln w="25400">
            <a:solidFill>
              <a:srgbClr val="5C9AD3"/>
            </a:solidFill>
            <a:tailEnd type="oval"/>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5445891" y="1816222"/>
            <a:ext cx="2057400" cy="113414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27" name="Straight Connector 26"/>
          <p:cNvCxnSpPr/>
          <p:nvPr/>
        </p:nvCxnSpPr>
        <p:spPr>
          <a:xfrm rot="60000" flipH="1" flipV="1">
            <a:off x="6292877" y="2966572"/>
            <a:ext cx="13937" cy="448056"/>
          </a:xfrm>
          <a:prstGeom prst="line">
            <a:avLst/>
          </a:prstGeom>
          <a:ln w="25400">
            <a:solidFill>
              <a:srgbClr val="7A7A7A"/>
            </a:solidFill>
            <a:tailEnd type="oval"/>
          </a:ln>
        </p:spPr>
        <p:style>
          <a:lnRef idx="1">
            <a:schemeClr val="accent1"/>
          </a:lnRef>
          <a:fillRef idx="0">
            <a:schemeClr val="accent1"/>
          </a:fillRef>
          <a:effectRef idx="0">
            <a:schemeClr val="accent1"/>
          </a:effectRef>
          <a:fontRef idx="minor">
            <a:schemeClr val="tx1"/>
          </a:fontRef>
        </p:style>
      </p:cxnSp>
      <p:sp>
        <p:nvSpPr>
          <p:cNvPr id="28" name="Freeform 135"/>
          <p:cNvSpPr>
            <a:spLocks noEditPoints="1"/>
          </p:cNvSpPr>
          <p:nvPr/>
        </p:nvSpPr>
        <p:spPr bwMode="auto">
          <a:xfrm>
            <a:off x="10194935" y="320224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Text Box 10"/>
          <p:cNvSpPr txBox="1">
            <a:spLocks noChangeArrowheads="1"/>
          </p:cNvSpPr>
          <p:nvPr/>
        </p:nvSpPr>
        <p:spPr bwMode="auto">
          <a:xfrm>
            <a:off x="9469980" y="3751059"/>
            <a:ext cx="2003109"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 name="Freeform 9"/>
          <p:cNvSpPr>
            <a:spLocks noChangeAspect="1"/>
          </p:cNvSpPr>
          <p:nvPr/>
        </p:nvSpPr>
        <p:spPr>
          <a:xfrm>
            <a:off x="605712" y="3403534"/>
            <a:ext cx="2089870" cy="1139256"/>
          </a:xfrm>
          <a:custGeom>
            <a:avLst/>
            <a:gdLst>
              <a:gd name="connsiteX0" fmla="*/ 0 w 2244194"/>
              <a:gd name="connsiteY0" fmla="*/ 0 h 1223385"/>
              <a:gd name="connsiteX1" fmla="*/ 1111827 w 2244194"/>
              <a:gd name="connsiteY1" fmla="*/ 0 h 1223385"/>
              <a:gd name="connsiteX2" fmla="*/ 1111827 w 2244194"/>
              <a:gd name="connsiteY2" fmla="*/ 2742 h 1223385"/>
              <a:gd name="connsiteX3" fmla="*/ 1633873 w 2244194"/>
              <a:gd name="connsiteY3" fmla="*/ 2742 h 1223385"/>
              <a:gd name="connsiteX4" fmla="*/ 2244194 w 2244194"/>
              <a:gd name="connsiteY4" fmla="*/ 613064 h 1223385"/>
              <a:gd name="connsiteX5" fmla="*/ 1633873 w 2244194"/>
              <a:gd name="connsiteY5" fmla="*/ 1223385 h 1223385"/>
              <a:gd name="connsiteX6" fmla="*/ 243 w 2244194"/>
              <a:gd name="connsiteY6" fmla="*/ 1223385 h 1223385"/>
              <a:gd name="connsiteX7" fmla="*/ 2984 w 2244194"/>
              <a:gd name="connsiteY7" fmla="*/ 1220644 h 1223385"/>
              <a:gd name="connsiteX8" fmla="*/ 0 w 2244194"/>
              <a:gd name="connsiteY8" fmla="*/ 1220644 h 122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4194" h="1223385">
                <a:moveTo>
                  <a:pt x="0" y="0"/>
                </a:moveTo>
                <a:lnTo>
                  <a:pt x="1111827" y="0"/>
                </a:lnTo>
                <a:lnTo>
                  <a:pt x="1111827" y="2742"/>
                </a:lnTo>
                <a:lnTo>
                  <a:pt x="1633873" y="2742"/>
                </a:lnTo>
                <a:lnTo>
                  <a:pt x="2244194" y="613064"/>
                </a:lnTo>
                <a:lnTo>
                  <a:pt x="1633873" y="1223385"/>
                </a:lnTo>
                <a:lnTo>
                  <a:pt x="243" y="1223385"/>
                </a:lnTo>
                <a:lnTo>
                  <a:pt x="2984" y="1220644"/>
                </a:lnTo>
                <a:lnTo>
                  <a:pt x="0" y="1220644"/>
                </a:lnTo>
                <a:close/>
              </a:path>
            </a:pathLst>
          </a:cu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000" dirty="0">
                <a:solidFill>
                  <a:schemeClr val="bg1"/>
                </a:solidFill>
                <a:latin typeface="Lato" panose="020F0502020204030203"/>
              </a:rPr>
              <a:t>2010</a:t>
            </a:r>
          </a:p>
        </p:txBody>
      </p:sp>
      <p:sp>
        <p:nvSpPr>
          <p:cNvPr id="9" name="Chevron 8"/>
          <p:cNvSpPr>
            <a:spLocks noChangeAspect="1"/>
          </p:cNvSpPr>
          <p:nvPr/>
        </p:nvSpPr>
        <p:spPr>
          <a:xfrm>
            <a:off x="2325107" y="3406087"/>
            <a:ext cx="2089644" cy="1136703"/>
          </a:xfrm>
          <a:prstGeom prst="chevron">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2012</a:t>
            </a:r>
          </a:p>
        </p:txBody>
      </p:sp>
      <p:sp>
        <p:nvSpPr>
          <p:cNvPr id="11" name="Chevron 10"/>
          <p:cNvSpPr>
            <a:spLocks noChangeAspect="1"/>
          </p:cNvSpPr>
          <p:nvPr/>
        </p:nvSpPr>
        <p:spPr>
          <a:xfrm>
            <a:off x="4044503" y="3403534"/>
            <a:ext cx="2089644" cy="1136703"/>
          </a:xfrm>
          <a:prstGeom prst="chevron">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2014</a:t>
            </a:r>
          </a:p>
        </p:txBody>
      </p:sp>
      <p:sp>
        <p:nvSpPr>
          <p:cNvPr id="12" name="Chevron 11"/>
          <p:cNvSpPr>
            <a:spLocks noChangeAspect="1"/>
          </p:cNvSpPr>
          <p:nvPr/>
        </p:nvSpPr>
        <p:spPr>
          <a:xfrm>
            <a:off x="5763672" y="3400980"/>
            <a:ext cx="2089644" cy="1136703"/>
          </a:xfrm>
          <a:prstGeom prst="chevron">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2016</a:t>
            </a:r>
          </a:p>
        </p:txBody>
      </p:sp>
      <p:sp>
        <p:nvSpPr>
          <p:cNvPr id="13" name="Chevron 12"/>
          <p:cNvSpPr>
            <a:spLocks noChangeAspect="1"/>
          </p:cNvSpPr>
          <p:nvPr/>
        </p:nvSpPr>
        <p:spPr>
          <a:xfrm>
            <a:off x="7495036" y="3400980"/>
            <a:ext cx="2089644" cy="1136703"/>
          </a:xfrm>
          <a:prstGeom prst="chevron">
            <a:avLst/>
          </a:prstGeom>
          <a:solidFill>
            <a:srgbClr val="93939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Lato" panose="020F0502020204030203"/>
              </a:rPr>
              <a:t>2018</a:t>
            </a:r>
          </a:p>
        </p:txBody>
      </p:sp>
    </p:spTree>
    <p:extLst>
      <p:ext uri="{BB962C8B-B14F-4D97-AF65-F5344CB8AC3E}">
        <p14:creationId xmlns:p14="http://schemas.microsoft.com/office/powerpoint/2010/main" val="177014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ssolve">
                                      <p:cBhvr>
                                        <p:cTn id="11" dur="500"/>
                                        <p:tgtEl>
                                          <p:spTgt spid="10"/>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1000"/>
                                        <p:tgtEl>
                                          <p:spTgt spid="15"/>
                                        </p:tgtEl>
                                      </p:cBhvr>
                                    </p:animEffect>
                                    <p:anim calcmode="lin" valueType="num">
                                      <p:cBhvr>
                                        <p:cTn id="16" dur="1000" fill="hold"/>
                                        <p:tgtEl>
                                          <p:spTgt spid="15"/>
                                        </p:tgtEl>
                                        <p:attrNameLst>
                                          <p:attrName>ppt_x</p:attrName>
                                        </p:attrNameLst>
                                      </p:cBhvr>
                                      <p:tavLst>
                                        <p:tav tm="0">
                                          <p:val>
                                            <p:strVal val="#ppt_x"/>
                                          </p:val>
                                        </p:tav>
                                        <p:tav tm="100000">
                                          <p:val>
                                            <p:strVal val="#ppt_x"/>
                                          </p:val>
                                        </p:tav>
                                      </p:tavLst>
                                    </p:anim>
                                    <p:anim calcmode="lin" valueType="num">
                                      <p:cBhvr>
                                        <p:cTn id="17" dur="1000" fill="hold"/>
                                        <p:tgtEl>
                                          <p:spTgt spid="15"/>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1000"/>
                                        <p:tgtEl>
                                          <p:spTgt spid="16"/>
                                        </p:tgtEl>
                                      </p:cBhvr>
                                    </p:animEffect>
                                    <p:anim calcmode="lin" valueType="num">
                                      <p:cBhvr>
                                        <p:cTn id="21" dur="1000" fill="hold"/>
                                        <p:tgtEl>
                                          <p:spTgt spid="16"/>
                                        </p:tgtEl>
                                        <p:attrNameLst>
                                          <p:attrName>ppt_x</p:attrName>
                                        </p:attrNameLst>
                                      </p:cBhvr>
                                      <p:tavLst>
                                        <p:tav tm="0">
                                          <p:val>
                                            <p:strVal val="#ppt_x"/>
                                          </p:val>
                                        </p:tav>
                                        <p:tav tm="100000">
                                          <p:val>
                                            <p:strVal val="#ppt_x"/>
                                          </p:val>
                                        </p:tav>
                                      </p:tavLst>
                                    </p:anim>
                                    <p:anim calcmode="lin" valueType="num">
                                      <p:cBhvr>
                                        <p:cTn id="22" dur="1000" fill="hold"/>
                                        <p:tgtEl>
                                          <p:spTgt spid="16"/>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9"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dissolve">
                                      <p:cBhvr>
                                        <p:cTn id="26" dur="500"/>
                                        <p:tgtEl>
                                          <p:spTgt spid="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anim calcmode="lin" valueType="num">
                                      <p:cBhvr>
                                        <p:cTn id="31" dur="1000" fill="hold"/>
                                        <p:tgtEl>
                                          <p:spTgt spid="22"/>
                                        </p:tgtEl>
                                        <p:attrNameLst>
                                          <p:attrName>ppt_x</p:attrName>
                                        </p:attrNameLst>
                                      </p:cBhvr>
                                      <p:tavLst>
                                        <p:tav tm="0">
                                          <p:val>
                                            <p:strVal val="#ppt_x"/>
                                          </p:val>
                                        </p:tav>
                                        <p:tav tm="100000">
                                          <p:val>
                                            <p:strVal val="#ppt_x"/>
                                          </p:val>
                                        </p:tav>
                                      </p:tavLst>
                                    </p:anim>
                                    <p:anim calcmode="lin" valueType="num">
                                      <p:cBhvr>
                                        <p:cTn id="32" dur="1000" fill="hold"/>
                                        <p:tgtEl>
                                          <p:spTgt spid="22"/>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9" presetClass="entr" presetSubtype="0"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dissolve">
                                      <p:cBhvr>
                                        <p:cTn id="41" dur="500"/>
                                        <p:tgtEl>
                                          <p:spTgt spid="11"/>
                                        </p:tgtEl>
                                      </p:cBhvr>
                                    </p:animEffect>
                                  </p:childTnLst>
                                </p:cTn>
                              </p:par>
                            </p:childTnLst>
                          </p:cTn>
                        </p:par>
                        <p:par>
                          <p:cTn id="42" fill="hold">
                            <p:stCondLst>
                              <p:cond delay="4000"/>
                            </p:stCondLst>
                            <p:childTnLst>
                              <p:par>
                                <p:cTn id="43" presetID="47" presetClass="entr" presetSubtype="0"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fade">
                                      <p:cBhvr>
                                        <p:cTn id="45" dur="1000"/>
                                        <p:tgtEl>
                                          <p:spTgt spid="18"/>
                                        </p:tgtEl>
                                      </p:cBhvr>
                                    </p:animEffect>
                                    <p:anim calcmode="lin" valueType="num">
                                      <p:cBhvr>
                                        <p:cTn id="46" dur="1000" fill="hold"/>
                                        <p:tgtEl>
                                          <p:spTgt spid="18"/>
                                        </p:tgtEl>
                                        <p:attrNameLst>
                                          <p:attrName>ppt_x</p:attrName>
                                        </p:attrNameLst>
                                      </p:cBhvr>
                                      <p:tavLst>
                                        <p:tav tm="0">
                                          <p:val>
                                            <p:strVal val="#ppt_x"/>
                                          </p:val>
                                        </p:tav>
                                        <p:tav tm="100000">
                                          <p:val>
                                            <p:strVal val="#ppt_x"/>
                                          </p:val>
                                        </p:tav>
                                      </p:tavLst>
                                    </p:anim>
                                    <p:anim calcmode="lin" valueType="num">
                                      <p:cBhvr>
                                        <p:cTn id="47" dur="1000" fill="hold"/>
                                        <p:tgtEl>
                                          <p:spTgt spid="18"/>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1000"/>
                                        <p:tgtEl>
                                          <p:spTgt spid="17"/>
                                        </p:tgtEl>
                                      </p:cBhvr>
                                    </p:animEffect>
                                    <p:anim calcmode="lin" valueType="num">
                                      <p:cBhvr>
                                        <p:cTn id="51" dur="1000" fill="hold"/>
                                        <p:tgtEl>
                                          <p:spTgt spid="17"/>
                                        </p:tgtEl>
                                        <p:attrNameLst>
                                          <p:attrName>ppt_x</p:attrName>
                                        </p:attrNameLst>
                                      </p:cBhvr>
                                      <p:tavLst>
                                        <p:tav tm="0">
                                          <p:val>
                                            <p:strVal val="#ppt_x"/>
                                          </p:val>
                                        </p:tav>
                                        <p:tav tm="100000">
                                          <p:val>
                                            <p:strVal val="#ppt_x"/>
                                          </p:val>
                                        </p:tav>
                                      </p:tavLst>
                                    </p:anim>
                                    <p:anim calcmode="lin" valueType="num">
                                      <p:cBhvr>
                                        <p:cTn id="52" dur="1000" fill="hold"/>
                                        <p:tgtEl>
                                          <p:spTgt spid="17"/>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9" presetClass="entr" presetSubtype="0"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dissolve">
                                      <p:cBhvr>
                                        <p:cTn id="56" dur="500"/>
                                        <p:tgtEl>
                                          <p:spTgt spid="1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1000"/>
                                        <p:tgtEl>
                                          <p:spTgt spid="26"/>
                                        </p:tgtEl>
                                      </p:cBhvr>
                                    </p:animEffect>
                                    <p:anim calcmode="lin" valueType="num">
                                      <p:cBhvr>
                                        <p:cTn id="66" dur="1000" fill="hold"/>
                                        <p:tgtEl>
                                          <p:spTgt spid="26"/>
                                        </p:tgtEl>
                                        <p:attrNameLst>
                                          <p:attrName>ppt_x</p:attrName>
                                        </p:attrNameLst>
                                      </p:cBhvr>
                                      <p:tavLst>
                                        <p:tav tm="0">
                                          <p:val>
                                            <p:strVal val="#ppt_x"/>
                                          </p:val>
                                        </p:tav>
                                        <p:tav tm="100000">
                                          <p:val>
                                            <p:strVal val="#ppt_x"/>
                                          </p:val>
                                        </p:tav>
                                      </p:tavLst>
                                    </p:anim>
                                    <p:anim calcmode="lin" valueType="num">
                                      <p:cBhvr>
                                        <p:cTn id="67" dur="1000" fill="hold"/>
                                        <p:tgtEl>
                                          <p:spTgt spid="26"/>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9"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dissolve">
                                      <p:cBhvr>
                                        <p:cTn id="71" dur="500"/>
                                        <p:tgtEl>
                                          <p:spTgt spid="13"/>
                                        </p:tgtEl>
                                      </p:cBhvr>
                                    </p:animEffect>
                                  </p:childTnLst>
                                </p:cTn>
                              </p:par>
                            </p:childTnLst>
                          </p:cTn>
                        </p:par>
                        <p:par>
                          <p:cTn id="72" fill="hold">
                            <p:stCondLst>
                              <p:cond delay="7000"/>
                            </p:stCondLst>
                            <p:childTnLst>
                              <p:par>
                                <p:cTn id="73" presetID="47" presetClass="entr" presetSubtype="0" fill="hold"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fade">
                                      <p:cBhvr>
                                        <p:cTn id="75" dur="1000"/>
                                        <p:tgtEl>
                                          <p:spTgt spid="20"/>
                                        </p:tgtEl>
                                      </p:cBhvr>
                                    </p:animEffect>
                                    <p:anim calcmode="lin" valueType="num">
                                      <p:cBhvr>
                                        <p:cTn id="76" dur="1000" fill="hold"/>
                                        <p:tgtEl>
                                          <p:spTgt spid="20"/>
                                        </p:tgtEl>
                                        <p:attrNameLst>
                                          <p:attrName>ppt_x</p:attrName>
                                        </p:attrNameLst>
                                      </p:cBhvr>
                                      <p:tavLst>
                                        <p:tav tm="0">
                                          <p:val>
                                            <p:strVal val="#ppt_x"/>
                                          </p:val>
                                        </p:tav>
                                        <p:tav tm="100000">
                                          <p:val>
                                            <p:strVal val="#ppt_x"/>
                                          </p:val>
                                        </p:tav>
                                      </p:tavLst>
                                    </p:anim>
                                    <p:anim calcmode="lin" valueType="num">
                                      <p:cBhvr>
                                        <p:cTn id="77" dur="1000" fill="hold"/>
                                        <p:tgtEl>
                                          <p:spTgt spid="2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19"/>
                                        </p:tgtEl>
                                        <p:attrNameLst>
                                          <p:attrName>style.visibility</p:attrName>
                                        </p:attrNameLst>
                                      </p:cBhvr>
                                      <p:to>
                                        <p:strVal val="visible"/>
                                      </p:to>
                                    </p:set>
                                    <p:animEffect transition="in" filter="fade">
                                      <p:cBhvr>
                                        <p:cTn id="80" dur="1000"/>
                                        <p:tgtEl>
                                          <p:spTgt spid="19"/>
                                        </p:tgtEl>
                                      </p:cBhvr>
                                    </p:animEffect>
                                    <p:anim calcmode="lin" valueType="num">
                                      <p:cBhvr>
                                        <p:cTn id="81" dur="1000" fill="hold"/>
                                        <p:tgtEl>
                                          <p:spTgt spid="19"/>
                                        </p:tgtEl>
                                        <p:attrNameLst>
                                          <p:attrName>ppt_x</p:attrName>
                                        </p:attrNameLst>
                                      </p:cBhvr>
                                      <p:tavLst>
                                        <p:tav tm="0">
                                          <p:val>
                                            <p:strVal val="#ppt_x"/>
                                          </p:val>
                                        </p:tav>
                                        <p:tav tm="100000">
                                          <p:val>
                                            <p:strVal val="#ppt_x"/>
                                          </p:val>
                                        </p:tav>
                                      </p:tavLst>
                                    </p:anim>
                                    <p:anim calcmode="lin" valueType="num">
                                      <p:cBhvr>
                                        <p:cTn id="82" dur="1000" fill="hold"/>
                                        <p:tgtEl>
                                          <p:spTgt spid="19"/>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3"/>
                                        </p:tgtEl>
                                        <p:attrNameLst>
                                          <p:attrName>style.visibility</p:attrName>
                                        </p:attrNameLst>
                                      </p:cBhvr>
                                      <p:to>
                                        <p:strVal val="visible"/>
                                      </p:to>
                                    </p:set>
                                    <p:anim calcmode="lin" valueType="num">
                                      <p:cBhvr>
                                        <p:cTn id="86" dur="500" fill="hold"/>
                                        <p:tgtEl>
                                          <p:spTgt spid="3"/>
                                        </p:tgtEl>
                                        <p:attrNameLst>
                                          <p:attrName>ppt_w</p:attrName>
                                        </p:attrNameLst>
                                      </p:cBhvr>
                                      <p:tavLst>
                                        <p:tav tm="0">
                                          <p:val>
                                            <p:fltVal val="0"/>
                                          </p:val>
                                        </p:tav>
                                        <p:tav tm="100000">
                                          <p:val>
                                            <p:strVal val="#ppt_w"/>
                                          </p:val>
                                        </p:tav>
                                      </p:tavLst>
                                    </p:anim>
                                    <p:anim calcmode="lin" valueType="num">
                                      <p:cBhvr>
                                        <p:cTn id="87" dur="500" fill="hold"/>
                                        <p:tgtEl>
                                          <p:spTgt spid="3"/>
                                        </p:tgtEl>
                                        <p:attrNameLst>
                                          <p:attrName>ppt_h</p:attrName>
                                        </p:attrNameLst>
                                      </p:cBhvr>
                                      <p:tavLst>
                                        <p:tav tm="0">
                                          <p:val>
                                            <p:fltVal val="0"/>
                                          </p:val>
                                        </p:tav>
                                        <p:tav tm="100000">
                                          <p:val>
                                            <p:strVal val="#ppt_h"/>
                                          </p:val>
                                        </p:tav>
                                      </p:tavLst>
                                    </p:anim>
                                    <p:animEffect transition="in" filter="fade">
                                      <p:cBhvr>
                                        <p:cTn id="88" dur="500"/>
                                        <p:tgtEl>
                                          <p:spTgt spid="3"/>
                                        </p:tgtEl>
                                      </p:cBhvr>
                                    </p:animEffect>
                                  </p:childTnLst>
                                </p:cTn>
                              </p:par>
                            </p:childTnLst>
                          </p:cTn>
                        </p:par>
                        <p:par>
                          <p:cTn id="89" fill="hold">
                            <p:stCondLst>
                              <p:cond delay="8500"/>
                            </p:stCondLst>
                            <p:childTnLst>
                              <p:par>
                                <p:cTn id="90" presetID="53" presetClass="entr" presetSubtype="16" fill="hold" grpId="0" nodeType="after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9"/>
                                        </p:tgtEl>
                                        <p:attrNameLst>
                                          <p:attrName>style.visibility</p:attrName>
                                        </p:attrNameLst>
                                      </p:cBhvr>
                                      <p:to>
                                        <p:strVal val="visible"/>
                                      </p:to>
                                    </p:set>
                                    <p:anim calcmode="lin" valueType="num">
                                      <p:cBhvr>
                                        <p:cTn id="97" dur="500" fill="hold"/>
                                        <p:tgtEl>
                                          <p:spTgt spid="29"/>
                                        </p:tgtEl>
                                        <p:attrNameLst>
                                          <p:attrName>ppt_w</p:attrName>
                                        </p:attrNameLst>
                                      </p:cBhvr>
                                      <p:tavLst>
                                        <p:tav tm="0">
                                          <p:val>
                                            <p:fltVal val="0"/>
                                          </p:val>
                                        </p:tav>
                                        <p:tav tm="100000">
                                          <p:val>
                                            <p:strVal val="#ppt_w"/>
                                          </p:val>
                                        </p:tav>
                                      </p:tavLst>
                                    </p:anim>
                                    <p:anim calcmode="lin" valueType="num">
                                      <p:cBhvr>
                                        <p:cTn id="98" dur="500" fill="hold"/>
                                        <p:tgtEl>
                                          <p:spTgt spid="29"/>
                                        </p:tgtEl>
                                        <p:attrNameLst>
                                          <p:attrName>ppt_h</p:attrName>
                                        </p:attrNameLst>
                                      </p:cBhvr>
                                      <p:tavLst>
                                        <p:tav tm="0">
                                          <p:val>
                                            <p:fltVal val="0"/>
                                          </p:val>
                                        </p:tav>
                                        <p:tav tm="100000">
                                          <p:val>
                                            <p:strVal val="#ppt_h"/>
                                          </p:val>
                                        </p:tav>
                                      </p:tavLst>
                                    </p:anim>
                                    <p:animEffect transition="in" filter="fade">
                                      <p:cBhvr>
                                        <p:cTn id="9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6" grpId="0" animBg="1"/>
      <p:bldP spid="17" grpId="0" animBg="1"/>
      <p:bldP spid="19" grpId="0" animBg="1"/>
      <p:bldP spid="21" grpId="0" animBg="1"/>
      <p:bldP spid="26" grpId="0" animBg="1"/>
      <p:bldP spid="28" grpId="0" animBg="1"/>
      <p:bldP spid="29" grpId="0"/>
      <p:bldP spid="10" grpId="0" animBg="1"/>
      <p:bldP spid="9" grpId="0" animBg="1"/>
      <p:bldP spid="11" grpId="0" animBg="1"/>
      <p:bldP spid="12" grpId="0" animBg="1"/>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Freeform 10"/>
          <p:cNvSpPr>
            <a:spLocks noChangeAspect="1"/>
          </p:cNvSpPr>
          <p:nvPr/>
        </p:nvSpPr>
        <p:spPr>
          <a:xfrm>
            <a:off x="472440" y="234700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E4A1E"/>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216608" y="1580163"/>
            <a:ext cx="3224673" cy="204959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5C9AD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2561434" y="3386961"/>
            <a:ext cx="3414360" cy="21701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44546B"/>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4802282" y="1815773"/>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7A7A"/>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969398" y="3592454"/>
            <a:ext cx="4078263" cy="2592136"/>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939393"/>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7934449" y="1304668"/>
            <a:ext cx="2940143" cy="1868750"/>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FF7246"/>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7880560" y="2856189"/>
            <a:ext cx="3839000" cy="2440061"/>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7AB8F1"/>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a:off x="7860528" y="4718626"/>
            <a:ext cx="3034987" cy="1929032"/>
          </a:xfrm>
          <a:custGeom>
            <a:avLst/>
            <a:gdLst>
              <a:gd name="connsiteX0" fmla="*/ 1684712 w 3701242"/>
              <a:gd name="connsiteY0" fmla="*/ 0 h 2352502"/>
              <a:gd name="connsiteX1" fmla="*/ 2580535 w 3701242"/>
              <a:gd name="connsiteY1" fmla="*/ 730116 h 2352502"/>
              <a:gd name="connsiteX2" fmla="*/ 2583730 w 3701242"/>
              <a:gd name="connsiteY2" fmla="*/ 761818 h 2352502"/>
              <a:gd name="connsiteX3" fmla="*/ 2633559 w 3701242"/>
              <a:gd name="connsiteY3" fmla="*/ 743581 h 2352502"/>
              <a:gd name="connsiteX4" fmla="*/ 2878282 w 3701242"/>
              <a:gd name="connsiteY4" fmla="*/ 706582 h 2352502"/>
              <a:gd name="connsiteX5" fmla="*/ 3701242 w 3701242"/>
              <a:gd name="connsiteY5" fmla="*/ 1529542 h 2352502"/>
              <a:gd name="connsiteX6" fmla="*/ 2878282 w 3701242"/>
              <a:gd name="connsiteY6" fmla="*/ 2352502 h 2352502"/>
              <a:gd name="connsiteX7" fmla="*/ 2790350 w 3701242"/>
              <a:gd name="connsiteY7" fmla="*/ 2345849 h 2352502"/>
              <a:gd name="connsiteX8" fmla="*/ 2757397 w 3701242"/>
              <a:gd name="connsiteY8" fmla="*/ 2352502 h 2352502"/>
              <a:gd name="connsiteX9" fmla="*/ 641122 w 3701242"/>
              <a:gd name="connsiteY9" fmla="*/ 2352502 h 2352502"/>
              <a:gd name="connsiteX10" fmla="*/ 583822 w 3701242"/>
              <a:gd name="connsiteY10" fmla="*/ 2340934 h 2352502"/>
              <a:gd name="connsiteX11" fmla="*/ 583233 w 3701242"/>
              <a:gd name="connsiteY11" fmla="*/ 2340536 h 2352502"/>
              <a:gd name="connsiteX12" fmla="*/ 511082 w 3701242"/>
              <a:gd name="connsiteY12" fmla="*/ 2333263 h 2352502"/>
              <a:gd name="connsiteX13" fmla="*/ 0 w 3701242"/>
              <a:gd name="connsiteY13" fmla="*/ 1706187 h 2352502"/>
              <a:gd name="connsiteX14" fmla="*/ 640080 w 3701242"/>
              <a:gd name="connsiteY14" fmla="*/ 1066107 h 2352502"/>
              <a:gd name="connsiteX15" fmla="*/ 769079 w 3701242"/>
              <a:gd name="connsiteY15" fmla="*/ 1079111 h 2352502"/>
              <a:gd name="connsiteX16" fmla="*/ 786739 w 3701242"/>
              <a:gd name="connsiteY16" fmla="*/ 1084593 h 2352502"/>
              <a:gd name="connsiteX17" fmla="*/ 775033 w 3701242"/>
              <a:gd name="connsiteY17" fmla="*/ 1007892 h 2352502"/>
              <a:gd name="connsiteX18" fmla="*/ 770312 w 3701242"/>
              <a:gd name="connsiteY18" fmla="*/ 914400 h 2352502"/>
              <a:gd name="connsiteX19" fmla="*/ 1684712 w 3701242"/>
              <a:gd name="connsiteY19" fmla="*/ 0 h 2352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01242" h="2352502">
                <a:moveTo>
                  <a:pt x="1684712" y="0"/>
                </a:moveTo>
                <a:cubicBezTo>
                  <a:pt x="2126595" y="0"/>
                  <a:pt x="2495270" y="313440"/>
                  <a:pt x="2580535" y="730116"/>
                </a:cubicBezTo>
                <a:lnTo>
                  <a:pt x="2583730" y="761818"/>
                </a:lnTo>
                <a:lnTo>
                  <a:pt x="2633559" y="743581"/>
                </a:lnTo>
                <a:cubicBezTo>
                  <a:pt x="2710867" y="719535"/>
                  <a:pt x="2793062" y="706582"/>
                  <a:pt x="2878282" y="706582"/>
                </a:cubicBezTo>
                <a:cubicBezTo>
                  <a:pt x="3332790" y="706582"/>
                  <a:pt x="3701242" y="1075034"/>
                  <a:pt x="3701242" y="1529542"/>
                </a:cubicBezTo>
                <a:cubicBezTo>
                  <a:pt x="3701242" y="1984050"/>
                  <a:pt x="3332790" y="2352502"/>
                  <a:pt x="2878282" y="2352502"/>
                </a:cubicBezTo>
                <a:lnTo>
                  <a:pt x="2790350" y="2345849"/>
                </a:lnTo>
                <a:lnTo>
                  <a:pt x="2757397" y="2352502"/>
                </a:lnTo>
                <a:lnTo>
                  <a:pt x="641122" y="2352502"/>
                </a:lnTo>
                <a:cubicBezTo>
                  <a:pt x="620797" y="2352502"/>
                  <a:pt x="601434" y="2348383"/>
                  <a:pt x="583822" y="2340934"/>
                </a:cubicBezTo>
                <a:lnTo>
                  <a:pt x="583233" y="2340536"/>
                </a:lnTo>
                <a:lnTo>
                  <a:pt x="511082" y="2333263"/>
                </a:lnTo>
                <a:cubicBezTo>
                  <a:pt x="219409" y="2273578"/>
                  <a:pt x="0" y="2015505"/>
                  <a:pt x="0" y="1706187"/>
                </a:cubicBezTo>
                <a:cubicBezTo>
                  <a:pt x="0" y="1352681"/>
                  <a:pt x="286574" y="1066107"/>
                  <a:pt x="640080" y="1066107"/>
                </a:cubicBezTo>
                <a:cubicBezTo>
                  <a:pt x="684269" y="1066107"/>
                  <a:pt x="727411" y="1070585"/>
                  <a:pt x="769079" y="1079111"/>
                </a:cubicBezTo>
                <a:lnTo>
                  <a:pt x="786739" y="1084593"/>
                </a:lnTo>
                <a:lnTo>
                  <a:pt x="775033" y="1007892"/>
                </a:lnTo>
                <a:cubicBezTo>
                  <a:pt x="771911" y="977153"/>
                  <a:pt x="770312" y="945963"/>
                  <a:pt x="770312" y="914400"/>
                </a:cubicBezTo>
                <a:cubicBezTo>
                  <a:pt x="770312" y="409391"/>
                  <a:pt x="1179703" y="0"/>
                  <a:pt x="1684712" y="0"/>
                </a:cubicBezTo>
                <a:close/>
              </a:path>
            </a:pathLst>
          </a:custGeom>
          <a:solidFill>
            <a:srgbClr val="627289"/>
          </a:solidFill>
          <a:ln w="508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Группа 40"/>
          <p:cNvGrpSpPr/>
          <p:nvPr/>
        </p:nvGrpSpPr>
        <p:grpSpPr>
          <a:xfrm>
            <a:off x="6615185" y="3922251"/>
            <a:ext cx="379385" cy="384208"/>
            <a:chOff x="5842001" y="3197226"/>
            <a:chExt cx="4371974" cy="4427537"/>
          </a:xfrm>
          <a:solidFill>
            <a:schemeClr val="bg1"/>
          </a:solidFill>
          <a:effectLst>
            <a:outerShdw blurRad="63500" sx="102000" sy="102000" algn="ctr" rotWithShape="0">
              <a:prstClr val="black">
                <a:alpha val="40000"/>
              </a:prstClr>
            </a:outerShdw>
          </a:effectLst>
        </p:grpSpPr>
        <p:sp>
          <p:nvSpPr>
            <p:cNvPr id="50" name="Freeform 32"/>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33"/>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4"/>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35"/>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36"/>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7"/>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9" name="Freeform 145"/>
          <p:cNvSpPr>
            <a:spLocks noEditPoints="1"/>
          </p:cNvSpPr>
          <p:nvPr/>
        </p:nvSpPr>
        <p:spPr bwMode="auto">
          <a:xfrm>
            <a:off x="4508560" y="1768912"/>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0" name="Группа 260"/>
          <p:cNvGrpSpPr/>
          <p:nvPr/>
        </p:nvGrpSpPr>
        <p:grpSpPr>
          <a:xfrm>
            <a:off x="1812815" y="2574271"/>
            <a:ext cx="246745" cy="390361"/>
            <a:chOff x="5943600" y="3198813"/>
            <a:chExt cx="2563813" cy="4056063"/>
          </a:xfrm>
          <a:solidFill>
            <a:schemeClr val="bg1"/>
          </a:solidFill>
          <a:effectLst>
            <a:outerShdw blurRad="63500" sx="102000" sy="102000" algn="ctr" rotWithShape="0">
              <a:prstClr val="black">
                <a:alpha val="40000"/>
              </a:prstClr>
            </a:outerShdw>
          </a:effectLst>
        </p:grpSpPr>
        <p:sp>
          <p:nvSpPr>
            <p:cNvPr id="61"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2"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3" name="Группа 298"/>
          <p:cNvGrpSpPr/>
          <p:nvPr/>
        </p:nvGrpSpPr>
        <p:grpSpPr>
          <a:xfrm>
            <a:off x="9044627" y="1576575"/>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64" name="Freeform 266"/>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67"/>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286"/>
          <p:cNvSpPr>
            <a:spLocks noEditPoints="1"/>
          </p:cNvSpPr>
          <p:nvPr/>
        </p:nvSpPr>
        <p:spPr bwMode="auto">
          <a:xfrm>
            <a:off x="9419112" y="3142546"/>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7" name="Группа 358"/>
          <p:cNvGrpSpPr/>
          <p:nvPr/>
        </p:nvGrpSpPr>
        <p:grpSpPr>
          <a:xfrm>
            <a:off x="6476358" y="2019073"/>
            <a:ext cx="277894" cy="397061"/>
            <a:chOff x="5905500" y="3163888"/>
            <a:chExt cx="1828800" cy="2613025"/>
          </a:xfrm>
          <a:solidFill>
            <a:schemeClr val="bg1"/>
          </a:solidFill>
          <a:effectLst>
            <a:outerShdw blurRad="63500" sx="102000" sy="102000" algn="ctr" rotWithShape="0">
              <a:prstClr val="black">
                <a:alpha val="40000"/>
              </a:prstClr>
            </a:outerShdw>
          </a:effectLst>
        </p:grpSpPr>
        <p:sp>
          <p:nvSpPr>
            <p:cNvPr id="68"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Freeform 332"/>
          <p:cNvSpPr>
            <a:spLocks/>
          </p:cNvSpPr>
          <p:nvPr/>
        </p:nvSpPr>
        <p:spPr bwMode="auto">
          <a:xfrm>
            <a:off x="3842549" y="3657155"/>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72" name="Группа 379"/>
          <p:cNvGrpSpPr/>
          <p:nvPr/>
        </p:nvGrpSpPr>
        <p:grpSpPr>
          <a:xfrm>
            <a:off x="9019161" y="5027186"/>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73"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4"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5"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0" name="Text Box 10"/>
          <p:cNvSpPr txBox="1">
            <a:spLocks noChangeArrowheads="1"/>
          </p:cNvSpPr>
          <p:nvPr/>
        </p:nvSpPr>
        <p:spPr bwMode="auto">
          <a:xfrm>
            <a:off x="649461" y="3199955"/>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1" name="Text Box 10"/>
          <p:cNvSpPr txBox="1">
            <a:spLocks noChangeArrowheads="1"/>
          </p:cNvSpPr>
          <p:nvPr/>
        </p:nvSpPr>
        <p:spPr bwMode="auto">
          <a:xfrm>
            <a:off x="2820752" y="4157731"/>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Text Box 10"/>
          <p:cNvSpPr txBox="1">
            <a:spLocks noChangeArrowheads="1"/>
          </p:cNvSpPr>
          <p:nvPr/>
        </p:nvSpPr>
        <p:spPr bwMode="auto">
          <a:xfrm>
            <a:off x="3697435" y="2261870"/>
            <a:ext cx="1820258"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83" name="Text Box 10"/>
          <p:cNvSpPr txBox="1">
            <a:spLocks noChangeArrowheads="1"/>
          </p:cNvSpPr>
          <p:nvPr/>
        </p:nvSpPr>
        <p:spPr bwMode="auto">
          <a:xfrm>
            <a:off x="5571150" y="2492021"/>
            <a:ext cx="2282465"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endParaRPr lang="en-US" sz="10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4" name="Text Box 10"/>
          <p:cNvSpPr txBox="1">
            <a:spLocks noChangeArrowheads="1"/>
          </p:cNvSpPr>
          <p:nvPr/>
        </p:nvSpPr>
        <p:spPr bwMode="auto">
          <a:xfrm>
            <a:off x="5711558" y="4548932"/>
            <a:ext cx="2193764" cy="108337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5" name="Text Box 10"/>
          <p:cNvSpPr txBox="1">
            <a:spLocks noChangeArrowheads="1"/>
          </p:cNvSpPr>
          <p:nvPr/>
        </p:nvSpPr>
        <p:spPr bwMode="auto">
          <a:xfrm>
            <a:off x="8064788" y="5551916"/>
            <a:ext cx="274320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6" name="Text Box 10"/>
          <p:cNvSpPr txBox="1">
            <a:spLocks noChangeArrowheads="1"/>
          </p:cNvSpPr>
          <p:nvPr/>
        </p:nvSpPr>
        <p:spPr bwMode="auto">
          <a:xfrm>
            <a:off x="8246739" y="3741076"/>
            <a:ext cx="3027940" cy="91440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7" name="Text Box 10"/>
          <p:cNvSpPr txBox="1">
            <a:spLocks noChangeArrowheads="1"/>
          </p:cNvSpPr>
          <p:nvPr/>
        </p:nvSpPr>
        <p:spPr bwMode="auto">
          <a:xfrm>
            <a:off x="8057177" y="2086885"/>
            <a:ext cx="2743200"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2733966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1+#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p:cTn id="16" dur="500" fill="hold"/>
                                        <p:tgtEl>
                                          <p:spTgt spid="60"/>
                                        </p:tgtEl>
                                        <p:attrNameLst>
                                          <p:attrName>ppt_w</p:attrName>
                                        </p:attrNameLst>
                                      </p:cBhvr>
                                      <p:tavLst>
                                        <p:tav tm="0">
                                          <p:val>
                                            <p:fltVal val="0"/>
                                          </p:val>
                                        </p:tav>
                                        <p:tav tm="100000">
                                          <p:val>
                                            <p:strVal val="#ppt_w"/>
                                          </p:val>
                                        </p:tav>
                                      </p:tavLst>
                                    </p:anim>
                                    <p:anim calcmode="lin" valueType="num">
                                      <p:cBhvr>
                                        <p:cTn id="17" dur="500" fill="hold"/>
                                        <p:tgtEl>
                                          <p:spTgt spid="60"/>
                                        </p:tgtEl>
                                        <p:attrNameLst>
                                          <p:attrName>ppt_h</p:attrName>
                                        </p:attrNameLst>
                                      </p:cBhvr>
                                      <p:tavLst>
                                        <p:tav tm="0">
                                          <p:val>
                                            <p:fltVal val="0"/>
                                          </p:val>
                                        </p:tav>
                                        <p:tav tm="100000">
                                          <p:val>
                                            <p:strVal val="#ppt_h"/>
                                          </p:val>
                                        </p:tav>
                                      </p:tavLst>
                                    </p:anim>
                                    <p:animEffect transition="in" filter="fade">
                                      <p:cBhvr>
                                        <p:cTn id="18" dur="500"/>
                                        <p:tgtEl>
                                          <p:spTgt spid="60"/>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0"/>
                                        </p:tgtEl>
                                        <p:attrNameLst>
                                          <p:attrName>style.visibility</p:attrName>
                                        </p:attrNameLst>
                                      </p:cBhvr>
                                      <p:to>
                                        <p:strVal val="visible"/>
                                      </p:to>
                                    </p:set>
                                    <p:animEffect transition="in" filter="wipe(up)">
                                      <p:cBhvr>
                                        <p:cTn id="22" dur="500"/>
                                        <p:tgtEl>
                                          <p:spTgt spid="80"/>
                                        </p:tgtEl>
                                      </p:cBhvr>
                                    </p:animEffect>
                                  </p:childTnLst>
                                </p:cTn>
                              </p:par>
                            </p:childTnLst>
                          </p:cTn>
                        </p:par>
                        <p:par>
                          <p:cTn id="23" fill="hold">
                            <p:stCondLst>
                              <p:cond delay="20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 calcmode="lin" valueType="num">
                                      <p:cBhvr>
                                        <p:cTn id="31" dur="500" fill="hold"/>
                                        <p:tgtEl>
                                          <p:spTgt spid="59"/>
                                        </p:tgtEl>
                                        <p:attrNameLst>
                                          <p:attrName>ppt_w</p:attrName>
                                        </p:attrNameLst>
                                      </p:cBhvr>
                                      <p:tavLst>
                                        <p:tav tm="0">
                                          <p:val>
                                            <p:fltVal val="0"/>
                                          </p:val>
                                        </p:tav>
                                        <p:tav tm="100000">
                                          <p:val>
                                            <p:strVal val="#ppt_w"/>
                                          </p:val>
                                        </p:tav>
                                      </p:tavLst>
                                    </p:anim>
                                    <p:anim calcmode="lin" valueType="num">
                                      <p:cBhvr>
                                        <p:cTn id="32" dur="500" fill="hold"/>
                                        <p:tgtEl>
                                          <p:spTgt spid="59"/>
                                        </p:tgtEl>
                                        <p:attrNameLst>
                                          <p:attrName>ppt_h</p:attrName>
                                        </p:attrNameLst>
                                      </p:cBhvr>
                                      <p:tavLst>
                                        <p:tav tm="0">
                                          <p:val>
                                            <p:fltVal val="0"/>
                                          </p:val>
                                        </p:tav>
                                        <p:tav tm="100000">
                                          <p:val>
                                            <p:strVal val="#ppt_h"/>
                                          </p:val>
                                        </p:tav>
                                      </p:tavLst>
                                    </p:anim>
                                    <p:animEffect transition="in" filter="fade">
                                      <p:cBhvr>
                                        <p:cTn id="33" dur="500"/>
                                        <p:tgtEl>
                                          <p:spTgt spid="59"/>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82"/>
                                        </p:tgtEl>
                                        <p:attrNameLst>
                                          <p:attrName>style.visibility</p:attrName>
                                        </p:attrNameLst>
                                      </p:cBhvr>
                                      <p:to>
                                        <p:strVal val="visible"/>
                                      </p:to>
                                    </p:set>
                                    <p:animEffect transition="in" filter="wipe(up)">
                                      <p:cBhvr>
                                        <p:cTn id="37" dur="500"/>
                                        <p:tgtEl>
                                          <p:spTgt spid="82"/>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1+#ppt_w/2"/>
                                          </p:val>
                                        </p:tav>
                                        <p:tav tm="100000">
                                          <p:val>
                                            <p:strVal val="#ppt_x"/>
                                          </p:val>
                                        </p:tav>
                                      </p:tavLst>
                                    </p:anim>
                                    <p:anim calcmode="lin" valueType="num">
                                      <p:cBhvr additive="base">
                                        <p:cTn id="42" dur="500" fill="hold"/>
                                        <p:tgtEl>
                                          <p:spTgt spid="14"/>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1"/>
                                        </p:tgtEl>
                                        <p:attrNameLst>
                                          <p:attrName>style.visibility</p:attrName>
                                        </p:attrNameLst>
                                      </p:cBhvr>
                                      <p:to>
                                        <p:strVal val="visible"/>
                                      </p:to>
                                    </p:set>
                                    <p:anim calcmode="lin" valueType="num">
                                      <p:cBhvr>
                                        <p:cTn id="46" dur="500" fill="hold"/>
                                        <p:tgtEl>
                                          <p:spTgt spid="71"/>
                                        </p:tgtEl>
                                        <p:attrNameLst>
                                          <p:attrName>ppt_w</p:attrName>
                                        </p:attrNameLst>
                                      </p:cBhvr>
                                      <p:tavLst>
                                        <p:tav tm="0">
                                          <p:val>
                                            <p:fltVal val="0"/>
                                          </p:val>
                                        </p:tav>
                                        <p:tav tm="100000">
                                          <p:val>
                                            <p:strVal val="#ppt_w"/>
                                          </p:val>
                                        </p:tav>
                                      </p:tavLst>
                                    </p:anim>
                                    <p:anim calcmode="lin" valueType="num">
                                      <p:cBhvr>
                                        <p:cTn id="47" dur="500" fill="hold"/>
                                        <p:tgtEl>
                                          <p:spTgt spid="71"/>
                                        </p:tgtEl>
                                        <p:attrNameLst>
                                          <p:attrName>ppt_h</p:attrName>
                                        </p:attrNameLst>
                                      </p:cBhvr>
                                      <p:tavLst>
                                        <p:tav tm="0">
                                          <p:val>
                                            <p:fltVal val="0"/>
                                          </p:val>
                                        </p:tav>
                                        <p:tav tm="100000">
                                          <p:val>
                                            <p:strVal val="#ppt_h"/>
                                          </p:val>
                                        </p:tav>
                                      </p:tavLst>
                                    </p:anim>
                                    <p:animEffect transition="in" filter="fade">
                                      <p:cBhvr>
                                        <p:cTn id="48" dur="500"/>
                                        <p:tgtEl>
                                          <p:spTgt spid="71"/>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81"/>
                                        </p:tgtEl>
                                        <p:attrNameLst>
                                          <p:attrName>style.visibility</p:attrName>
                                        </p:attrNameLst>
                                      </p:cBhvr>
                                      <p:to>
                                        <p:strVal val="visible"/>
                                      </p:to>
                                    </p:set>
                                    <p:animEffect transition="in" filter="wipe(up)">
                                      <p:cBhvr>
                                        <p:cTn id="52" dur="500"/>
                                        <p:tgtEl>
                                          <p:spTgt spid="81"/>
                                        </p:tgtEl>
                                      </p:cBhvr>
                                    </p:animEffect>
                                  </p:childTnLst>
                                </p:cTn>
                              </p:par>
                            </p:childTnLst>
                          </p:cTn>
                        </p:par>
                        <p:par>
                          <p:cTn id="53" fill="hold">
                            <p:stCondLst>
                              <p:cond delay="50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67"/>
                                        </p:tgtEl>
                                        <p:attrNameLst>
                                          <p:attrName>style.visibility</p:attrName>
                                        </p:attrNameLst>
                                      </p:cBhvr>
                                      <p:to>
                                        <p:strVal val="visible"/>
                                      </p:to>
                                    </p:set>
                                    <p:anim calcmode="lin" valueType="num">
                                      <p:cBhvr>
                                        <p:cTn id="61" dur="500" fill="hold"/>
                                        <p:tgtEl>
                                          <p:spTgt spid="67"/>
                                        </p:tgtEl>
                                        <p:attrNameLst>
                                          <p:attrName>ppt_w</p:attrName>
                                        </p:attrNameLst>
                                      </p:cBhvr>
                                      <p:tavLst>
                                        <p:tav tm="0">
                                          <p:val>
                                            <p:fltVal val="0"/>
                                          </p:val>
                                        </p:tav>
                                        <p:tav tm="100000">
                                          <p:val>
                                            <p:strVal val="#ppt_w"/>
                                          </p:val>
                                        </p:tav>
                                      </p:tavLst>
                                    </p:anim>
                                    <p:anim calcmode="lin" valueType="num">
                                      <p:cBhvr>
                                        <p:cTn id="62" dur="500" fill="hold"/>
                                        <p:tgtEl>
                                          <p:spTgt spid="67"/>
                                        </p:tgtEl>
                                        <p:attrNameLst>
                                          <p:attrName>ppt_h</p:attrName>
                                        </p:attrNameLst>
                                      </p:cBhvr>
                                      <p:tavLst>
                                        <p:tav tm="0">
                                          <p:val>
                                            <p:fltVal val="0"/>
                                          </p:val>
                                        </p:tav>
                                        <p:tav tm="100000">
                                          <p:val>
                                            <p:strVal val="#ppt_h"/>
                                          </p:val>
                                        </p:tav>
                                      </p:tavLst>
                                    </p:anim>
                                    <p:animEffect transition="in" filter="fade">
                                      <p:cBhvr>
                                        <p:cTn id="63" dur="500"/>
                                        <p:tgtEl>
                                          <p:spTgt spid="6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83"/>
                                        </p:tgtEl>
                                        <p:attrNameLst>
                                          <p:attrName>style.visibility</p:attrName>
                                        </p:attrNameLst>
                                      </p:cBhvr>
                                      <p:to>
                                        <p:strVal val="visible"/>
                                      </p:to>
                                    </p:set>
                                    <p:animEffect transition="in" filter="wipe(up)">
                                      <p:cBhvr>
                                        <p:cTn id="67" dur="500"/>
                                        <p:tgtEl>
                                          <p:spTgt spid="83"/>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1+#ppt_w/2"/>
                                          </p:val>
                                        </p:tav>
                                        <p:tav tm="100000">
                                          <p:val>
                                            <p:strVal val="#ppt_x"/>
                                          </p:val>
                                        </p:tav>
                                      </p:tavLst>
                                    </p:anim>
                                    <p:anim calcmode="lin" valueType="num">
                                      <p:cBhvr additive="base">
                                        <p:cTn id="72" dur="500" fill="hold"/>
                                        <p:tgtEl>
                                          <p:spTgt spid="15"/>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p:cTn id="76" dur="500" fill="hold"/>
                                        <p:tgtEl>
                                          <p:spTgt spid="49"/>
                                        </p:tgtEl>
                                        <p:attrNameLst>
                                          <p:attrName>ppt_w</p:attrName>
                                        </p:attrNameLst>
                                      </p:cBhvr>
                                      <p:tavLst>
                                        <p:tav tm="0">
                                          <p:val>
                                            <p:fltVal val="0"/>
                                          </p:val>
                                        </p:tav>
                                        <p:tav tm="100000">
                                          <p:val>
                                            <p:strVal val="#ppt_w"/>
                                          </p:val>
                                        </p:tav>
                                      </p:tavLst>
                                    </p:anim>
                                    <p:anim calcmode="lin" valueType="num">
                                      <p:cBhvr>
                                        <p:cTn id="77" dur="500" fill="hold"/>
                                        <p:tgtEl>
                                          <p:spTgt spid="49"/>
                                        </p:tgtEl>
                                        <p:attrNameLst>
                                          <p:attrName>ppt_h</p:attrName>
                                        </p:attrNameLst>
                                      </p:cBhvr>
                                      <p:tavLst>
                                        <p:tav tm="0">
                                          <p:val>
                                            <p:fltVal val="0"/>
                                          </p:val>
                                        </p:tav>
                                        <p:tav tm="100000">
                                          <p:val>
                                            <p:strVal val="#ppt_h"/>
                                          </p:val>
                                        </p:tav>
                                      </p:tavLst>
                                    </p:anim>
                                    <p:animEffect transition="in" filter="fade">
                                      <p:cBhvr>
                                        <p:cTn id="78" dur="500"/>
                                        <p:tgtEl>
                                          <p:spTgt spid="49"/>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84"/>
                                        </p:tgtEl>
                                        <p:attrNameLst>
                                          <p:attrName>style.visibility</p:attrName>
                                        </p:attrNameLst>
                                      </p:cBhvr>
                                      <p:to>
                                        <p:strVal val="visible"/>
                                      </p:to>
                                    </p:set>
                                    <p:animEffect transition="in" filter="wipe(up)">
                                      <p:cBhvr>
                                        <p:cTn id="82" dur="500"/>
                                        <p:tgtEl>
                                          <p:spTgt spid="84"/>
                                        </p:tgtEl>
                                      </p:cBhvr>
                                    </p:animEffect>
                                  </p:childTnLst>
                                </p:cTn>
                              </p:par>
                            </p:childTnLst>
                          </p:cTn>
                        </p:par>
                        <p:par>
                          <p:cTn id="83" fill="hold">
                            <p:stCondLst>
                              <p:cond delay="8000"/>
                            </p:stCondLst>
                            <p:childTnLst>
                              <p:par>
                                <p:cTn id="84" presetID="2" presetClass="entr" presetSubtype="2"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 calcmode="lin" valueType="num">
                                      <p:cBhvr>
                                        <p:cTn id="91" dur="500" fill="hold"/>
                                        <p:tgtEl>
                                          <p:spTgt spid="63"/>
                                        </p:tgtEl>
                                        <p:attrNameLst>
                                          <p:attrName>ppt_w</p:attrName>
                                        </p:attrNameLst>
                                      </p:cBhvr>
                                      <p:tavLst>
                                        <p:tav tm="0">
                                          <p:val>
                                            <p:fltVal val="0"/>
                                          </p:val>
                                        </p:tav>
                                        <p:tav tm="100000">
                                          <p:val>
                                            <p:strVal val="#ppt_w"/>
                                          </p:val>
                                        </p:tav>
                                      </p:tavLst>
                                    </p:anim>
                                    <p:anim calcmode="lin" valueType="num">
                                      <p:cBhvr>
                                        <p:cTn id="92" dur="500" fill="hold"/>
                                        <p:tgtEl>
                                          <p:spTgt spid="63"/>
                                        </p:tgtEl>
                                        <p:attrNameLst>
                                          <p:attrName>ppt_h</p:attrName>
                                        </p:attrNameLst>
                                      </p:cBhvr>
                                      <p:tavLst>
                                        <p:tav tm="0">
                                          <p:val>
                                            <p:fltVal val="0"/>
                                          </p:val>
                                        </p:tav>
                                        <p:tav tm="100000">
                                          <p:val>
                                            <p:strVal val="#ppt_h"/>
                                          </p:val>
                                        </p:tav>
                                      </p:tavLst>
                                    </p:anim>
                                    <p:animEffect transition="in" filter="fade">
                                      <p:cBhvr>
                                        <p:cTn id="93" dur="500"/>
                                        <p:tgtEl>
                                          <p:spTgt spid="63"/>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up)">
                                      <p:cBhvr>
                                        <p:cTn id="97" dur="500"/>
                                        <p:tgtEl>
                                          <p:spTgt spid="87"/>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1+#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66"/>
                                        </p:tgtEl>
                                        <p:attrNameLst>
                                          <p:attrName>style.visibility</p:attrName>
                                        </p:attrNameLst>
                                      </p:cBhvr>
                                      <p:to>
                                        <p:strVal val="visible"/>
                                      </p:to>
                                    </p:set>
                                    <p:anim calcmode="lin" valueType="num">
                                      <p:cBhvr>
                                        <p:cTn id="106" dur="500" fill="hold"/>
                                        <p:tgtEl>
                                          <p:spTgt spid="66"/>
                                        </p:tgtEl>
                                        <p:attrNameLst>
                                          <p:attrName>ppt_w</p:attrName>
                                        </p:attrNameLst>
                                      </p:cBhvr>
                                      <p:tavLst>
                                        <p:tav tm="0">
                                          <p:val>
                                            <p:fltVal val="0"/>
                                          </p:val>
                                        </p:tav>
                                        <p:tav tm="100000">
                                          <p:val>
                                            <p:strVal val="#ppt_w"/>
                                          </p:val>
                                        </p:tav>
                                      </p:tavLst>
                                    </p:anim>
                                    <p:anim calcmode="lin" valueType="num">
                                      <p:cBhvr>
                                        <p:cTn id="107" dur="500" fill="hold"/>
                                        <p:tgtEl>
                                          <p:spTgt spid="66"/>
                                        </p:tgtEl>
                                        <p:attrNameLst>
                                          <p:attrName>ppt_h</p:attrName>
                                        </p:attrNameLst>
                                      </p:cBhvr>
                                      <p:tavLst>
                                        <p:tav tm="0">
                                          <p:val>
                                            <p:fltVal val="0"/>
                                          </p:val>
                                        </p:tav>
                                        <p:tav tm="100000">
                                          <p:val>
                                            <p:strVal val="#ppt_h"/>
                                          </p:val>
                                        </p:tav>
                                      </p:tavLst>
                                    </p:anim>
                                    <p:animEffect transition="in" filter="fade">
                                      <p:cBhvr>
                                        <p:cTn id="108" dur="500"/>
                                        <p:tgtEl>
                                          <p:spTgt spid="66"/>
                                        </p:tgtEl>
                                      </p:cBhvr>
                                    </p:animEffect>
                                  </p:childTnLst>
                                </p:cTn>
                              </p:par>
                            </p:childTnLst>
                          </p:cTn>
                        </p:par>
                        <p:par>
                          <p:cTn id="109" fill="hold">
                            <p:stCondLst>
                              <p:cond delay="10500"/>
                            </p:stCondLst>
                            <p:childTnLst>
                              <p:par>
                                <p:cTn id="110" presetID="22" presetClass="entr" presetSubtype="1" fill="hold" grpId="0" nodeType="afterEffect">
                                  <p:stCondLst>
                                    <p:cond delay="0"/>
                                  </p:stCondLst>
                                  <p:childTnLst>
                                    <p:set>
                                      <p:cBhvr>
                                        <p:cTn id="111" dur="1" fill="hold">
                                          <p:stCondLst>
                                            <p:cond delay="0"/>
                                          </p:stCondLst>
                                        </p:cTn>
                                        <p:tgtEl>
                                          <p:spTgt spid="86"/>
                                        </p:tgtEl>
                                        <p:attrNameLst>
                                          <p:attrName>style.visibility</p:attrName>
                                        </p:attrNameLst>
                                      </p:cBhvr>
                                      <p:to>
                                        <p:strVal val="visible"/>
                                      </p:to>
                                    </p:set>
                                    <p:animEffect transition="in" filter="wipe(up)">
                                      <p:cBhvr>
                                        <p:cTn id="112" dur="500"/>
                                        <p:tgtEl>
                                          <p:spTgt spid="86"/>
                                        </p:tgtEl>
                                      </p:cBhvr>
                                    </p:animEffect>
                                  </p:childTnLst>
                                </p:cTn>
                              </p:par>
                            </p:childTnLst>
                          </p:cTn>
                        </p:par>
                        <p:par>
                          <p:cTn id="113" fill="hold">
                            <p:stCondLst>
                              <p:cond delay="11000"/>
                            </p:stCondLst>
                            <p:childTnLst>
                              <p:par>
                                <p:cTn id="114" presetID="2" presetClass="entr" presetSubtype="2" fill="hold" grpId="0" nodeType="afterEffect">
                                  <p:stCondLst>
                                    <p:cond delay="0"/>
                                  </p:stCondLst>
                                  <p:childTnLst>
                                    <p:set>
                                      <p:cBhvr>
                                        <p:cTn id="115" dur="1" fill="hold">
                                          <p:stCondLst>
                                            <p:cond delay="0"/>
                                          </p:stCondLst>
                                        </p:cTn>
                                        <p:tgtEl>
                                          <p:spTgt spid="16"/>
                                        </p:tgtEl>
                                        <p:attrNameLst>
                                          <p:attrName>style.visibility</p:attrName>
                                        </p:attrNameLst>
                                      </p:cBhvr>
                                      <p:to>
                                        <p:strVal val="visible"/>
                                      </p:to>
                                    </p:set>
                                    <p:anim calcmode="lin" valueType="num">
                                      <p:cBhvr additive="base">
                                        <p:cTn id="116" dur="500" fill="hold"/>
                                        <p:tgtEl>
                                          <p:spTgt spid="16"/>
                                        </p:tgtEl>
                                        <p:attrNameLst>
                                          <p:attrName>ppt_x</p:attrName>
                                        </p:attrNameLst>
                                      </p:cBhvr>
                                      <p:tavLst>
                                        <p:tav tm="0">
                                          <p:val>
                                            <p:strVal val="1+#ppt_w/2"/>
                                          </p:val>
                                        </p:tav>
                                        <p:tav tm="100000">
                                          <p:val>
                                            <p:strVal val="#ppt_x"/>
                                          </p:val>
                                        </p:tav>
                                      </p:tavLst>
                                    </p:anim>
                                    <p:anim calcmode="lin" valueType="num">
                                      <p:cBhvr additive="base">
                                        <p:cTn id="117" dur="500" fill="hold"/>
                                        <p:tgtEl>
                                          <p:spTgt spid="16"/>
                                        </p:tgtEl>
                                        <p:attrNameLst>
                                          <p:attrName>ppt_y</p:attrName>
                                        </p:attrNameLst>
                                      </p:cBhvr>
                                      <p:tavLst>
                                        <p:tav tm="0">
                                          <p:val>
                                            <p:strVal val="#ppt_y"/>
                                          </p:val>
                                        </p:tav>
                                        <p:tav tm="100000">
                                          <p:val>
                                            <p:strVal val="#ppt_y"/>
                                          </p:val>
                                        </p:tav>
                                      </p:tavLst>
                                    </p:anim>
                                  </p:childTnLst>
                                </p:cTn>
                              </p:par>
                            </p:childTnLst>
                          </p:cTn>
                        </p:par>
                        <p:par>
                          <p:cTn id="118" fill="hold">
                            <p:stCondLst>
                              <p:cond delay="11500"/>
                            </p:stCondLst>
                            <p:childTnLst>
                              <p:par>
                                <p:cTn id="119" presetID="53" presetClass="entr" presetSubtype="16" fill="hold" nodeType="afterEffect">
                                  <p:stCondLst>
                                    <p:cond delay="0"/>
                                  </p:stCondLst>
                                  <p:childTnLst>
                                    <p:set>
                                      <p:cBhvr>
                                        <p:cTn id="120" dur="1" fill="hold">
                                          <p:stCondLst>
                                            <p:cond delay="0"/>
                                          </p:stCondLst>
                                        </p:cTn>
                                        <p:tgtEl>
                                          <p:spTgt spid="72"/>
                                        </p:tgtEl>
                                        <p:attrNameLst>
                                          <p:attrName>style.visibility</p:attrName>
                                        </p:attrNameLst>
                                      </p:cBhvr>
                                      <p:to>
                                        <p:strVal val="visible"/>
                                      </p:to>
                                    </p:set>
                                    <p:anim calcmode="lin" valueType="num">
                                      <p:cBhvr>
                                        <p:cTn id="121" dur="500" fill="hold"/>
                                        <p:tgtEl>
                                          <p:spTgt spid="72"/>
                                        </p:tgtEl>
                                        <p:attrNameLst>
                                          <p:attrName>ppt_w</p:attrName>
                                        </p:attrNameLst>
                                      </p:cBhvr>
                                      <p:tavLst>
                                        <p:tav tm="0">
                                          <p:val>
                                            <p:fltVal val="0"/>
                                          </p:val>
                                        </p:tav>
                                        <p:tav tm="100000">
                                          <p:val>
                                            <p:strVal val="#ppt_w"/>
                                          </p:val>
                                        </p:tav>
                                      </p:tavLst>
                                    </p:anim>
                                    <p:anim calcmode="lin" valueType="num">
                                      <p:cBhvr>
                                        <p:cTn id="122" dur="500" fill="hold"/>
                                        <p:tgtEl>
                                          <p:spTgt spid="72"/>
                                        </p:tgtEl>
                                        <p:attrNameLst>
                                          <p:attrName>ppt_h</p:attrName>
                                        </p:attrNameLst>
                                      </p:cBhvr>
                                      <p:tavLst>
                                        <p:tav tm="0">
                                          <p:val>
                                            <p:fltVal val="0"/>
                                          </p:val>
                                        </p:tav>
                                        <p:tav tm="100000">
                                          <p:val>
                                            <p:strVal val="#ppt_h"/>
                                          </p:val>
                                        </p:tav>
                                      </p:tavLst>
                                    </p:anim>
                                    <p:animEffect transition="in" filter="fade">
                                      <p:cBhvr>
                                        <p:cTn id="123" dur="500"/>
                                        <p:tgtEl>
                                          <p:spTgt spid="72"/>
                                        </p:tgtEl>
                                      </p:cBhvr>
                                    </p:animEffect>
                                  </p:childTnLst>
                                </p:cTn>
                              </p:par>
                            </p:childTnLst>
                          </p:cTn>
                        </p:par>
                        <p:par>
                          <p:cTn id="124" fill="hold">
                            <p:stCondLst>
                              <p:cond delay="12000"/>
                            </p:stCondLst>
                            <p:childTnLst>
                              <p:par>
                                <p:cTn id="125" presetID="22" presetClass="entr" presetSubtype="1" fill="hold" grpId="0" nodeType="afterEffect">
                                  <p:stCondLst>
                                    <p:cond delay="0"/>
                                  </p:stCondLst>
                                  <p:childTnLst>
                                    <p:set>
                                      <p:cBhvr>
                                        <p:cTn id="126" dur="1" fill="hold">
                                          <p:stCondLst>
                                            <p:cond delay="0"/>
                                          </p:stCondLst>
                                        </p:cTn>
                                        <p:tgtEl>
                                          <p:spTgt spid="85"/>
                                        </p:tgtEl>
                                        <p:attrNameLst>
                                          <p:attrName>style.visibility</p:attrName>
                                        </p:attrNameLst>
                                      </p:cBhvr>
                                      <p:to>
                                        <p:strVal val="visible"/>
                                      </p:to>
                                    </p:set>
                                    <p:animEffect transition="in" filter="wipe(up)">
                                      <p:cBhvr>
                                        <p:cTn id="12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3" grpId="0" animBg="1"/>
      <p:bldP spid="14" grpId="0" animBg="1"/>
      <p:bldP spid="12" grpId="0" animBg="1"/>
      <p:bldP spid="15" grpId="0" animBg="1"/>
      <p:bldP spid="17" grpId="0" animBg="1"/>
      <p:bldP spid="10" grpId="0" animBg="1"/>
      <p:bldP spid="16" grpId="0" animBg="1"/>
      <p:bldP spid="59" grpId="0" animBg="1"/>
      <p:bldP spid="66" grpId="0" animBg="1"/>
      <p:bldP spid="71" grpId="0" animBg="1"/>
      <p:bldP spid="80" grpId="0"/>
      <p:bldP spid="81" grpId="0"/>
      <p:bldP spid="82" grpId="0"/>
      <p:bldP spid="83" grpId="0"/>
      <p:bldP spid="84" grpId="0"/>
      <p:bldP spid="85" grpId="0"/>
      <p:bldP spid="86" grpId="0"/>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 name="Oval 4"/>
          <p:cNvSpPr/>
          <p:nvPr/>
        </p:nvSpPr>
        <p:spPr>
          <a:xfrm>
            <a:off x="1428471" y="1686995"/>
            <a:ext cx="4637604" cy="4637604"/>
          </a:xfrm>
          <a:prstGeom prst="ellipse">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806901" y="1686995"/>
            <a:ext cx="4637604" cy="4637604"/>
          </a:xfrm>
          <a:prstGeom prst="ellipse">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7" name="Oval 6"/>
          <p:cNvSpPr/>
          <p:nvPr/>
        </p:nvSpPr>
        <p:spPr>
          <a:xfrm>
            <a:off x="6169985" y="1686995"/>
            <a:ext cx="4637604" cy="4637604"/>
          </a:xfrm>
          <a:prstGeom prst="ellipse">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5" name="Group 14"/>
          <p:cNvGrpSpPr/>
          <p:nvPr/>
        </p:nvGrpSpPr>
        <p:grpSpPr>
          <a:xfrm>
            <a:off x="1952533" y="3321351"/>
            <a:ext cx="1674228" cy="1461710"/>
            <a:chOff x="6928197" y="1631671"/>
            <a:chExt cx="4741978" cy="1461710"/>
          </a:xfrm>
        </p:grpSpPr>
        <p:sp>
          <p:nvSpPr>
            <p:cNvPr id="16"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7" name="Rectangle 16"/>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18" name="Group 17"/>
          <p:cNvGrpSpPr/>
          <p:nvPr/>
        </p:nvGrpSpPr>
        <p:grpSpPr>
          <a:xfrm>
            <a:off x="4122515" y="3321351"/>
            <a:ext cx="1674228" cy="1461710"/>
            <a:chOff x="6928197" y="1631671"/>
            <a:chExt cx="4741978" cy="1461710"/>
          </a:xfrm>
        </p:grpSpPr>
        <p:sp>
          <p:nvSpPr>
            <p:cNvPr id="19"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0" name="Rectangle 19"/>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1" name="Group 20"/>
          <p:cNvGrpSpPr/>
          <p:nvPr/>
        </p:nvGrpSpPr>
        <p:grpSpPr>
          <a:xfrm>
            <a:off x="6472637" y="3321351"/>
            <a:ext cx="1674228" cy="1461710"/>
            <a:chOff x="6928197" y="1631671"/>
            <a:chExt cx="4741978" cy="1461710"/>
          </a:xfrm>
        </p:grpSpPr>
        <p:sp>
          <p:nvSpPr>
            <p:cNvPr id="22"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Rectangle 22"/>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24" name="Group 23"/>
          <p:cNvGrpSpPr/>
          <p:nvPr/>
        </p:nvGrpSpPr>
        <p:grpSpPr>
          <a:xfrm>
            <a:off x="8620789" y="3321351"/>
            <a:ext cx="1674228" cy="1461710"/>
            <a:chOff x="6928197" y="1631671"/>
            <a:chExt cx="4741978" cy="1461710"/>
          </a:xfrm>
        </p:grpSpPr>
        <p:sp>
          <p:nvSpPr>
            <p:cNvPr id="25" name="Text Placeholder 17"/>
            <p:cNvSpPr txBox="1">
              <a:spLocks/>
            </p:cNvSpPr>
            <p:nvPr/>
          </p:nvSpPr>
          <p:spPr>
            <a:xfrm>
              <a:off x="6928197" y="1996101"/>
              <a:ext cx="4661800" cy="10972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6" name="Rectangle 25"/>
            <p:cNvSpPr/>
            <p:nvPr/>
          </p:nvSpPr>
          <p:spPr>
            <a:xfrm>
              <a:off x="7008375" y="1631671"/>
              <a:ext cx="4661800" cy="338554"/>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27" name="TextBox 26"/>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5574922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animEffect transition="in" filter="fade">
                                      <p:cBhvr>
                                        <p:cTn id="15" dur="500"/>
                                        <p:tgtEl>
                                          <p:spTgt spid="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wipe(left)">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chemeClr val="bg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208902" y="2438406"/>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7A7A7A"/>
                </a:solidFill>
                <a:latin typeface="Lato" panose="020F0502020204030203"/>
              </a:rPr>
              <a:t>43%</a:t>
            </a:r>
          </a:p>
        </p:txBody>
      </p:sp>
      <p:sp>
        <p:nvSpPr>
          <p:cNvPr id="58" name="Text Placeholder 3"/>
          <p:cNvSpPr txBox="1">
            <a:spLocks/>
          </p:cNvSpPr>
          <p:nvPr/>
        </p:nvSpPr>
        <p:spPr>
          <a:xfrm>
            <a:off x="4253743" y="5972709"/>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4546B"/>
                </a:solidFill>
                <a:latin typeface="Lato" panose="020F0502020204030203"/>
              </a:rPr>
              <a:t>71%</a:t>
            </a:r>
          </a:p>
        </p:txBody>
      </p:sp>
      <p:sp>
        <p:nvSpPr>
          <p:cNvPr id="59" name="Text Placeholder 3"/>
          <p:cNvSpPr txBox="1">
            <a:spLocks/>
          </p:cNvSpPr>
          <p:nvPr/>
        </p:nvSpPr>
        <p:spPr>
          <a:xfrm>
            <a:off x="7236482" y="1323038"/>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E4A1E"/>
                </a:solidFill>
                <a:latin typeface="Lato" panose="020F0502020204030203"/>
              </a:rPr>
              <a:t>82%</a:t>
            </a:r>
          </a:p>
        </p:txBody>
      </p:sp>
      <p:sp>
        <p:nvSpPr>
          <p:cNvPr id="60" name="Text Placeholder 3"/>
          <p:cNvSpPr txBox="1">
            <a:spLocks/>
          </p:cNvSpPr>
          <p:nvPr/>
        </p:nvSpPr>
        <p:spPr>
          <a:xfrm>
            <a:off x="8217863" y="4841944"/>
            <a:ext cx="71654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27%</a:t>
            </a:r>
          </a:p>
        </p:txBody>
      </p:sp>
      <p:sp>
        <p:nvSpPr>
          <p:cNvPr id="62" name="Text Box 10"/>
          <p:cNvSpPr txBox="1">
            <a:spLocks noChangeArrowheads="1"/>
          </p:cNvSpPr>
          <p:nvPr/>
        </p:nvSpPr>
        <p:spPr bwMode="auto">
          <a:xfrm>
            <a:off x="5305674" y="154038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052596"/>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67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1768</TotalTime>
  <Words>6071</Words>
  <Application>Microsoft Office PowerPoint</Application>
  <PresentationFormat>Widescreen</PresentationFormat>
  <Paragraphs>499</Paragraphs>
  <Slides>41</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417</cp:revision>
  <dcterms:created xsi:type="dcterms:W3CDTF">2016-09-28T22:08:47Z</dcterms:created>
  <dcterms:modified xsi:type="dcterms:W3CDTF">2017-01-23T23:23:15Z</dcterms:modified>
</cp:coreProperties>
</file>